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9" autoAdjust="0"/>
  </p:normalViewPr>
  <p:slideViewPr>
    <p:cSldViewPr>
      <p:cViewPr>
        <p:scale>
          <a:sx n="65" d="100"/>
          <a:sy n="65" d="100"/>
        </p:scale>
        <p:origin x="-153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D2D748-9565-4939-9F07-AC8E2ABF7CC2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2B99A9-A01E-4779-BFFD-B38E7BC382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Platypus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Zach Kress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0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r>
              <a:rPr lang="en-US" dirty="0" smtClean="0"/>
              <a:t>Phylum: </a:t>
            </a:r>
            <a:r>
              <a:rPr lang="en-US" dirty="0" err="1" smtClean="0"/>
              <a:t>Chordata</a:t>
            </a:r>
            <a:endParaRPr lang="en-US" dirty="0" smtClean="0"/>
          </a:p>
          <a:p>
            <a:r>
              <a:rPr lang="en-US" dirty="0" smtClean="0"/>
              <a:t>Class: Mammalia</a:t>
            </a:r>
          </a:p>
          <a:p>
            <a:r>
              <a:rPr lang="en-US" dirty="0" smtClean="0"/>
              <a:t>Order: </a:t>
            </a:r>
            <a:r>
              <a:rPr lang="en-US" dirty="0" err="1" smtClean="0"/>
              <a:t>Monotremata</a:t>
            </a:r>
            <a:endParaRPr lang="en-US" dirty="0" smtClean="0"/>
          </a:p>
          <a:p>
            <a:r>
              <a:rPr lang="en-US" dirty="0" smtClean="0"/>
              <a:t>Family: </a:t>
            </a:r>
            <a:r>
              <a:rPr lang="en-US" dirty="0" err="1" smtClean="0"/>
              <a:t>Ornithorhynchidae</a:t>
            </a:r>
            <a:endParaRPr lang="en-US" dirty="0" smtClean="0"/>
          </a:p>
          <a:p>
            <a:r>
              <a:rPr lang="en-US" dirty="0" smtClean="0"/>
              <a:t>Genus: </a:t>
            </a:r>
            <a:r>
              <a:rPr lang="en-US" dirty="0" err="1" smtClean="0"/>
              <a:t>Ornithorhynchus</a:t>
            </a:r>
            <a:endParaRPr lang="en-US" dirty="0" smtClean="0"/>
          </a:p>
          <a:p>
            <a:r>
              <a:rPr lang="en-US" dirty="0" smtClean="0"/>
              <a:t>Species: O. </a:t>
            </a:r>
            <a:r>
              <a:rPr lang="en-US" dirty="0" err="1" smtClean="0"/>
              <a:t>anatinus</a:t>
            </a:r>
            <a:endParaRPr lang="en-US" dirty="0"/>
          </a:p>
        </p:txBody>
      </p:sp>
      <p:pic>
        <p:nvPicPr>
          <p:cNvPr id="4098" name="Picture 2" descr="http://babyanimalz.com/blog/wp-content/uploads/2010/04/baby-platypus-500x3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45339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386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http://babyanimalz.com/2010/04/baby-platypus/</a:t>
            </a:r>
          </a:p>
        </p:txBody>
      </p:sp>
    </p:spTree>
    <p:extLst>
      <p:ext uri="{BB962C8B-B14F-4D97-AF65-F5344CB8AC3E}">
        <p14:creationId xmlns:p14="http://schemas.microsoft.com/office/powerpoint/2010/main" val="25850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tail, covered with brown fur</a:t>
            </a:r>
          </a:p>
          <a:p>
            <a:r>
              <a:rPr lang="en-US" dirty="0" smtClean="0"/>
              <a:t>Fur is </a:t>
            </a:r>
            <a:r>
              <a:rPr lang="en-US" dirty="0" smtClean="0"/>
              <a:t>waterproof.</a:t>
            </a:r>
            <a:endParaRPr lang="en-US" dirty="0" smtClean="0"/>
          </a:p>
          <a:p>
            <a:r>
              <a:rPr lang="en-US" dirty="0" smtClean="0"/>
              <a:t>It’s a mammal with a </a:t>
            </a:r>
            <a:r>
              <a:rPr lang="en-US" dirty="0" smtClean="0"/>
              <a:t>beak.</a:t>
            </a:r>
            <a:endParaRPr lang="en-US" dirty="0"/>
          </a:p>
          <a:p>
            <a:r>
              <a:rPr lang="en-US" dirty="0" smtClean="0"/>
              <a:t>Platypus have the ability to walk on land and swim under water.</a:t>
            </a:r>
            <a:endParaRPr lang="en-US" dirty="0" smtClean="0"/>
          </a:p>
          <a:p>
            <a:r>
              <a:rPr lang="en-US" dirty="0" smtClean="0"/>
              <a:t>It is Endothermic.</a:t>
            </a:r>
            <a:endParaRPr lang="en-US" dirty="0" smtClean="0"/>
          </a:p>
          <a:p>
            <a:r>
              <a:rPr lang="en-US" dirty="0" smtClean="0"/>
              <a:t>They lay </a:t>
            </a:r>
            <a:r>
              <a:rPr lang="en-US" dirty="0" smtClean="0"/>
              <a:t>eggs.</a:t>
            </a:r>
            <a:endParaRPr lang="en-US" dirty="0" smtClean="0"/>
          </a:p>
          <a:p>
            <a:r>
              <a:rPr lang="en-US" dirty="0" smtClean="0"/>
              <a:t>It has claws that give off a venomous poison.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lives on land and </a:t>
            </a:r>
            <a:r>
              <a:rPr lang="en-US" dirty="0" smtClean="0"/>
              <a:t>in water.</a:t>
            </a:r>
            <a:endParaRPr lang="en-US" dirty="0" smtClean="0"/>
          </a:p>
          <a:p>
            <a:r>
              <a:rPr lang="en-US" dirty="0" smtClean="0"/>
              <a:t>It lives in Eastern </a:t>
            </a:r>
            <a:r>
              <a:rPr lang="en-US" dirty="0" smtClean="0"/>
              <a:t>Australia.</a:t>
            </a:r>
            <a:endParaRPr lang="en-US" dirty="0" smtClean="0"/>
          </a:p>
          <a:p>
            <a:r>
              <a:rPr lang="en-US" dirty="0" smtClean="0"/>
              <a:t>It lives in Queensland.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lonelyplanet.com/maps/pacific/australia/map_of_austra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44386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450" y="5638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www.google.com/imgres?q=australia&amp;um=1&amp;hl=en&amp;sa=N&amp;biw=1441&amp;bih=581&amp;tbm=isch&amp;tbnid=1A4pcrYIZaEv1M:&amp;imgrefurl=http://www.lonelyplanet.com/maps/pacific/australia/&amp;docid=a1HpLIHE5rXkDM&amp;imgurl=http://www.lonelyplanet.com/maps/pacific/australia/map_of_australia.jpg&amp;w=466&amp;h=350&amp;ei=MzG9T7zbFY6rsALut73JAg&amp;zoom=1&amp;iact=hc&amp;vpx=514&amp;vpy=2&amp;dur=640&amp;hovh=194&amp;hovw=259&amp;tx=107&amp;ty=48&amp;sig=112537361077342180155&amp;page=1&amp;tbnh=164&amp;tbnw=219&amp;start=0&amp;ndsp=12&amp;ved=1t:429,r:2,s:0,i:144</a:t>
            </a:r>
          </a:p>
        </p:txBody>
      </p:sp>
    </p:spTree>
    <p:extLst>
      <p:ext uri="{BB962C8B-B14F-4D97-AF65-F5344CB8AC3E}">
        <p14:creationId xmlns:p14="http://schemas.microsoft.com/office/powerpoint/2010/main" val="1805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 carnivorous mammal. </a:t>
            </a:r>
            <a:endParaRPr lang="en-US" dirty="0" smtClean="0"/>
          </a:p>
          <a:p>
            <a:r>
              <a:rPr lang="en-US" dirty="0" smtClean="0"/>
              <a:t>They eat Insects</a:t>
            </a:r>
            <a:r>
              <a:rPr lang="en-US" dirty="0" smtClean="0"/>
              <a:t>, larva, </a:t>
            </a:r>
            <a:r>
              <a:rPr lang="en-US" dirty="0" smtClean="0"/>
              <a:t>shellfish.</a:t>
            </a:r>
          </a:p>
          <a:p>
            <a:r>
              <a:rPr lang="en-US" dirty="0" smtClean="0"/>
              <a:t>They can consume their body </a:t>
            </a:r>
          </a:p>
          <a:p>
            <a:pPr marL="0" indent="0">
              <a:buNone/>
            </a:pPr>
            <a:r>
              <a:rPr lang="en-US" dirty="0" smtClean="0"/>
              <a:t>weight in 24 hours.</a:t>
            </a:r>
            <a:endParaRPr lang="en-US" dirty="0"/>
          </a:p>
        </p:txBody>
      </p:sp>
      <p:pic>
        <p:nvPicPr>
          <p:cNvPr id="3074" name="Picture 2" descr="http://users.tpg.com.au/readmana/plat3-wat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"/>
            <a:ext cx="3276600" cy="425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24300" y="50390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http://users.tpg.com.au/readmana/plat3-watts.jpg</a:t>
            </a:r>
          </a:p>
        </p:txBody>
      </p:sp>
    </p:spTree>
    <p:extLst>
      <p:ext uri="{BB962C8B-B14F-4D97-AF65-F5344CB8AC3E}">
        <p14:creationId xmlns:p14="http://schemas.microsoft.com/office/powerpoint/2010/main" val="9140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baby platypus is called a </a:t>
            </a:r>
            <a:r>
              <a:rPr lang="en-US" dirty="0" err="1" smtClean="0"/>
              <a:t>platypup</a:t>
            </a:r>
            <a:r>
              <a:rPr lang="en-US" dirty="0" smtClean="0"/>
              <a:t>.</a:t>
            </a:r>
          </a:p>
          <a:p>
            <a:r>
              <a:rPr lang="en-US" dirty="0"/>
              <a:t>Females seal themselves </a:t>
            </a:r>
            <a:r>
              <a:rPr lang="en-US" dirty="0" smtClean="0"/>
              <a:t>inside </a:t>
            </a:r>
            <a:r>
              <a:rPr lang="en-US" dirty="0"/>
              <a:t>one of the burrow's chambers to lay their </a:t>
            </a:r>
            <a:r>
              <a:rPr lang="en-US" dirty="0" smtClean="0"/>
              <a:t>eggs.</a:t>
            </a:r>
          </a:p>
          <a:p>
            <a:r>
              <a:rPr lang="en-US" dirty="0"/>
              <a:t>A mother typically produces </a:t>
            </a:r>
            <a:r>
              <a:rPr lang="en-US" dirty="0" smtClean="0"/>
              <a:t>one </a:t>
            </a:r>
            <a:r>
              <a:rPr lang="en-US" dirty="0"/>
              <a:t>or two eggs and keeps them warm by holding them between her body and her </a:t>
            </a:r>
            <a:r>
              <a:rPr lang="en-US" dirty="0" smtClean="0"/>
              <a:t>tail.</a:t>
            </a:r>
          </a:p>
          <a:p>
            <a:r>
              <a:rPr lang="en-US" dirty="0" smtClean="0"/>
              <a:t>They are one of two mammals that are </a:t>
            </a:r>
            <a:r>
              <a:rPr lang="en-US" dirty="0" err="1" smtClean="0"/>
              <a:t>oviparious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8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least concerned on the </a:t>
            </a:r>
            <a:r>
              <a:rPr lang="en-US" dirty="0" smtClean="0"/>
              <a:t>extinction.</a:t>
            </a:r>
          </a:p>
          <a:p>
            <a:r>
              <a:rPr lang="en-US" dirty="0" smtClean="0"/>
              <a:t>They are plenty of them.</a:t>
            </a:r>
          </a:p>
          <a:p>
            <a:r>
              <a:rPr lang="en-US" dirty="0" smtClean="0"/>
              <a:t>They are not hunted by humans.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49</TotalTime>
  <Words>221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Platypus</vt:lpstr>
      <vt:lpstr>Classification </vt:lpstr>
      <vt:lpstr>General Info</vt:lpstr>
      <vt:lpstr>Habitat</vt:lpstr>
      <vt:lpstr>Diet</vt:lpstr>
      <vt:lpstr>Reproduction</vt:lpstr>
      <vt:lpstr>Human Impact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Platypus</dc:title>
  <dc:creator>Zachary Kress</dc:creator>
  <cp:lastModifiedBy>Zachary Kress</cp:lastModifiedBy>
  <cp:revision>5</cp:revision>
  <dcterms:created xsi:type="dcterms:W3CDTF">2012-05-22T20:07:13Z</dcterms:created>
  <dcterms:modified xsi:type="dcterms:W3CDTF">2012-05-23T19:19:59Z</dcterms:modified>
</cp:coreProperties>
</file>