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7E81CE5-48CC-44D3-AE7B-BE0A0BFA4258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149F720-D1EC-413F-B171-363A104701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Snow Leopard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Lexie</a:t>
            </a:r>
            <a:r>
              <a:rPr lang="en-US" dirty="0" smtClean="0"/>
              <a:t> </a:t>
            </a:r>
            <a:r>
              <a:rPr lang="en-US" dirty="0" err="1" smtClean="0"/>
              <a:t>Kindt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utestuff.co/wp-content/uploads/2011/07/babySnowLeopa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ero012.edublogs.org/files/2011/02/snowleopard3-1tm0k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16335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_x2Da-kCoBJo/SoWrIhLHvyI/AAAAAAAAAVU/Qvt_E6RnEpY/s400/male+cub_Dale+Unruh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6" y="40386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"Google." Google. Web. 23 May 2012. </a:t>
            </a:r>
            <a:r>
              <a:rPr lang="en-US" dirty="0" smtClean="0"/>
              <a:t>	&lt;</a:t>
            </a:r>
            <a:r>
              <a:rPr lang="en-US" dirty="0"/>
              <a:t>http://www.google.com/search?hl=en&gt;.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 err="1"/>
              <a:t>Panthera</a:t>
            </a:r>
            <a:r>
              <a:rPr lang="en-US" dirty="0"/>
              <a:t> </a:t>
            </a:r>
            <a:r>
              <a:rPr lang="en-US" dirty="0" err="1"/>
              <a:t>Uncia</a:t>
            </a:r>
            <a:r>
              <a:rPr lang="en-US" dirty="0"/>
              <a:t>." Wikipedia. Wikimedia Foundation, 23 May </a:t>
            </a:r>
            <a:r>
              <a:rPr lang="en-US" dirty="0" smtClean="0"/>
              <a:t>	2012</a:t>
            </a:r>
            <a:r>
              <a:rPr lang="en-US" dirty="0"/>
              <a:t>. Web. 23 May 2012. </a:t>
            </a:r>
            <a:r>
              <a:rPr lang="en-US" dirty="0" smtClean="0"/>
              <a:t>	&lt;</a:t>
            </a:r>
            <a:r>
              <a:rPr lang="en-US" dirty="0"/>
              <a:t>http://en.wikipedia.org/wiki/Panthera_uncia&gt;.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 err="1"/>
              <a:t>Uncia</a:t>
            </a:r>
            <a:r>
              <a:rPr lang="en-US" dirty="0"/>
              <a:t> </a:t>
            </a:r>
            <a:r>
              <a:rPr lang="en-US" dirty="0" err="1"/>
              <a:t>Unciasnow</a:t>
            </a:r>
            <a:r>
              <a:rPr lang="en-US" dirty="0"/>
              <a:t> Leopard." ADW: </a:t>
            </a:r>
            <a:r>
              <a:rPr lang="en-US" dirty="0" err="1"/>
              <a:t>Uncia</a:t>
            </a:r>
            <a:r>
              <a:rPr lang="en-US" dirty="0"/>
              <a:t> </a:t>
            </a:r>
            <a:r>
              <a:rPr lang="en-US" dirty="0" err="1"/>
              <a:t>Uncia</a:t>
            </a:r>
            <a:r>
              <a:rPr lang="en-US" dirty="0"/>
              <a:t>: </a:t>
            </a:r>
            <a:r>
              <a:rPr lang="en-US" dirty="0" smtClean="0"/>
              <a:t>	INFORMATION</a:t>
            </a:r>
            <a:r>
              <a:rPr lang="en-US" dirty="0"/>
              <a:t>. Web. 23 May 2012. </a:t>
            </a:r>
            <a:r>
              <a:rPr lang="en-US" dirty="0" smtClean="0"/>
              <a:t>	&lt;</a:t>
            </a:r>
            <a:r>
              <a:rPr lang="en-US" dirty="0"/>
              <a:t>http://</a:t>
            </a:r>
            <a:r>
              <a:rPr lang="en-US" dirty="0" smtClean="0"/>
              <a:t>animaldiversity.ummz.umich.edu/site/accounts/in	formation/Uncia_uncia.html</a:t>
            </a:r>
            <a:r>
              <a:rPr lang="en-US" dirty="0"/>
              <a:t>&gt;.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43000"/>
            <a:ext cx="2133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Kindom</a:t>
            </a:r>
            <a:r>
              <a:rPr lang="en-US" sz="2400" dirty="0" smtClean="0"/>
              <a:t>: </a:t>
            </a:r>
            <a:r>
              <a:rPr lang="en-US" sz="2400" dirty="0" err="1" smtClean="0"/>
              <a:t>Animalia</a:t>
            </a:r>
            <a:endParaRPr lang="en-US" sz="2400" dirty="0" smtClean="0"/>
          </a:p>
          <a:p>
            <a:r>
              <a:rPr lang="en-US" sz="2400" dirty="0" smtClean="0"/>
              <a:t>Phylum: </a:t>
            </a:r>
            <a:r>
              <a:rPr lang="en-US" sz="2400" dirty="0" err="1" smtClean="0"/>
              <a:t>Chordata</a:t>
            </a:r>
            <a:endParaRPr lang="en-US" sz="2400" dirty="0" smtClean="0"/>
          </a:p>
          <a:p>
            <a:r>
              <a:rPr lang="en-US" sz="2400" dirty="0" smtClean="0"/>
              <a:t>Subphylum: Vertebrata</a:t>
            </a:r>
          </a:p>
          <a:p>
            <a:r>
              <a:rPr lang="en-US" sz="2400" dirty="0" smtClean="0"/>
              <a:t>Class: Mammalia</a:t>
            </a:r>
            <a:endParaRPr lang="en-US" sz="2400" dirty="0" smtClean="0"/>
          </a:p>
          <a:p>
            <a:r>
              <a:rPr lang="en-US" sz="2400" dirty="0" smtClean="0"/>
              <a:t>Order</a:t>
            </a:r>
            <a:r>
              <a:rPr lang="en-US" sz="2400" dirty="0" smtClean="0"/>
              <a:t>: </a:t>
            </a:r>
            <a:r>
              <a:rPr lang="en-US" sz="2400" dirty="0" err="1" smtClean="0"/>
              <a:t>Carnivora</a:t>
            </a:r>
            <a:endParaRPr lang="en-US" sz="2400" dirty="0" smtClean="0"/>
          </a:p>
          <a:p>
            <a:r>
              <a:rPr lang="en-US" sz="2400" dirty="0" smtClean="0"/>
              <a:t>Family</a:t>
            </a:r>
            <a:r>
              <a:rPr lang="en-US" sz="2400" dirty="0" smtClean="0"/>
              <a:t>: </a:t>
            </a:r>
            <a:r>
              <a:rPr lang="en-US" sz="2400" dirty="0" err="1" smtClean="0"/>
              <a:t>Felidae</a:t>
            </a:r>
            <a:endParaRPr lang="en-US" sz="2400" dirty="0" smtClean="0"/>
          </a:p>
          <a:p>
            <a:r>
              <a:rPr lang="en-US" sz="2400" dirty="0" smtClean="0"/>
              <a:t>Subfamily: </a:t>
            </a:r>
            <a:r>
              <a:rPr lang="en-US" sz="2400" dirty="0" err="1" smtClean="0"/>
              <a:t>Pantharinae</a:t>
            </a:r>
            <a:endParaRPr lang="en-US" sz="2400" dirty="0" smtClean="0"/>
          </a:p>
          <a:p>
            <a:r>
              <a:rPr lang="en-US" sz="2400" dirty="0" smtClean="0"/>
              <a:t>Genus</a:t>
            </a:r>
            <a:r>
              <a:rPr lang="en-US" sz="2400" dirty="0" smtClean="0"/>
              <a:t>: </a:t>
            </a:r>
            <a:r>
              <a:rPr lang="en-US" sz="2400" dirty="0" err="1" smtClean="0"/>
              <a:t>Uncia</a:t>
            </a:r>
            <a:endParaRPr lang="en-US" sz="2400" dirty="0" smtClean="0"/>
          </a:p>
          <a:p>
            <a:r>
              <a:rPr lang="en-US" sz="2400" dirty="0" smtClean="0"/>
              <a:t>Species: U. </a:t>
            </a:r>
            <a:r>
              <a:rPr lang="en-US" sz="2400" dirty="0" err="1" smtClean="0"/>
              <a:t>Uncia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4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Snow Leopard is Native to the Central Asian Mountains</a:t>
            </a:r>
          </a:p>
          <a:p>
            <a:r>
              <a:rPr lang="en-US" dirty="0" smtClean="0"/>
              <a:t>They are very rare</a:t>
            </a:r>
          </a:p>
          <a:p>
            <a:r>
              <a:rPr lang="en-US" dirty="0" smtClean="0"/>
              <a:t>Hunted for their warm, beautiful fur and organs which are used in </a:t>
            </a:r>
            <a:r>
              <a:rPr lang="en-US" dirty="0"/>
              <a:t>C</a:t>
            </a:r>
            <a:r>
              <a:rPr lang="en-US" dirty="0" smtClean="0"/>
              <a:t>hinese </a:t>
            </a:r>
            <a:r>
              <a:rPr lang="en-US" dirty="0" smtClean="0"/>
              <a:t>medicine</a:t>
            </a:r>
          </a:p>
          <a:p>
            <a:r>
              <a:rPr lang="en-US" dirty="0"/>
              <a:t>Snow leopards occupy alpine and subalpine areas generally 3,350 and 6,700 </a:t>
            </a:r>
            <a:r>
              <a:rPr lang="en-US" dirty="0" smtClean="0"/>
              <a:t>meters above </a:t>
            </a:r>
            <a:r>
              <a:rPr lang="en-US" dirty="0"/>
              <a:t>sea level in Central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To minimize heat loss</a:t>
            </a:r>
          </a:p>
          <a:p>
            <a:r>
              <a:rPr lang="en-US" dirty="0" smtClean="0"/>
              <a:t>Stocky bodies</a:t>
            </a:r>
          </a:p>
          <a:p>
            <a:r>
              <a:rPr lang="en-US" dirty="0" smtClean="0"/>
              <a:t>Thick fur</a:t>
            </a:r>
          </a:p>
          <a:p>
            <a:r>
              <a:rPr lang="en-US" dirty="0" smtClean="0"/>
              <a:t>Small ears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Wide paws to walk on snow</a:t>
            </a:r>
          </a:p>
          <a:p>
            <a:r>
              <a:rPr lang="en-US" dirty="0" smtClean="0"/>
              <a:t>Short muzzle and domed  forehead to breathe thin air</a:t>
            </a:r>
            <a:endParaRPr lang="en-US" dirty="0"/>
          </a:p>
        </p:txBody>
      </p:sp>
      <p:pic>
        <p:nvPicPr>
          <p:cNvPr id="1026" name="Picture 2" descr="http://t0.gstatic.com/images?q=tbn:ANd9GcS88NqBm_zl5Xn6ck8x_H_xIb_-Cc9UoD7ea4m3m2ATDlvvPRA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992938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Eating/Hunting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arnivores </a:t>
            </a:r>
            <a:r>
              <a:rPr lang="en-US" dirty="0"/>
              <a:t>and actively hunt their </a:t>
            </a:r>
            <a:r>
              <a:rPr lang="en-US" dirty="0" smtClean="0"/>
              <a:t>prey</a:t>
            </a:r>
          </a:p>
          <a:p>
            <a:r>
              <a:rPr lang="en-US" dirty="0" smtClean="0"/>
              <a:t>Also </a:t>
            </a:r>
            <a:r>
              <a:rPr lang="en-US" dirty="0"/>
              <a:t>opportunistic feeders, eating whatever meat they can </a:t>
            </a:r>
            <a:r>
              <a:rPr lang="en-US" dirty="0" smtClean="0"/>
              <a:t>find</a:t>
            </a:r>
          </a:p>
          <a:p>
            <a:r>
              <a:rPr lang="en-US" dirty="0" smtClean="0"/>
              <a:t>Capable of killing most animals</a:t>
            </a:r>
          </a:p>
          <a:p>
            <a:r>
              <a:rPr lang="en-US" dirty="0" smtClean="0"/>
              <a:t>Prefer to ambush prey from above</a:t>
            </a:r>
          </a:p>
          <a:p>
            <a:r>
              <a:rPr lang="en-US" dirty="0"/>
              <a:t>Eat a significant amount of vegetation, like grass and twigs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609600"/>
            <a:ext cx="3657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fur </a:t>
            </a:r>
            <a:r>
              <a:rPr lang="en-US" dirty="0"/>
              <a:t>color ranges from light gray to smoke gray, shading to white on the </a:t>
            </a:r>
            <a:r>
              <a:rPr lang="en-US" dirty="0" smtClean="0"/>
              <a:t>belly</a:t>
            </a:r>
          </a:p>
          <a:p>
            <a:r>
              <a:rPr lang="en-US" dirty="0" smtClean="0"/>
              <a:t>head</a:t>
            </a:r>
            <a:r>
              <a:rPr lang="en-US" dirty="0"/>
              <a:t>, neck, and lower limbs are covered with </a:t>
            </a:r>
            <a:r>
              <a:rPr lang="en-US" dirty="0" smtClean="0"/>
              <a:t> spots</a:t>
            </a:r>
          </a:p>
          <a:p>
            <a:r>
              <a:rPr lang="en-US" dirty="0" smtClean="0"/>
              <a:t>fur </a:t>
            </a:r>
            <a:r>
              <a:rPr lang="en-US" dirty="0"/>
              <a:t>is very </a:t>
            </a:r>
            <a:r>
              <a:rPr lang="en-US" dirty="0" smtClean="0"/>
              <a:t>thick</a:t>
            </a:r>
          </a:p>
          <a:p>
            <a:r>
              <a:rPr lang="en-US" dirty="0"/>
              <a:t>very large and furry </a:t>
            </a:r>
            <a:r>
              <a:rPr lang="en-US" dirty="0" smtClean="0"/>
              <a:t>paws</a:t>
            </a:r>
          </a:p>
          <a:p>
            <a:pPr lvl="1"/>
            <a:r>
              <a:rPr lang="en-US" dirty="0" smtClean="0"/>
              <a:t>functioning </a:t>
            </a:r>
            <a:r>
              <a:rPr lang="en-US" dirty="0"/>
              <a:t>both as snow shoes and padding against sharp rocks</a:t>
            </a:r>
            <a:endParaRPr lang="en-US" dirty="0" smtClean="0"/>
          </a:p>
          <a:p>
            <a:r>
              <a:rPr lang="en-US" dirty="0" smtClean="0"/>
              <a:t>tails </a:t>
            </a:r>
            <a:r>
              <a:rPr lang="en-US" dirty="0"/>
              <a:t>are extremely long in comparison to other cats, measuring almost as long as the body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use </a:t>
            </a:r>
            <a:r>
              <a:rPr lang="en-US" dirty="0"/>
              <a:t>the tail both for balance and covering their body, nose, and mouth during times of sub-zero </a:t>
            </a:r>
            <a:r>
              <a:rPr lang="en-US" dirty="0" smtClean="0"/>
              <a:t>temperatures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t1.gstatic.com/images?q=tbn:ANd9GcQc4Dt9jnInEoArR5DWWiOCUnQtkAHFTq1QyOsboDuqYjvA75E9ewMzp1sy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0364"/>
            <a:ext cx="3969726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4957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Mating </a:t>
            </a:r>
            <a:r>
              <a:rPr lang="en-US" dirty="0" smtClean="0"/>
              <a:t>season is between </a:t>
            </a:r>
            <a:r>
              <a:rPr lang="en-US" dirty="0"/>
              <a:t>December and </a:t>
            </a:r>
            <a:r>
              <a:rPr lang="en-US" dirty="0" smtClean="0"/>
              <a:t>March</a:t>
            </a:r>
          </a:p>
          <a:p>
            <a:r>
              <a:rPr lang="en-US" dirty="0" smtClean="0"/>
              <a:t>births </a:t>
            </a:r>
            <a:r>
              <a:rPr lang="en-US" dirty="0"/>
              <a:t>occur after 100 days of </a:t>
            </a:r>
            <a:r>
              <a:rPr lang="en-US" dirty="0" smtClean="0"/>
              <a:t>gestation</a:t>
            </a:r>
          </a:p>
          <a:p>
            <a:r>
              <a:rPr lang="en-US" dirty="0" smtClean="0"/>
              <a:t>young </a:t>
            </a:r>
            <a:r>
              <a:rPr lang="en-US" dirty="0"/>
              <a:t>are born in a rocky shelter lined with the mother's fur for </a:t>
            </a:r>
            <a:r>
              <a:rPr lang="en-US" dirty="0" smtClean="0"/>
              <a:t>warmth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litter can include from one to five young, </a:t>
            </a:r>
            <a:r>
              <a:rPr lang="en-US" dirty="0" smtClean="0"/>
              <a:t>average of </a:t>
            </a:r>
            <a:r>
              <a:rPr lang="en-US" dirty="0"/>
              <a:t>two or </a:t>
            </a:r>
            <a:r>
              <a:rPr lang="en-US" dirty="0" smtClean="0"/>
              <a:t>three</a:t>
            </a:r>
          </a:p>
          <a:p>
            <a:r>
              <a:rPr lang="en-US" dirty="0" smtClean="0"/>
              <a:t>babies </a:t>
            </a:r>
            <a:r>
              <a:rPr lang="en-US" dirty="0"/>
              <a:t>are blind for about nine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after </a:t>
            </a:r>
            <a:r>
              <a:rPr lang="en-US" dirty="0"/>
              <a:t>three months they </a:t>
            </a:r>
            <a:r>
              <a:rPr lang="en-US" dirty="0" smtClean="0"/>
              <a:t>follow </a:t>
            </a:r>
            <a:r>
              <a:rPr lang="en-US" dirty="0"/>
              <a:t>the mother for food and are dependent on her for at least the next </a:t>
            </a:r>
            <a:r>
              <a:rPr lang="en-US" dirty="0" smtClean="0"/>
              <a:t>year </a:t>
            </a:r>
          </a:p>
          <a:p>
            <a:r>
              <a:rPr lang="en-US" dirty="0" smtClean="0"/>
              <a:t>sexual </a:t>
            </a:r>
            <a:r>
              <a:rPr lang="en-US" dirty="0"/>
              <a:t>maturity is reached at the age of two </a:t>
            </a:r>
            <a:r>
              <a:rPr lang="en-US" dirty="0" smtClean="0"/>
              <a:t>years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worldzootoday.com/wp-content/uploads/2010/07/snow-leopard-cubs-cape-may-county-zoojpg-4d958a563c256f77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506686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Socially, snow leopards tend to be independent</a:t>
            </a:r>
          </a:p>
          <a:p>
            <a:r>
              <a:rPr lang="en-US" dirty="0" smtClean="0"/>
              <a:t>Pair up only during mating season</a:t>
            </a:r>
          </a:p>
          <a:p>
            <a:r>
              <a:rPr lang="en-US" dirty="0" smtClean="0"/>
              <a:t>Unlike other cats, snow leopards cannot roar</a:t>
            </a:r>
          </a:p>
          <a:p>
            <a:r>
              <a:rPr lang="en-US" dirty="0" smtClean="0"/>
              <a:t>Primarily nocturnal</a:t>
            </a:r>
          </a:p>
          <a:p>
            <a:r>
              <a:rPr lang="en-US" dirty="0" smtClean="0"/>
              <a:t>Known for muscularity and agility, able to jump 50 feet horizontally and 20 feet vertically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Threatened existence</a:t>
            </a:r>
          </a:p>
          <a:p>
            <a:r>
              <a:rPr lang="en-US" dirty="0" smtClean="0"/>
              <a:t>Fur coat consists of about 8 leopards and costs $60,000</a:t>
            </a:r>
          </a:p>
          <a:p>
            <a:r>
              <a:rPr lang="en-US" dirty="0" smtClean="0"/>
              <a:t>Approximately 500 living in zoos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leopard-pictures.com/snow-leopar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1436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</TotalTime>
  <Words>389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Snow Leopard</vt:lpstr>
      <vt:lpstr>Classification</vt:lpstr>
      <vt:lpstr>Location</vt:lpstr>
      <vt:lpstr>Adaptations</vt:lpstr>
      <vt:lpstr>Eating/Hunting</vt:lpstr>
      <vt:lpstr>Appearance</vt:lpstr>
      <vt:lpstr>Reproduction</vt:lpstr>
      <vt:lpstr>Behavior</vt:lpstr>
      <vt:lpstr>Conservation</vt:lpstr>
      <vt:lpstr>PowerPoint Presentation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Leopard</dc:title>
  <dc:creator>Joe Cech</dc:creator>
  <cp:lastModifiedBy>kindtle</cp:lastModifiedBy>
  <cp:revision>6</cp:revision>
  <dcterms:created xsi:type="dcterms:W3CDTF">2012-05-22T18:56:54Z</dcterms:created>
  <dcterms:modified xsi:type="dcterms:W3CDTF">2012-05-23T17:46:10Z</dcterms:modified>
</cp:coreProperties>
</file>