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FAD676F-9C87-49E8-BBC5-F6F7D6895E8D}" type="datetimeFigureOut">
              <a:rPr lang="en-US" smtClean="0"/>
              <a:pPr/>
              <a:t>5/25/2012</a:t>
            </a:fld>
            <a:endParaRPr lang="en-US"/>
          </a:p>
        </p:txBody>
      </p:sp>
      <p:sp>
        <p:nvSpPr>
          <p:cNvPr id="16" name="Slide Number Placeholder 15"/>
          <p:cNvSpPr>
            <a:spLocks noGrp="1"/>
          </p:cNvSpPr>
          <p:nvPr>
            <p:ph type="sldNum" sz="quarter" idx="11"/>
          </p:nvPr>
        </p:nvSpPr>
        <p:spPr/>
        <p:txBody>
          <a:bodyPr/>
          <a:lstStyle/>
          <a:p>
            <a:fld id="{0C4C593A-7831-43FA-83AF-9E1029EF1870}"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AD676F-9C87-49E8-BBC5-F6F7D6895E8D}" type="datetimeFigureOut">
              <a:rPr lang="en-US" smtClean="0"/>
              <a:pPr/>
              <a:t>5/25/2012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C593A-7831-43FA-83AF-9E1029EF18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AD676F-9C87-49E8-BBC5-F6F7D6895E8D}" type="datetimeFigureOut">
              <a:rPr lang="en-US" smtClean="0"/>
              <a:pPr/>
              <a:t>5/25/2012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C593A-7831-43FA-83AF-9E1029EF18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FAD676F-9C87-49E8-BBC5-F6F7D6895E8D}" type="datetimeFigureOut">
              <a:rPr lang="en-US" smtClean="0"/>
              <a:pPr/>
              <a:t>5/25/2012</a:t>
            </a:fld>
            <a:endParaRPr lang="en-US"/>
          </a:p>
        </p:txBody>
      </p:sp>
      <p:sp>
        <p:nvSpPr>
          <p:cNvPr id="15" name="Slide Number Placeholder 14"/>
          <p:cNvSpPr>
            <a:spLocks noGrp="1"/>
          </p:cNvSpPr>
          <p:nvPr>
            <p:ph type="sldNum" sz="quarter" idx="15"/>
          </p:nvPr>
        </p:nvSpPr>
        <p:spPr/>
        <p:txBody>
          <a:bodyPr/>
          <a:lstStyle>
            <a:lvl1pPr algn="ctr">
              <a:defRPr/>
            </a:lvl1pPr>
          </a:lstStyle>
          <a:p>
            <a:fld id="{0C4C593A-7831-43FA-83AF-9E1029EF1870}"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FAD676F-9C87-49E8-BBC5-F6F7D6895E8D}" type="datetimeFigureOut">
              <a:rPr lang="en-US" smtClean="0"/>
              <a:pPr/>
              <a:t>5/25/2012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C593A-7831-43FA-83AF-9E1029EF1870}"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FAD676F-9C87-49E8-BBC5-F6F7D6895E8D}" type="datetimeFigureOut">
              <a:rPr lang="en-US" smtClean="0"/>
              <a:pPr/>
              <a:t>5/25/2012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C593A-7831-43FA-83AF-9E1029EF187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C4C593A-7831-43FA-83AF-9E1029EF1870}"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DFAD676F-9C87-49E8-BBC5-F6F7D6895E8D}" type="datetimeFigureOut">
              <a:rPr lang="en-US" smtClean="0"/>
              <a:pPr/>
              <a:t>5/25/2012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FAD676F-9C87-49E8-BBC5-F6F7D6895E8D}" type="datetimeFigureOut">
              <a:rPr lang="en-US" smtClean="0"/>
              <a:pPr/>
              <a:t>5/25/2012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4C593A-7831-43FA-83AF-9E1029EF187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D676F-9C87-49E8-BBC5-F6F7D6895E8D}" type="datetimeFigureOut">
              <a:rPr lang="en-US" smtClean="0"/>
              <a:pPr/>
              <a:t>5/25/2012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4C593A-7831-43FA-83AF-9E1029EF18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FAD676F-9C87-49E8-BBC5-F6F7D6895E8D}" type="datetimeFigureOut">
              <a:rPr lang="en-US" smtClean="0"/>
              <a:pPr/>
              <a:t>5/25/2012</a:t>
            </a:fld>
            <a:endParaRPr lang="en-US"/>
          </a:p>
        </p:txBody>
      </p:sp>
      <p:sp>
        <p:nvSpPr>
          <p:cNvPr id="9" name="Slide Number Placeholder 8"/>
          <p:cNvSpPr>
            <a:spLocks noGrp="1"/>
          </p:cNvSpPr>
          <p:nvPr>
            <p:ph type="sldNum" sz="quarter" idx="15"/>
          </p:nvPr>
        </p:nvSpPr>
        <p:spPr/>
        <p:txBody>
          <a:bodyPr/>
          <a:lstStyle/>
          <a:p>
            <a:fld id="{0C4C593A-7831-43FA-83AF-9E1029EF1870}"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FAD676F-9C87-49E8-BBC5-F6F7D6895E8D}" type="datetimeFigureOut">
              <a:rPr lang="en-US" smtClean="0"/>
              <a:pPr/>
              <a:t>5/25/2012</a:t>
            </a:fld>
            <a:endParaRPr lang="en-US"/>
          </a:p>
        </p:txBody>
      </p:sp>
      <p:sp>
        <p:nvSpPr>
          <p:cNvPr id="9" name="Slide Number Placeholder 8"/>
          <p:cNvSpPr>
            <a:spLocks noGrp="1"/>
          </p:cNvSpPr>
          <p:nvPr>
            <p:ph type="sldNum" sz="quarter" idx="11"/>
          </p:nvPr>
        </p:nvSpPr>
        <p:spPr/>
        <p:txBody>
          <a:bodyPr/>
          <a:lstStyle/>
          <a:p>
            <a:fld id="{0C4C593A-7831-43FA-83AF-9E1029EF1870}"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FAD676F-9C87-49E8-BBC5-F6F7D6895E8D}" type="datetimeFigureOut">
              <a:rPr lang="en-US" smtClean="0"/>
              <a:pPr/>
              <a:t>5/25/2012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C4C593A-7831-43FA-83AF-9E1029EF1870}"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nationalzoo.si.edu/Animals/ReptilesAmphibians/Facts/FactSheets/Komododragon.cfm" TargetMode="External"/><Relationship Id="rId2" Type="http://schemas.openxmlformats.org/officeDocument/2006/relationships/hyperlink" Target="http://animals.nationalgeographic.com/animals/reptiles/komodo-drag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Brandon Schulte</a:t>
            </a:r>
            <a:endParaRPr lang="en-US" dirty="0"/>
          </a:p>
        </p:txBody>
      </p:sp>
      <p:sp>
        <p:nvSpPr>
          <p:cNvPr id="2" name="Title 1"/>
          <p:cNvSpPr>
            <a:spLocks noGrp="1"/>
          </p:cNvSpPr>
          <p:nvPr>
            <p:ph type="ctrTitle"/>
          </p:nvPr>
        </p:nvSpPr>
        <p:spPr/>
        <p:txBody>
          <a:bodyPr/>
          <a:lstStyle/>
          <a:p>
            <a:r>
              <a:rPr lang="en-US" dirty="0" smtClean="0"/>
              <a:t>Komodo Dragons</a:t>
            </a:r>
            <a:endParaRPr lang="en-US" dirty="0"/>
          </a:p>
        </p:txBody>
      </p:sp>
    </p:spTree>
    <p:extLst>
      <p:ext uri="{BB962C8B-B14F-4D97-AF65-F5344CB8AC3E}">
        <p14:creationId xmlns="" xmlns:p14="http://schemas.microsoft.com/office/powerpoint/2010/main" val="2464112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http://animals.nationalgeographic.com/animals/reptiles/komodo-dragon/</a:t>
            </a:r>
            <a:endParaRPr lang="en-US" dirty="0" smtClean="0"/>
          </a:p>
          <a:p>
            <a:r>
              <a:rPr lang="en-US" dirty="0" smtClean="0">
                <a:hlinkClick r:id="rId3"/>
              </a:rPr>
              <a:t>http://nationalzoo.si.edu/Animals/ReptilesAmphibians/Facts/FactSheets/Komododragon.cfm</a:t>
            </a:r>
            <a:endParaRPr lang="en-US" dirty="0" smtClean="0"/>
          </a:p>
          <a:p>
            <a:endParaRPr lang="en-US" dirty="0"/>
          </a:p>
        </p:txBody>
      </p:sp>
      <p:sp>
        <p:nvSpPr>
          <p:cNvPr id="3" name="Title 2"/>
          <p:cNvSpPr>
            <a:spLocks noGrp="1"/>
          </p:cNvSpPr>
          <p:nvPr>
            <p:ph type="title"/>
          </p:nvPr>
        </p:nvSpPr>
        <p:spPr/>
        <p:txBody>
          <a:bodyPr/>
          <a:lstStyle/>
          <a:p>
            <a:r>
              <a:rPr lang="en-US" dirty="0" smtClean="0"/>
              <a:t>Sources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Kingdom: Animalia</a:t>
            </a:r>
          </a:p>
          <a:p>
            <a:r>
              <a:rPr lang="en-US" dirty="0" smtClean="0"/>
              <a:t>Phylum: Chordata</a:t>
            </a:r>
          </a:p>
          <a:p>
            <a:r>
              <a:rPr lang="en-US" dirty="0" smtClean="0"/>
              <a:t>Class: Reptilia</a:t>
            </a:r>
          </a:p>
          <a:p>
            <a:r>
              <a:rPr lang="en-US" dirty="0"/>
              <a:t>Order: </a:t>
            </a:r>
            <a:r>
              <a:rPr lang="en-US" dirty="0" smtClean="0"/>
              <a:t>Squamata</a:t>
            </a:r>
          </a:p>
          <a:p>
            <a:r>
              <a:rPr lang="en-US" dirty="0"/>
              <a:t>Family: </a:t>
            </a:r>
            <a:r>
              <a:rPr lang="en-US" dirty="0" smtClean="0"/>
              <a:t>Varanidae</a:t>
            </a:r>
          </a:p>
          <a:p>
            <a:r>
              <a:rPr lang="en-US" dirty="0" smtClean="0"/>
              <a:t>Genus: </a:t>
            </a:r>
            <a:r>
              <a:rPr lang="en-US" i="1" dirty="0"/>
              <a:t>Varanus </a:t>
            </a:r>
            <a:endParaRPr lang="en-US" i="1" dirty="0" smtClean="0"/>
          </a:p>
          <a:p>
            <a:r>
              <a:rPr lang="en-US" dirty="0" smtClean="0"/>
              <a:t>Species: </a:t>
            </a:r>
            <a:r>
              <a:rPr lang="en-US" i="1" dirty="0" smtClean="0"/>
              <a:t>komodoensis</a:t>
            </a: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Classification</a:t>
            </a:r>
            <a:endParaRPr lang="en-US" dirty="0"/>
          </a:p>
        </p:txBody>
      </p:sp>
    </p:spTree>
    <p:extLst>
      <p:ext uri="{BB962C8B-B14F-4D97-AF65-F5344CB8AC3E}">
        <p14:creationId xmlns="" xmlns:p14="http://schemas.microsoft.com/office/powerpoint/2010/main" val="3626422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Ectothermic</a:t>
            </a:r>
          </a:p>
          <a:p>
            <a:r>
              <a:rPr lang="en-US" dirty="0" smtClean="0"/>
              <a:t> it has over 50 different strands of bacteria in its mouth which it uses to stun or kill prey that gets away within 24 hours the prey usually dies from blood poisoning</a:t>
            </a:r>
          </a:p>
          <a:p>
            <a:r>
              <a:rPr lang="en-US" dirty="0" smtClean="0"/>
              <a:t> It is said there are between 3000 to 5000 in the wild.</a:t>
            </a:r>
          </a:p>
          <a:p>
            <a:r>
              <a:rPr lang="en-US" dirty="0" smtClean="0"/>
              <a:t> It has also been known to swim to different islands</a:t>
            </a:r>
          </a:p>
          <a:p>
            <a:r>
              <a:rPr lang="en-US" dirty="0" smtClean="0"/>
              <a:t> Its record length is around 1o feet and its record weight is over 300 pounds</a:t>
            </a:r>
            <a:endParaRPr lang="en-US" dirty="0"/>
          </a:p>
        </p:txBody>
      </p:sp>
      <p:sp>
        <p:nvSpPr>
          <p:cNvPr id="3" name="Title 2"/>
          <p:cNvSpPr>
            <a:spLocks noGrp="1"/>
          </p:cNvSpPr>
          <p:nvPr>
            <p:ph type="title"/>
          </p:nvPr>
        </p:nvSpPr>
        <p:spPr/>
        <p:txBody>
          <a:bodyPr/>
          <a:lstStyle/>
          <a:p>
            <a:r>
              <a:rPr lang="en-US" dirty="0" smtClean="0"/>
              <a:t>Miscellaneous</a:t>
            </a:r>
            <a:endParaRPr lang="en-US" dirty="0"/>
          </a:p>
        </p:txBody>
      </p:sp>
    </p:spTree>
    <p:extLst>
      <p:ext uri="{BB962C8B-B14F-4D97-AF65-F5344CB8AC3E}">
        <p14:creationId xmlns="" xmlns:p14="http://schemas.microsoft.com/office/powerpoint/2010/main" val="852096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lives on the Indonesian islands: Komodo, Rintja , Flores, and Padar. </a:t>
            </a:r>
          </a:p>
          <a:p>
            <a:r>
              <a:rPr lang="en-US" dirty="0" smtClean="0"/>
              <a:t>Its distribution ranges from the beaches to the ridges of the islands</a:t>
            </a:r>
            <a:endParaRPr lang="en-US" dirty="0"/>
          </a:p>
        </p:txBody>
      </p:sp>
      <p:sp>
        <p:nvSpPr>
          <p:cNvPr id="3" name="Title 2"/>
          <p:cNvSpPr>
            <a:spLocks noGrp="1"/>
          </p:cNvSpPr>
          <p:nvPr>
            <p:ph type="title"/>
          </p:nvPr>
        </p:nvSpPr>
        <p:spPr/>
        <p:txBody>
          <a:bodyPr/>
          <a:lstStyle/>
          <a:p>
            <a:r>
              <a:rPr lang="en-US" dirty="0" smtClean="0"/>
              <a:t>Habitat</a:t>
            </a:r>
            <a:endParaRPr lang="en-US" dirty="0"/>
          </a:p>
        </p:txBody>
      </p:sp>
    </p:spTree>
    <p:extLst>
      <p:ext uri="{BB962C8B-B14F-4D97-AF65-F5344CB8AC3E}">
        <p14:creationId xmlns="" xmlns:p14="http://schemas.microsoft.com/office/powerpoint/2010/main" val="625909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is a carnivore/scavenger</a:t>
            </a:r>
          </a:p>
          <a:p>
            <a:r>
              <a:rPr lang="en-US" dirty="0" smtClean="0"/>
              <a:t>Its favorite prey is deer</a:t>
            </a:r>
          </a:p>
          <a:p>
            <a:r>
              <a:rPr lang="en-US" dirty="0" smtClean="0"/>
              <a:t>It is also known to eat water buffalo, boars, humans, and newborn komodo dragons</a:t>
            </a:r>
            <a:endParaRPr lang="en-US" dirty="0"/>
          </a:p>
        </p:txBody>
      </p:sp>
      <p:sp>
        <p:nvSpPr>
          <p:cNvPr id="3" name="Title 2"/>
          <p:cNvSpPr>
            <a:spLocks noGrp="1"/>
          </p:cNvSpPr>
          <p:nvPr>
            <p:ph type="title"/>
          </p:nvPr>
        </p:nvSpPr>
        <p:spPr/>
        <p:txBody>
          <a:bodyPr/>
          <a:lstStyle/>
          <a:p>
            <a:r>
              <a:rPr lang="en-US" dirty="0" smtClean="0"/>
              <a:t>Diet</a:t>
            </a:r>
            <a:endParaRPr lang="en-US"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371600" y="3276600"/>
            <a:ext cx="6324600" cy="3303153"/>
          </a:xfrm>
          <a:prstGeom prst="rect">
            <a:avLst/>
          </a:prstGeom>
        </p:spPr>
      </p:pic>
    </p:spTree>
    <p:extLst>
      <p:ext uri="{BB962C8B-B14F-4D97-AF65-F5344CB8AC3E}">
        <p14:creationId xmlns="" xmlns:p14="http://schemas.microsoft.com/office/powerpoint/2010/main" val="321131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has internal fertilization</a:t>
            </a:r>
          </a:p>
          <a:p>
            <a:r>
              <a:rPr lang="en-US" dirty="0" smtClean="0"/>
              <a:t>It has oviparity</a:t>
            </a:r>
          </a:p>
          <a:p>
            <a:r>
              <a:rPr lang="en-US" dirty="0" smtClean="0"/>
              <a:t>It doesn’t live in groups</a:t>
            </a:r>
          </a:p>
          <a:p>
            <a:r>
              <a:rPr lang="en-US" dirty="0" smtClean="0"/>
              <a:t>It doesn’t have a lifetime mate</a:t>
            </a:r>
          </a:p>
          <a:p>
            <a:r>
              <a:rPr lang="en-US" dirty="0" smtClean="0"/>
              <a:t>It doesn’t take care of its young</a:t>
            </a:r>
          </a:p>
          <a:p>
            <a:r>
              <a:rPr lang="en-US" dirty="0" smtClean="0"/>
              <a:t>There are no real marks to tell if a komodo dragon is male or female</a:t>
            </a:r>
            <a:endParaRPr lang="en-US" dirty="0"/>
          </a:p>
        </p:txBody>
      </p:sp>
      <p:sp>
        <p:nvSpPr>
          <p:cNvPr id="3" name="Title 2"/>
          <p:cNvSpPr>
            <a:spLocks noGrp="1"/>
          </p:cNvSpPr>
          <p:nvPr>
            <p:ph type="title"/>
          </p:nvPr>
        </p:nvSpPr>
        <p:spPr/>
        <p:txBody>
          <a:bodyPr/>
          <a:lstStyle/>
          <a:p>
            <a:r>
              <a:rPr lang="en-US" dirty="0" smtClean="0"/>
              <a:t>Reproduction</a:t>
            </a:r>
            <a:endParaRPr lang="en-US" dirty="0"/>
          </a:p>
        </p:txBody>
      </p:sp>
    </p:spTree>
    <p:extLst>
      <p:ext uri="{BB962C8B-B14F-4D97-AF65-F5344CB8AC3E}">
        <p14:creationId xmlns="" xmlns:p14="http://schemas.microsoft.com/office/powerpoint/2010/main" val="1822553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Humans have legally and illegally hunted the species</a:t>
            </a:r>
          </a:p>
          <a:p>
            <a:r>
              <a:rPr lang="en-US" dirty="0" smtClean="0"/>
              <a:t>Local villagers would poison deer to kill off the dragons</a:t>
            </a:r>
          </a:p>
          <a:p>
            <a:r>
              <a:rPr lang="en-US" dirty="0" smtClean="0"/>
              <a:t>They are endangered</a:t>
            </a:r>
          </a:p>
          <a:p>
            <a:r>
              <a:rPr lang="en-US" dirty="0" smtClean="0"/>
              <a:t>Laws have been passed to not hunt it and some have been put into captivity</a:t>
            </a:r>
            <a:endParaRPr lang="en-US" dirty="0"/>
          </a:p>
        </p:txBody>
      </p:sp>
      <p:sp>
        <p:nvSpPr>
          <p:cNvPr id="3" name="Title 2"/>
          <p:cNvSpPr>
            <a:spLocks noGrp="1"/>
          </p:cNvSpPr>
          <p:nvPr>
            <p:ph type="title"/>
          </p:nvPr>
        </p:nvSpPr>
        <p:spPr/>
        <p:txBody>
          <a:bodyPr/>
          <a:lstStyle/>
          <a:p>
            <a:r>
              <a:rPr lang="en-US" dirty="0" smtClean="0"/>
              <a:t>Human Impact</a:t>
            </a:r>
            <a:endParaRPr lang="en-US" dirty="0"/>
          </a:p>
        </p:txBody>
      </p:sp>
    </p:spTree>
    <p:extLst>
      <p:ext uri="{BB962C8B-B14F-4D97-AF65-F5344CB8AC3E}">
        <p14:creationId xmlns="" xmlns:p14="http://schemas.microsoft.com/office/powerpoint/2010/main" val="3708152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457200" y="1447800"/>
            <a:ext cx="3724275" cy="3571875"/>
          </a:xfrm>
        </p:spPr>
      </p:pic>
      <p:sp>
        <p:nvSpPr>
          <p:cNvPr id="3" name="Title 2"/>
          <p:cNvSpPr>
            <a:spLocks noGrp="1"/>
          </p:cNvSpPr>
          <p:nvPr>
            <p:ph type="title"/>
          </p:nvPr>
        </p:nvSpPr>
        <p:spPr/>
        <p:txBody>
          <a:bodyPr/>
          <a:lstStyle/>
          <a:p>
            <a:r>
              <a:rPr lang="en-US" dirty="0" smtClean="0"/>
              <a:t>Pictures</a:t>
            </a:r>
            <a:endParaRPr lang="en-US" dirty="0"/>
          </a:p>
        </p:txBody>
      </p:sp>
      <p:pic>
        <p:nvPicPr>
          <p:cNvPr id="5" name="Picture 4" descr="komodo-dragons.jpg"/>
          <p:cNvPicPr>
            <a:picLocks noChangeAspect="1"/>
          </p:cNvPicPr>
          <p:nvPr/>
        </p:nvPicPr>
        <p:blipFill>
          <a:blip r:embed="rId3" cstate="print"/>
          <a:stretch>
            <a:fillRect/>
          </a:stretch>
        </p:blipFill>
        <p:spPr>
          <a:xfrm>
            <a:off x="4114800" y="1752600"/>
            <a:ext cx="4876800" cy="4204406"/>
          </a:xfrm>
          <a:prstGeom prst="rect">
            <a:avLst/>
          </a:prstGeom>
        </p:spPr>
      </p:pic>
    </p:spTree>
    <p:extLst>
      <p:ext uri="{BB962C8B-B14F-4D97-AF65-F5344CB8AC3E}">
        <p14:creationId xmlns="" xmlns:p14="http://schemas.microsoft.com/office/powerpoint/2010/main" val="667947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komodo-dragon-picture.jpg"/>
          <p:cNvPicPr>
            <a:picLocks noGrp="1" noChangeAspect="1"/>
          </p:cNvPicPr>
          <p:nvPr>
            <p:ph idx="1"/>
          </p:nvPr>
        </p:nvPicPr>
        <p:blipFill>
          <a:blip r:embed="rId2" cstate="print"/>
          <a:stretch>
            <a:fillRect/>
          </a:stretch>
        </p:blipFill>
        <p:spPr>
          <a:xfrm>
            <a:off x="990600" y="1295400"/>
            <a:ext cx="7010400" cy="5047488"/>
          </a:xfrm>
        </p:spPr>
      </p:pic>
      <p:sp>
        <p:nvSpPr>
          <p:cNvPr id="3" name="Title 2"/>
          <p:cNvSpPr>
            <a:spLocks noGrp="1"/>
          </p:cNvSpPr>
          <p:nvPr>
            <p:ph type="title"/>
          </p:nvPr>
        </p:nvSpPr>
        <p:spPr/>
        <p:txBody>
          <a:bodyPr/>
          <a:lstStyle/>
          <a:p>
            <a:r>
              <a:rPr lang="en-US" dirty="0" smtClean="0"/>
              <a:t>Pictures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56</TotalTime>
  <Words>248</Words>
  <Application>Microsoft Office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Paper</vt:lpstr>
      <vt:lpstr>Komodo Dragons</vt:lpstr>
      <vt:lpstr>Classification</vt:lpstr>
      <vt:lpstr>Miscellaneous</vt:lpstr>
      <vt:lpstr>Habitat</vt:lpstr>
      <vt:lpstr>Diet</vt:lpstr>
      <vt:lpstr>Reproduction</vt:lpstr>
      <vt:lpstr>Human Impact</vt:lpstr>
      <vt:lpstr>Pictures</vt:lpstr>
      <vt:lpstr>Pictures</vt:lpstr>
      <vt:lpstr>Sources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Komodo Dragons</dc:title>
  <dc:creator>Brandon Schulte</dc:creator>
  <cp:lastModifiedBy>Joe Cech</cp:lastModifiedBy>
  <cp:revision>7</cp:revision>
  <dcterms:created xsi:type="dcterms:W3CDTF">2012-05-23T17:10:14Z</dcterms:created>
  <dcterms:modified xsi:type="dcterms:W3CDTF">2012-05-25T13:39:38Z</dcterms:modified>
</cp:coreProperties>
</file>