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7" r:id="rId2"/>
    <p:sldId id="258" r:id="rId3"/>
    <p:sldId id="256" r:id="rId4"/>
    <p:sldId id="262" r:id="rId5"/>
    <p:sldId id="270" r:id="rId6"/>
    <p:sldId id="269" r:id="rId7"/>
    <p:sldId id="261" r:id="rId8"/>
    <p:sldId id="267" r:id="rId9"/>
    <p:sldId id="266" r:id="rId10"/>
    <p:sldId id="265" r:id="rId11"/>
    <p:sldId id="268" r:id="rId12"/>
    <p:sldId id="259" r:id="rId13"/>
    <p:sldId id="260" r:id="rId14"/>
    <p:sldId id="264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D96B-8180-4907-A1EE-A30DCD7C8A0D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A0501-0087-4C48-8369-47944A62D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08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3T18:28:28.2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1739 5173 35,'-6'-12'30,"6"12"0,0 0-9,-9-13-5,9 13-4,0 0-5,0 0-3,0 0 0,0 0-2,0 0-1,0 0 0,0 0-1,0 0 0,0 0 1,0 0-1,0 0 0,11 2 0,-11-2 0,10 1 1,-10-1-1,12 2 0,-12-2 1,12 4-1,-12-4 1,13 8-1,-13-8 0,11 7 0,-11-7 0,12 7 1,-12-7 1,13 9-4,-13-9 4,12 6-2,-12-6 1,15 7-1,-15-7 1,14 9-1,-3-8-2,-1 1 0,0 1 1,0-2 0,-1-1-1,1 1 1,-1-1 0,0 1-1,-9-1 3,12 1-1,-12-1 0,13 4 0,-13-4 0,13 2 0,-13-2 0,16 5 1,-16-5-1,15 4 0,-6-1 0,-9-3 1,16 3-1,-6-1 0,-1 0 0,0 0 0,2-1 0,-2 0 0,2 0 0,-1 0 1,1 1-1,-1-2 0,1 0 0,1 0 1,-1 0-1,-2 0 0,3 1 0,-2-1 0,0 0 0,1-1 0,-3 1 0,1-2 0,1 2 1,-1 0-1,1-1 0,-1 0 0,1 0 0,0 1 0,1 0 0,-2-1 0,2 0 0,-1 1 1,-2-1-1,1-1 0,-9 2 0,16-2 1,-16 2-1,15-3 0,-15 3 0,13-4 0,-13 4 0,15-2 0,-15 2 0,14 0 0,-14 0 0,14-1 0,-14 1 0,12-1 0,-12 1 2,12-2-2,-12 2 0,10-1 0,-10 1 0,9 0 0,-9 0 0,0 0 0,12 1 0,-12-1 0,0 0 0,9 2 0,-9-2 0,0 0 0,9 2 0,-9-2 0,0 0 1,12 2-1,-12-2 0,0 0 0,15 2-1,-15-2-1,15-1 1,-15 1 0,15 0 0,-15 0 0,16 0 0,-16 0 0,12 0 1,-12 0 0,9 3 0,-9-3 0,0 0 0,11 2 0,-11-2 1,0 0-1,13-1 0,-13 1 0,10-3 1,-10 3-1,8-1 0,-8 1 0,9-4 0,-9 4 0,9-4 0,-9 4 0,0 0 0,11-7 0,-11 7 0,9-3 0,-9 3 0,0 0 0,11-7 0,-11 7 0,0 0-1,0 0 1,10-7 1,-10 7-1,0 0 0,0 0 1,9-3-1,-9 3 0,0 0 0,11 0 0,-11 0 0,10 0 0,-10 0 0,13-2-1,-13 2 1,12 0 0,-12 0 0,12 0 0,-12 0 0,10 2 0,-10-2 0,9 0 0,-9 0 0,0 0 0,9-2 0,-9 2 0,0 0 0,0 0 0,0 0 0,0 0 0,9-2 0,-9 2 1,0 0-1,0 0 0,0 0 0,0 0 0,0 0 0,0 0 1,0 0-1,0 0 0,0 0 1,0 0-1,0 0 1,0 0-1,0 0 2,0 0-2,0 0 0,0 0 0,0 0 0,0 0-2,0 0 2,0 0 0,-12 9 0,12-9 0,0 0 0,-12 4 2,12-4-2,0 0 0,-10 4 0,10-4 0,0 0 0,-12 3 1,12-3-1,-10 1 0,10-1 0,-10-1 0,10 1-1,-14-3 1,14 3 0,-14-1 0,14 1 0,-17-4 0,8 1 0,-1 2 0,1-1-2,-2 0 2,-1-2 0,1 2 2,-2-4-4,-2 1 5,-1 2-2,0-3 0,0 6 0,-1-4 1,1 0-2,-2 1 0,2 1 1,0 0-1,2 0-1,-1 0 1,-1-3-1,2 3 1,-3 0 0,2 0-1,-1 2 1,0 0 0,0 2 0,0 1 0,0-1-1,-1 0 1,-1 0 0,0 0-1,0 0 1,-2-1 0,-1-1 0,2 1 0,-2-1 0,4 0 0,-3-1 0,2 0 0,-1-1-1,2 0 1,1-2 0,-1 2 0,2-2-1,1 2 1,1 1 0,1 1 0,2 0 0,1 0 0,0 1-2,9-1 2,-12 2 0,12-2 0,-9 3 0,9-3 0,0 0 0,0 0 0,0 0 0,0 0 0,-9 3 2,9-3 0,0 0-1,0 0-1,0 0-1,0 0 1,0 0 0,2 12-1,8-7 0,1 2-3,2 4 3,-1-2 1,1 1 1,4 0-1,-1 0 1,1-4-1,4-2 1,0 0-1,3-1 0,1 0 0,3-2 2,-1-1-2,2 1 0,-1 0 0,1-2 0,-1 2 0,-3-2 1,-2 0-1,-1 1 0,-2 0 0,-2 0 1,-1 0-1,-2 1 0,-2-1 0,-1 0 1,-1 1-1,-2 0 0,-1-1 0,-8 0 1,17-3-1,-9-1 0,1 1 0,3-2-1,-1 2 0,1-2 0,0 0 0,0 4-1,-1 0 1,0 0 0,1 1 0,-12 0 0,15 1 2,-15-1-1,16 1 0,-16-1 0,14-1 0,-14 1 1,15-1-1,-15 1 0,16-3 0,-16 3 0,16-3 0,-7 2 0,0 0 0,0 1 0,0-1 0,1 1 1,-2 0-1,-8 0 0,17 0 0,-17 0 0,13 0 0,-13 0 0,11 1 0,-11-1 0,0 0 0,9 0 0,-9 0 0,0 0 0,0 0 0,0 0 0,0 0 0,0 0 0,0 0 0,0 0 0,0 0 0,0 0 0,0 0 0,0 0 0,0 0 0,11 7-3,-11-7-27,0 0-2,0 0-1,0 0-2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6829" units="cm"/>
          <inkml:channel name="Y" type="integer" max="3839" units="cm"/>
          <inkml:channel name="F" type="integer" min="1" max="255" units="cm"/>
        </inkml:traceFormat>
        <inkml:channelProperties>
          <inkml:channelProperty channel="X" name="resolution" value="266.75784" units="1/cm"/>
          <inkml:channelProperty channel="Y" name="resolution" value="266.59723" units="1/cm"/>
          <inkml:channelProperty channel="F" name="resolution" value="17.63889" units="1/cm"/>
        </inkml:channelProperties>
      </inkml:inkSource>
      <inkml:timestamp xml:id="ts0" timeString="2015-01-08T13:43:52.02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7086 13676 44,'-4'0'0,"4"0"31,0 0-14,0 0 10,0 0-27,0 0 10,0 0-17,0 0 7,0 0 15,0 0-15,0 0-6,0 0 6,26 0 1,-19 0-2,4-30 1,1 20 9,2 0 11,-2 0-10,-5 0-10,4 1 9,0-1-10,-3-5 1,-1 10 0,-3-10 6,3 10-4,-3-5-2,0 0-2,0 0-2,-1 5 4,1-5-7,0 0 8,-4 5 0,0-5-1,0 5-1,0-4 0,0 4-2,0 0 3,0 0-6,0 0 21,0 0-15,0 0-1,-26 0 8,22 0-17,-7 0 10,0 5 9,0 0-6,-1 0-7,-3 0 4,1 0 1,2 0-7,1 0 6,4 0 10,-8 30-11,8-25 3,-1 0-2,1 0 1,-1 4 1,1-4-2,-1 5 0,5 0 6,-5 0-6,4 0 0,4 5-4,-3 0 0,3 0 1,0 0 3,0 0 5,0-6-7,0 11 2,0-10 2,0 5 7,0 5-4,22 0-5,-15-5-7,-3 0 8,0 4-2,3-9 1,1 5 3,3 0-10,-4 0 7,8 0 4,-7 0-3,7 0-4,-4-5 3,0 5-2,8-6 6,-1 1-4,-3-5 3,0 5-8,-4-5 5,4-5 13,-8 5-19,4 0 8,-3-5-2,-1 0 0,1 5 1,-4-5-1,3 5 3,-3-5-3,-1 0-1,1 0 1,7 0-15,0 0-107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3T18:32:07.48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1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12-13T18:32:27.612"/>
    </inkml:context>
  </inkml:definitions>
  <inkml:trace contextRef="#ctx0" brushRef="#br0">2220 4590 4,'0'0'29,"-6"-15"0,6 15 3,0 0-14,-13-18-1,13 18-4,0 0-5,0 0-2,-10-4-2,10 4-2,-8 1 0,8-1-1,-14 3 0,14-3 0,-13 13-1,6 0 0,0 6 0,2 9 0,1 11-1,4 8 2,2 13-2,1 8 2,3 12-1,0 5 0,1 3 1,0 1-1,-1-5 0,0-6 0,-1-5 2,1-8-2,-2-12 0,2-7 0,0-8 0,1-7 0,-2-6 0,1-5 0,-1-6 0,-2-3 0,-3-11 0,5 12 0,-5-12 0,0 0 0,1-11 1,-1 11-2,-6-24 2,3 2-2,-2-8 1,0-9 0,2-9-2,-4-10 1,3-9-1,0-10 1,4-6 0,-3-7 0,3-2 0,-2-2 0,1 5 1,1 4 0,0 8 0,-1 8-1,-1 9 2,-1 11-2,2 11 2,-2 9-1,-1 9 0,-2 8 0,6 12 1,-10-6-1,10 6 0,-7 23 0,4 2 0,0 10 0,5 15 0,1 11 0,1 16-1,4 13 1,1 13 0,1 12 1,-1 7-1,0 4 0,-3-1 0,-1-4 1,-5-6-1,-2-10 1,-4-9-1,-2-14 0,-2-16 1,1-9-2,0-14 2,1-10-1,3-11-1,0-7 1,5-15-1,0 0 0,0 11-5,-2-24-15,10 5-10,-4-11-2,6 2 0</inkml:trace>
  <inkml:trace contextRef="#ctx0" brushRef="#br0" timeOffset="1367.1367">3190 4438 1,'-6'14'22,"6"-14"1,-5 22-8,1-11-2,6 8-1,-6-4-2,8 13-2,-6-3-2,8 12 0,-6 2 0,7 12-2,-6 2-1,4 11 1,-2 5-2,1 8 0,-2 1 0,1 4-1,-1 2 1,1 3 0,-3-2 0,2-1-1,-3-9 0,2-4 2,-2-11-3,2-7 2,-1-13-2,0-10 1,0-10-1,2-8 1,-2-12-1,0 0 0,0 0 1,0 0-1,0 0 0,2-23 0,-2-1 0,-2-10-1,-1-10-1,-2-16-1,1-7 0,-4-15 0,4-2-1,-2-6 0,2 2 0,-3-2 2,4 5 0,-1 4 1,2 7 0,0 8 1,0 4 0,0 5 1,0 7-1,0 8 0,0 6 0,-1 7 0,-1 7 2,0 7-2,0 4 1,4 11-1,0 0 1,-9-9-1,9 9 1,-5 18-1,5-1 0,1 8 0,1 10-1,1 10 1,2 14-1,2 9 1,1 14 0,1 10 0,-2 8 0,1 7 0,-1 3 1,-1-2-1,-3-8 1,-1-8 0,-1-16-1,-1-11 1,-1-17-1,1-12 2,-2-16-2,2-7 2,0-13-1,0 0-1,-2-13 1,1-5 0,0-11 0,0-8-1,-1-10 0,0-8-1,1-9 1,0-5-2,0-6-1,0-4 1,2 2-2,-3-2-1,3 9-3,-5-7-3,6 11-18,-4 1 3,3 10 0</inkml:trace>
  <inkml:trace contextRef="#ctx0" brushRef="#br0" timeOffset="5949.5949">2298 6174 0,'0'0'25,"0"0"2,-10 7 0,10-7-11,0 0-2,-17 1-2,17-1-3,-8 3-3,8-3-2,-12 4-1,12-4-1,-12 8-1,3-2 0,0-3-1,0 5 1,-1-1-1,-1 2 0,0 3-1,-1 1 1,1-1 0,0 2 0,-2 2 0,3-1 1,-2-1-1,3 1 0,-1-2 0,2 0 1,-1-3-1,4 0 0,5-10 0,-12 18 0,12-18-1,-6 19 1,4-7 0,0-1 0,1 2 0,1 2 0,1 0 0,-1 0 1,-1 1-1,2-1 0,-1-1 0,1-1 0,-1 0 0,4-1 0,-1 1 0,3-1 1,3-2-1,1 0 0,5-1 1,0-1 0,5-4 0,0 1 0,1-6 1,2-2-1,-3-4 0,2 0 0,-7-2 0,2-2 0,-6 2 0,-1-2-1,-10 11 1,11-18-1,-11 18 0,4-16 1,-4 16-1,-3-17 0,-1 6 0,4 11 0,-15-18 0,4 10 0,0 1-1,-2 2 1,-1 1-1,-2 0 1,3 3-1,0 1 1,2 0-1,2 0 1,9 0 0,-13 3-1,13-3 1,0 0 0,0 0-1,10 5 1,0-2 0,2-2 0,2-1 0,2 0 1,2-1-1,0-3 0,0 2 0,-1-3 0,-2 1 0,0-2 0,-1 1 0,-2-3-3,2 6-9,-6-9-17,5 5-1,-3-8-1,3 4 0</inkml:trace>
  <inkml:trace contextRef="#ctx0" brushRef="#br0" timeOffset="6503.6503">2631 6288 19,'0'0'26,"-9"-8"0,0 0-9,9 8-3,-11-6-2,11 6-4,-11-1-2,11 1-1,-15 5-1,7 0-1,-3 1 0,2 5-1,-2 0 0,1 4 0,-1 1-1,4 4-1,-4-1 2,6 3-2,-2-1 0,3 1 1,-1-1-1,3 0 1,0-2-1,3 0 1,0-3-1,3 0 0,-1 1 1,4-3-1,-1 0 0,8-3 0,-3 0 0,5-2 0,-1-1-1,2-1 2,-1-5-2,1 3 1,0-6-1,-3 1 2,-1-5-1,0-4-2,3 5-6,-5-11-19,8 4-2,-5-6-3,5 3 1</inkml:trace>
  <inkml:trace contextRef="#ctx0" brushRef="#br0" timeOffset="7135.7135">3064 6271 26,'-11'1'28,"11"-1"0,-12-7-10,12 7-3,-11-1-3,11 1-4,-14 6-3,14-6-1,-18 9-2,10 1 0,-4 1-1,1 4 0,-2 1 0,0 5 0,1 0 0,0 6 0,1-1 0,2 1 0,1 0-1,4-2 1,3-2 0,5-1 0,3-5-1,5-1 1,1-2-1,5-1 1,1-3 0,1-4 0,0-1 0,2-4-1,-2-2 0,-1-6-3,5 7-16,-6-14-12,3 5-2,-7-4 0,4 0 0</inkml:trace>
  <inkml:trace contextRef="#ctx0" brushRef="#br0" timeOffset="8945.8945">1250 13358 12,'-38'-9'30,"38"9"1,0 0 0,0 0-23,-45-9 0,45 9-3,0 0 1,-41-10-3,41 10 0,0 0-2,-48-3 0,48 3-1,0 0-1,-48 8 1,48-8-1,0 0 0,-45 35 0,45-35 0,0 0 1,-32 76-1,32-76 1,-14 71 0,14-71 0,-6 79 0,6-79 0,4 78 1,-4-78 0,14 76 0,-14-76 0,25 66 0,-25-66 0,35 53 1,-21-33-3,33 7 0,0-23 0,0-10 0,-4-10 0,-5-5 1,-4-4-2,-10 0 1,-10 5 2,-8-2 0,-2-1 0,-5-2-1,-2 0 0,-2 1 1,-6 1-1,-1 3 0,0 3-1,-2 3 1,14 14 2,0 0 1,0 0-1,0 0 0,-42-11 0,42 11 0,0 0 0,0 0 1,0 0-4,0 0 1,-45 8 0,45-8-1,0 0 1,0 0 0,0 0-3,0 0 1,26 1-1,1-8-1,3-6-3,6 7-13,3-13-13,0 4 0,-8-7 2</inkml:trace>
  <inkml:trace contextRef="#ctx0" brushRef="#br0" timeOffset="9367.9367">1845 13280 27,'0'0'30,"-15"1"2,6-2-1,-6-4-28,3 3 2,-4-4-1,3 7-1,-4-1 0,0 7-2,-2 7 0,2 5-2,3 8 1,-1 6 0,4 8 0,2 8-1,4 8 1,4 4 0,5-2 0,2-3 1,2-3-1,6-4 0,0-9 0,4-9 1,1-11-1,0-9 1,3-8-1,0-7-1,3-4-2,0-11-5,6 7-18,-7-17-7,4 8 0,-4-10 0</inkml:trace>
  <inkml:trace contextRef="#ctx0" brushRef="#br0" timeOffset="9787.9787">2242 13358 4,'-18'-5'28,"3"10"-5,-9-10-5,12 14-2,-12-9-6,10 12-2,-7-5-2,9 10-2,-5-2-2,7 6 0,-1 2-1,4 6 1,2 3-2,3 6 1,2 2 0,3 1 0,3 3-1,3-1 1,2-3-1,8-3 1,2-5-1,5-6 0,2-8 0,3-4 1,3-8-1,-1-10 1,3-5-2,-4-11-1,2 2-6,-8-17-20,11 8-5,-10-11 2</inkml:trace>
  <inkml:trace contextRef="#ctx0" brushRef="#br0" timeOffset="10185.0184">2758 13445 2,'0'0'27,"-11"8"1,11-8 1,0 0-26,0 0 0,13 1 0,4-1 0,4-3 0,5 5 0,2-4-1,3 5 0,0-2-1,0 2 1,-5 1-2,-1 0 1,-5 2-3,-6-8-8,3 4-19,-9-4 0,-8 2 0</inkml:trace>
  <inkml:trace contextRef="#ctx0" brushRef="#br0" timeOffset="10508.0507">2846 13653 9,'0'0'27,"0"0"0,-12 0-18,12 0-1,12 1 0,1 4-2,1-5-2,7 3 0,0-1-1,7 3-1,-2-2 1,4 2-1,-5-2 0,1 1-1,-4-1 1,-1 1-1,-5-1-2,0-5-1,0 12-12,-6-13-18,2 6 2,-12-3-2</inkml:trace>
  <inkml:trace contextRef="#ctx0" brushRef="#br0" timeOffset="19965.9964">3831 13416 26,'-13'-12'27,"0"3"-13,-3-7-2,3 5-1,-4-6-4,4 6-1,-4-1-3,3 3-1,-4 2 0,5 6 0,-4 2-1,3 7-1,-3 7 0,2 6-1,1 6 1,3 9-1,1 8 1,3 8-1,3 2 0,4 3 2,4-3-2,3-2 2,4-7-2,1-8 1,3-11 0,1-10 1,2-11-1,0-9 1,-1-8 1,1-8-1,-2-9 0,0-3-1,-4-8 2,0 0-2,-3-3 1,-1 0-2,-2 0 2,-1 4-2,-4 2 2,-1 5-1,-1 2 0,-1 6 1,0 4-1,0 5 1,2 15-1,0 0 0,0 0 0,-4 23 0,6 4 0,0 6-1,3 6 0,2 5 1,1 0 0,4-1 0,2-3 0,3-5 0,3-7 0,3-8 0,1-7 1,2-11-1,1-9 1,1-6 0,-1-9 0,-1-3 0,-4-9 0,-3-3 0,-5-5 0,-3-2 0,-7-5-1,-3-2 2,-6-2-1,-4 1 1,-2-2-1,-5 2 0,0 6 0,-2 3 0,0 9 0,1 7-1,0 9 0,3 7-1,1 13 0,4 9 1,2 10-1,3 7 0,4 11 0,4 9 0,5 8 0,4 8 0,5 2 0,4 0 0,4 3 0,2-7 0,3-2 1,0-10 0,1-9-1,0-13 0,2-4-5,-6-24-13,8-1-12,-6-17 1,4-2-1</inkml:trace>
  <inkml:trace contextRef="#ctx0" brushRef="#br0">4554 13317 18,'-18'-10'29,"4"8"0,-10-4-15,9 12-7,-7 0-1,6 12-2,-2 5-1,4 11-2,3 6 0,2 9-1,6 6 0,3 3 0,3-4 0,6-5 0,2-6 0,4-10 1,1-12-1,5-13 1,-1-15 0,1-9 0,-1-11 0,1-8 0,-2-4 0,-2-2 0,-2 0 0,-3 5 0,-3 3-1,-1 6 1,-3 6-1,-2 9 0,-3 12 0,0 0 0,0 0 0,1 25 1,1 3-1,3 6 0,3 10 0,3 5 1,3 2-2,2-1 2,4-4-3,-1-15-2,7-2-20,-7-25-7,3-10 0,-7-22 0</inkml:trace>
  <inkml:trace contextRef="#ctx1" brushRef="#br0">14027 15129 0,'0'0'0</inkml:trace>
  <inkml:trace contextRef="#ctx0" brushRef="#br0" timeOffset="20830.0828">4871 13470 4,'3'25'30,"2"9"-1,-2 3 2,3 4-26,-2 2 0,5 4 0,-5-8-1,4-2 0,-5-10-2,0-9-1,-3-18 0,0 0 0,0-28-1,-3-1-1,0-8 1,-1-5-1,2-5 0,0 0-1,4 3 1,1 3-1,4 7 1,3 6 0,5 6 1,1 9 0,2 8 0,3 9 1,0 8-1,1 11 2,-1 10-1,1 10 1,-2 7-1,0 4 1,-4-3-1,1-3 0,-3-5-1,-2-13-3,4-7-15,-16-23-13,20-13 1,-15-13-1</inkml:trace>
  <inkml:trace contextRef="#ctx0" brushRef="#br0" timeOffset="21063.1061">5335 13509 7,'18'19'29,"-12"-9"0,2 6 1,-3-1-26,7 9 1,-6 3-1,6 7 0,-3 4-2,0 6 0,1-1-2,-1-3-1,0 1-3,-4-18-9,5-2-16,-10-21 0,13 1 0</inkml:trace>
  <inkml:trace contextRef="#ctx0" brushRef="#br0" timeOffset="21536.1534">5585 13547 0,'0'0'29,"14"22"0,-7 0 1,-2 3-25,3 12 1,-3-1 0,6 7-1,-6-6-2,1 1 0,-1-8-2,0-6 0,-3-11 0,-2-13-1,0 0 1,-3-21-1,-2-3 0,1-6 0,1-4-1,1-4 1,3 0-1,2 1 0,3 4 0,4 5 1,3 4-1,3 8 1,1 4-1,2 6 1,4 9 1,-1 7-1,1 7 0,1 9 1,0 9 0,1 9 1,-2 4-2,-1 2 2,-3-1-1,-2-5-1,0-6 0,-5-12-3,5-6-16,-17-20-12,17-15 2,-14-9-2</inkml:trace>
  <inkml:trace contextRef="#ctx0" brushRef="#br0" timeOffset="22071.2069">6132 13567 10,'16'16'27,"0"-7"0,3 3-19,-3-10 1,8 5 2,-10-13-3,7 5 0,-6-9-3,2-1-2,-4-4 0,-2 0-1,-2-3-1,-1-1 0,-3-1-1,-2 1 1,-1 2-1,-2 1 0,-3 2 1,-1 2-1,-3 2 0,-2 1 0,-3 2 0,-1 1 0,-3 4 0,-1 1 0,0 1-1,-1 2 1,2 3 0,2 3 0,1 2-1,1 4 1,6 4-1,1 4 1,4 7 0,3 3 0,5 9-1,3 2 2,5 7-2,4-3 2,2 1-1,4-5 2,3-7-1,4-2 0,1-14 0,3-8 0,1-11 0,2-8 0,0-9 0,-1-9-1,1-7-2,-5-8-5,4 4-22,-12-4-3,0 7 0</inkml:trace>
  <inkml:trace contextRef="#ctx0" brushRef="#br0" timeOffset="23580.3578">7221 13832 7,'-2'20'27,"0"-5"1,2-15-1,-5 11-26,5-11 1,0 0 1,0 0-1,0 0 1,0 0 0,0 0-1,0 0 0,0 0 0,0 0-1,0 0 0,0 0 0,3-10 0,0-2 0,1-5-1,2-7 1,2-6 0,2-13 0,1-4 0,2-11 0,1-6 0,1-8 0,0-1 1,1-4-1,0-2 0,1-3 0,-1 1 0,0 3 0,3 5 0,-3 6-1,1 9 0,-3 8 0,0 10 0,-3 12 0,-2 8 0,-1 6 0,-8 14 0,6-10-1,-6 10 1,0 0 0,8 19 0,-4 2 0,2 8 0,1 14 0,5 12 1,2 12-2,3 9 1,4 13-1,4 5 1,3 1-1,-1-3 1,0-7-1,-2-10 1,-2-9 0,-4-10 0,-4-14 0,-3-11 0,-5-8 0,-1-5 0,-4-6 0,-2-12 0,3 14-2,-3-14-1,0 0-7,-11 3-20,11-3 0,-16-6 0</inkml:trace>
  <inkml:trace contextRef="#ctx0" brushRef="#br0" timeOffset="23962.396">7289 13451 17,'-8'-2'29,"-1"-4"0,9 6-16,-13-12-3,13 12-2,-3-11-2,3 11-2,0 0-2,6-12-1,-6 12 0,18-11 0,-5 7 0,6-1 0,4 0 0,5 1 0,3-2 0,3-1 1,0 0-1,2 3 1,-3-3-2,-2 2 2,-2-1-2,-4 1 0,-3 3-3,-7-10-15,5 8-14,-9-6 1,0 2-2</inkml:trace>
  <inkml:trace contextRef="#ctx0" brushRef="#br0" timeOffset="24638.4636">6729 13347 7,'-9'-10'29,"9"10"1,0 0 0,9 1-25,-9-1 0,18 7-1,-8-5 0,5 2-1,0 0-1,3-1-2,-2-3 1,0 1-1,-1-4 0,-2-3-2,2 5-4,-6-10-9,1 6-15,-10 5 2,16-7-2</inkml:trace>
  <inkml:trace contextRef="#ctx0" brushRef="#br0" timeOffset="24932.493">6798 13500 26,'0'0'29,"-9"3"1,9-3-22,0 0 0,0 0-3,0 0-1,0 0-1,11 4-2,-2-1 0,3 2 0,1 0 0,2-1 0,1-3 0,1-1 0,0-2-1,0-4-2,4 5-13,-6-9-14,6 3-1,-7-2 0</inkml:trace>
  <inkml:trace contextRef="#ctx0" brushRef="#br0" timeOffset="26636.6634">4049 4744 32,'0'0'25,"0"0"0,2-14-5,-2 14-5,0 0-4,0 0-4,0 0-1,2 11-2,-2-11-1,2 20-1,0 0-1,2 6 0,-1 8-1,1 9 1,0 5 0,1 10-2,-1 6 2,1 7-2,0 2 2,0 2-1,-1 3 0,1-3 0,-2-4 0,0-5 1,0-10-1,0-7 0,-1-12 0,0-7 1,-1-12-1,1-6 0,-2-12 0,0 0 0,2-15 1,-2-7-1,0-11 0,0-7 1,-2-11-1,0-6 0,0-7 0,-2-7 1,0-2-2,0-1 0,1 2 0,-3 1 0,2 3-1,-2 3 1,1 5 0,0 9 0,0 7 1,0 9-1,1 7 2,0 8-1,0 6 0,4 14 0,0 0 0,0 0 0,0 0-1,0 0 1,1 24-1,2 2 1,0 8 0,2 9 0,-1 10 1,1 9-2,-2 10 2,1 4-1,-1 5 0,1-2 0,-3 1 1,1-5-1,-2-8 0,0-11 1,-1-11 0,0-10-1,0-13-1,1-22-2,1 16-12,-3-27-14,5 1-1,-4-5 0,3 1-1</inkml:trace>
  <inkml:trace contextRef="#ctx0" brushRef="#br0" timeOffset="28115.8113">3412 6618 18,'0'0'23,"0"0"-2,0 0-3,-12 6-4,12-6-2,0 0-2,0 0-2,0 0-1,0 0-1,0 0-1,0 0-2,0 0 0,0 0-1,0 0-1,-1-11-1,1 11 1,0-18-1,-1 4 0,4-1-1,-1-3 1,0-2 0,2-3 0,-1 0 0,3-1 0,-1-3 1,3-1-1,-3 1 0,0-1 0,2 3 0,-2 0 0,-1 5 0,0 4 0,-1 1 0,-3 15 0,4-15 0,-4 15 0,0 0 0,0 0 0,0 0 0,9 3 0,-9-3-1,8 19 1,-3-4 0,0 4 1,2 5-1,0 3 0,1 1 0,-1 3 0,1-1 0,1 0 0,0 0 0,-2-4 0,2-2 0,-2-1 0,0-1 0,-1-3 0,-1-3 1,0-3-1,-5-13 0,7 18-2,-7-18 0,5 10-6,-5-10-12,0 0-8,0 0-3,0 0 2,-7-16-1</inkml:trace>
  <inkml:trace contextRef="#ctx0" brushRef="#br0" timeOffset="28402.84">3435 6538 12,'-6'11'26,"6"-11"-1,0 0 3,0 0-17,0 0-1,0 0-2,0 0-3,15-1-1,-3 1-2,0-5 1,4 1-2,2-1-4,-1-9-9,4 4-14,0-5-2,0 0 0,0-4 0</inkml:trace>
  <inkml:trace contextRef="#ctx0" brushRef="#br0" timeOffset="29108.9106">3778 6242 15,'0'0'26,"-11"8"1,11-8 1,-12 15-18,3-10 0,4 10-3,-6-2-3,5 7-1,-2 1-1,1 3-1,-1 4-1,1 4 1,2-2-1,-1 2 0,2-2 0,1-1 1,2-2-1,3-2 1,1-4-1,3-3 1,0-4 0,4-2 0,4-6-1,1 3 2,0-8-1,4 0 0,-2-5 0,3 2 1,-3-5-1,1 3 0,-4-6 1,-2 3-1,-2-4 1,-10 11-2,12-21 1,-9 11-1,-4-2 1,-1 2-1,-4-2 0,-2 2 0,-3 2 0,0 0-1,-2 3 1,1-1 0,0 4-1,2-1 0,10 3 1,-15 0-1,15 0 0,0 0 1,0 0 0,0 0-1,13 3 1,-5-4 0,4 1 0,0-1 0,1 0 0,0-3 0,1 2-1,-2-6-5,6 6-17,-7-7-6,3 3-1,-3-5 0</inkml:trace>
  <inkml:trace contextRef="#ctx0" brushRef="#br0" timeOffset="29933.9931">4001 6330 9,'0'0'27,"0"0"1,0 0 1,-10 3-12,12 9-4,-2-12-4,-4 15-3,4-15-2,-1 25-1,-1-9-2,4 5 1,-2 0-1,3 4 0,-2 0 0,3 1-1,-2 0 0,4 0 1,0-3-1,1-4 1,0 0-1,1-5 0,2-4 0,0-2 1,0-6-1,2-1 1,-2-3-1,2-4 1,-1-3 0,0 0 0,-1-4 0,0 2-1,-1-3 1,-1 0 0,-1-2 0,-1 2-1,-1-2 0,-1-1 1,-2-2 0,0 1-1,-2-2 0,-1 2 0,-1-1 0,1 2 0,-1 4 0,0 3 0,2 10 0,-2-13-1,2 13 1,0 0-1,0 0 1,3 12 0,0-2-1,0 4 1,1 3 0,0 5 0,0 4 0,2 2 0,-1 3 0,0 2 1,0-3-1,-1-3 0,0-1-1,-2-10-9,7 1-20,-9-17 0,10 8-2,-10-8-2</inkml:trace>
  <inkml:trace contextRef="#ctx0" brushRef="#br0" timeOffset="31584.1581">860 15305 20,'0'0'32,"0"0"-2,0 0 1,0 0-29,0 0-1,0 0 0,0 0 0,0 0 2,-31-67-2,31 67 1,7-73-3,-7 73 2,13-86 1,-4 38-2,2 1 1,1 0 0,-12 47 0,25-88-1,-25 88 2,29-70-2,-29 70 0,0 0 1,41-54-1,-41 54 0,0 0 0,42 17 1,-42-17-1,28 56 0,-28-56 0,28 82-1,-15-35 1,0 1 0,-2-1 0,1 0-4,-12-47-11,14 83-15,-14-83-1,10 64 0</inkml:trace>
  <inkml:trace contextRef="#ctx0" brushRef="#br0" timeOffset="31833.183">917 15087 16,'0'0'30,"0"0"1,-47-14 0,47 14-26,0 0-1,0 0 0,0 0-1,0 0-1,0 0 0,0 0 0,0 0-2,0 0-1,39-38-7,-39 38-14,69-58-10,-3 29 0,3-11-2</inkml:trace>
  <inkml:trace contextRef="#ctx0" brushRef="#br0" timeOffset="32411.2408">1747 14740 24,'-21'-10'26,"3"8"-11,-7-3-4,1 11 1,-3-2-6,4 13-1,-2 3-3,5 9-1,2 10-1,3 7 0,2 9 1,7 10-2,2 6 1,4 1 0,7-3-1,3-5 1,9-7-1,2-8 1,7-13-1,1-12 1,6-13 1,-1-9 1,-1-10 0,-1-5 0,-5-9 1,-3-2 0,-6-7 0,-1 0 0,-7-2-1,-4-1-1,-4 3 0,-4 1-1,-4 6 0,-2 1 0,-4 4-1,-1 3 1,-2 6-1,1 2 0,2 4-1,2 4 2,10 0-1,-8 11 0,12-1 0,2 1 1,7 2-1,1-4 1,8-1-3,2-6 1,1-5-1,0-12-4,7 3-16,-6-15-6,5 2-2</inkml:trace>
  <inkml:trace contextRef="#ctx0" brushRef="#br0" timeOffset="32838.2835">2243 14808 24,'-12'-2'28,"-3"-5"-19,7 16 1,-7-6-2,8 15 0,-3 1-3,10 11-1,0 6-4,9 7 2,0 7-1,9 8 0,1-1 0,8 1 1,-1-6-1,3-4 1,0-10 0,2-5 1,-3-16-1,2-11 1,-6-14-1,1-10 0,-5-10 1,3-8-3,-3-11 2,-5-9-3,-7-4 3,-3-1-2,-4-1 1,-4 3-1,-1 6 0,-7 7 0,1 8 0,-3 8 0,9 10-8,-6-2-24,10 22 0,-3-20 1</inkml:trace>
  <inkml:trace contextRef="#ctx0" brushRef="#br0" timeOffset="33239.3235">2965 14937 19,'7'12'29,"-7"-12"-1,16 21-23,-4-16 0,9 6-1,-4-7 1,5 2-2,-2-4 0,4 1-1,-5-3-1,-1-1-2,-1 2-2,-5-10-8,5 10-18,-9-5-1,2 5 1</inkml:trace>
  <inkml:trace contextRef="#ctx0" brushRef="#br0" timeOffset="33514.3511">3008 15178 13,'-6'12'29,"6"-12"-1,-8 12-24,8-12 2,0 0 0,0 0-1,12-4-1,-2 2-1,4 1-1,3 0-1,3 1 1,1-1 0,4 2-1,-1-1-1,2-1 0,1 2-4,-2-7-20,5 10-4,-3-4-3</inkml:trace>
  <inkml:trace contextRef="#ctx0" brushRef="#br0" timeOffset="42315.2308">4224 14764 19,'0'0'27,"-15"1"2,0-7-18,7 6-3,-9-6-3,2 5-1,-6-3-2,-1 2 0,-2 2-1,-2 3-1,-1 3 1,1 4-2,-1 4 2,4 4-2,2 3 2,2 0-2,5 3 1,3-1 0,4-3-1,6-1 1,3-2 0,5-3 0,5-2 0,3-2 0,4-3 0,2 0 0,3 0 0,2 1 1,1 1-1,0 5 1,-3 3-1,-3 4 1,-2 5-1,-5 1 1,-6 2 0,-6 0-1,-8-1 0,-7-2 1,-7-6-1,-4-3 1,-4-4-1,-2-5 0,0-4 0,2-1 0,3-3 0,6-5-2,6 3-2,2-14-10,11 16-16,6-29 1,7 11-2</inkml:trace>
  <inkml:trace contextRef="#ctx0" brushRef="#br0" timeOffset="43051.3047">4359 15091 4,'18'9'28,"-1"0"0,-4-12 0,2 3-25,-1-7 0,1 3 1,-6-9 0,1 1-1,-7-7 0,2 2-1,-4-5 0,-2 1-1,-3 0 0,-2-1-1,-3 3 0,-4 3 1,-1 2-1,-3 6-1,1 6 1,-2 7 0,0 10-1,2 5 0,1 8 0,4 7 1,4 8-1,2-1 1,5 2 0,3 1 0,5-4 1,3-6-1,6-8 1,3-8 0,2-9 0,3-9 0,1-13 1,2-8-2,-2-12 2,0-2-1,-4-7 0,-1 0-1,-4-3 1,-2 5-1,-4 4 0,-3 6 0,-3 10 0,0 3 0,-5 16 0,6-13-1,-6 13 1,7 10 0,0 5-1,4 5 1,1 8-1,4 4 2,-1 7-1,3 2 0,-3-1 0,0-1 1,-5-5 0,-1-7 0,-5-8 0,-3-8 0,-1-11-1,-9-3 1,1-10-1,0-7 0,1-7 0,-1-7 0,5-1-1,2-8 1,6 0 0,4-1-1,3 3 1,4 1-2,4 11-3,-2-7-9,9 18-17,-4-3 2,3 12-2</inkml:trace>
  <inkml:trace contextRef="#ctx0" brushRef="#br0" timeOffset="43302.3298">5100 14834 24,'0'0'29,"1"19"-1,-3-7-22,6 15 0,-3-2 0,5 14 1,-4 1-3,5 6-1,-1-3-1,3-1 0,-2-5-3,2-12-2,6-1-14,-15-24-13,22-9 1,-15-14-2</inkml:trace>
  <inkml:trace contextRef="#ctx0" brushRef="#br0" timeOffset="43718.3713">5388 15009 13,'7'19'27,"-3"-8"-2,5 16-17,-7-5 1,6 12 2,-9-7-5,7 5-1,-6-5-2,2-2 0,-2-10-2,-1-5 0,1-10-1,0 0 1,-5-23-2,4-1 1,2-1-1,1-7-1,2-2 1,2-2 0,3 3 0,1 2 0,2 4 1,1 8 0,2 2 0,0 9-1,1 6 2,1 8-1,1 5 0,2 8 1,-2 5 0,0 4-1,0 3 1,-1-1-2,2 1-4,-8-16-14,6 3-8,-6-15-2</inkml:trace>
  <inkml:trace contextRef="#ctx0" brushRef="#br0" timeOffset="44148.4144">5858 15073 9,'18'4'25,"-1"0"0,6-2-21,-3-8 2,3 6 1,-8-10 0,5 5 1,-11-11-2,4 4-2,-6-7 0,-1 2-2,-6-3 0,-2-1-2,-3 2 1,-2 0-1,-4 6-1,-2 2 1,-2 5-1,-2 5 1,-1 6-1,1 6 0,1 7 1,2 6 0,3 7 0,5 7 1,1 6 1,7 7 0,5-1 0,6 1 0,5-2 0,6-4 0,3-10 0,6-6 0,3-14-2,4-10 0,4-9-4,-3-18-14,8 2-12,-2-16 0,5 1-1</inkml:trace>
  <inkml:trace contextRef="#ctx0" brushRef="#br0" timeOffset="44659.4655">6647 15007 13,'-10'6'29,"10"-6"0,-9 11-1,9-11-27,10 7 1,2-3-1,3-4 0,3 2 1,0-4-2,3-1 0,-1 2-3,-4-8-7,7 7-17,-9-6 0,1 7 0</inkml:trace>
  <inkml:trace contextRef="#ctx0" brushRef="#br0" timeOffset="44883.4879">6698 15222 3,'-8'9'28,"3"3"1,5-12-1,-10 11-21,10-11-1,0 0-2,0 0-2,16 6 0,-3-11-1,5-2-1,7-2-2,3-13-5,10 3-17,-1-10-4,8-1 0</inkml:trace>
  <inkml:trace contextRef="#ctx0" brushRef="#br0" timeOffset="45477.5473">7780 14668 17,'-19'-15'28,"-7"-5"-1,1 9-20,-11-8 2,7 11-4,-10-2 0,1 10-3,-1 5-1,1 7-1,0 10 0,4 5-1,2 8 1,2 8 0,5 6 0,5 2 0,8 1 0,4-2 0,9-5 0,7-7 0,7-8 0,8-7 0,9-11 0,6-8 0,4-5 1,5-2 0,1-3 0,2 2 0,0 2 0,-1 5 1,-6 10-1,-4 9 1,-7 6 0,-6 11 0,-12 2 0,-5 8 0,-16 3 0,-8 3 0,-11-5 0,-6-2-1,-9-7 1,-2-5-1,-3-4-1,3-6 1,2-7 0,7-6-1,6-5-1,4-6-3,15 5-12,-2-18-15,11 11 0,2-30-2</inkml:trace>
  <inkml:trace contextRef="#ctx0" brushRef="#br0" timeOffset="49382.9378">2456 6881 3,'0'0'23,"0"0"0,0-11 0,0 11-8,0 0-2,0 0-2,0 0-4,0 0-1,0 0-2,0 0 0,0 0-1,0 0 0,0 0-2,0 0 0,0 0-1,-5 19 1,5-8-1,0 6 0,0 2 0,1 3 0,-1 2 0,0 4 1,0-1-1,0 0 0,-1 2 0,1 0 0,-2-3 0,0 1 0,0-4 0,0-1 1,0-3-1,1-2 0,-1-4-1,1-1 1,1-12 0,0 18 0,0-18 0,0 15 0,0-15 0,0 18 0,0-18 0,0 17 1,0-17-1,0 16 0,-1-3 0,1-13-1,-1 24 2,2-8-2,-1 3 2,0 4-1,0 1 0,1 4 0,-1-3 0,-1 5 1,1-5-1,-1 1 0,-1-3 0,0 0 0,0-2 0,0-3 0,1 3 0,0-2 0,0 3 0,1 0 0,0 0 0,0 0 0,0 1 0,-1-1 0,1-2 0,-1-1 0,0-4 0,0 1 0,0-2 0,1 2 0,-1 2 0,1-1 0,-1 3 0,1 0 0,0 4 1,-1 0-1,0 0 1,1-1-2,-2-5 2,2 1-1,-1-5 1,0-2-1,1-12 0,-1 14 0,1-14 0,0 0 0,0 0 0,0 0 0,0 0 0,0 0 1,0 0-1,0 0 0,0 0 0,0 0 0,0 0 0,-9 7 0,9-7 1,-12 1-1,12-1 0,-17 2 0,6 1 0,0 1-1,-3 2 1,1 1 0,-1 3 0,0 1 0,-1 0-1,1 2 2,1 0-2,1 1 1,1-2 0,-1 1 0,4 0 0,-2-2 0,3 1 0,-1-2 0,1 2 0,-2-1 0,-2 2-1,2-1 1,-3 3 0,3 2 0,-5 5 0,2 1 0,-2 2-1,1 5 1,2 0 0,-1 2 0,2 2 0,0 0-1,1 0 0,3-1 1,1-1-1,1 1-1,0-1 1,2-1 0,1-1 0,2-2 0,2-2 1,1 0-1,0-2 1,2-2 1,3-1-1,1 2 1,0-4 0,4 3-1,0-3 1,3-1 0,2-1-1,3-1 1,3-1-1,2-3 1,2 0-1,0-3 1,2-2-1,1 0 1,-5-5 0,1 0 0,-2-6 0,0-1 0,-2-7 0,4 2 0,-1-6-1,0-3 0,0-1 1,1-3-2,-2-2 1,0 0 0,-2-1 0,-4-6 0,-1 2 1,-1-2 0,-3-2 0,-1 1 1,-2-1-1,-2 0 1,-2-2-1,-4 2 1,-1-1-2,-2 1 2,-3-3-1,-2-1-1,-5-1 1,-3-3-1,-2-3 0,-4-1 0,-1 0 0,-4 1 0,-4 2 1,-1 5 0,0 1 0,1 7 2,0 8-3,0 5 2,4 9-2,1 3 0,5 8-3,-2-9-12,9 15-16,-2-11 0,12 2-3,-15-8-2</inkml:trace>
  <inkml:trace contextRef="#ctx0" brushRef="#br0" timeOffset="50143.0138">3761 6764 7,'-10'3'17,"10"-3"-3,0 0-5,0 0-4,0 0-3,-10-1-2,10 1-4,0 0-4,0 0-7,-11-5-2</inkml:trace>
  <inkml:trace contextRef="#ctx0" brushRef="#br0" timeOffset="50579.0574">3699 6700 6,'0'0'25,"-7"11"1,7-11 0,-6 21-9,-2-11-6,7 10-3,-5 0-2,5 7-3,-2 3-1,2 8 0,-1 5-1,2 7 0,-2 2 0,0 4 1,-2-1-1,0 2 1,-3-2-1,2-2-1,-1-9 1,0-5 0,1-6 0,1-6-1,1-6 1,1-5-1,2-16 0,0 15 1,0-15-1,0 0-2,0 0 0,0 0-4,4 13-9,-4-13-12,0 0-3,0 0 2,0 0-1</inkml:trace>
  <inkml:trace contextRef="#ctx0" brushRef="#br0" timeOffset="51359.135">3393 8344 4,'-21'-3'20,"-3"-2"0,-3 0-9,5 8 0,-5-3-2,3 8 2,-4-1-2,6 8-4,-2 2 1,5 10-2,-2 6 0,4 10 0,-1 4-2,3 7 0,2 4 0,3 4 0,0 0 0,6 3-2,2-9 2,6 1-1,2-5 0,7-4-1,1-6 1,6-1-1,1-7 0,4-7 1,1-4 0,5-9 0,2-8 1,3-4-1,3-7 1,4-6 1,2-7-1,0-3 0,1-7 1,-3 3-2,-3-6 1,-3 1 0,-7-5-1,-4 2 2,-4-4-2,-5-3 1,-5-4-2,-2-6 2,-5-4-1,-3-6 1,-5-1-2,-2-1 0,-3 1 2,-3 3-2,-3 6 0,-2 8 0,-1 8 0,-3 8 0,-2 7 0,-3 5 0,-3 6-2,-2 2 2,-3 5-1,-2 1 0,0 2 0,-1 0-1,3 4-1,1-3-2,8 10-5,-4-8-20,14 9 0,0-6-1,14-6 0</inkml:trace>
  <inkml:trace contextRef="#ctx0" brushRef="#br0" timeOffset="51848.1843">3650 7347 9,'0'14'24,"0"4"1,-3 4-3,3 11-4,-8-2-5,6 18-2,-6-4-4,3 19 0,-5 2-3,3 8-1,-2 1-1,1 6 0,1-3-1,2-2-1,-2-9 0,3-10 0,0-12 0,1-10-2,4-6-2,-3-15-6,8-1-17,-6-13-2,0 0-1,0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3T18:33:37.994"/>
    </inkml:context>
    <inkml:brush xml:id="br0">
      <inkml:brushProperty name="width" value="0.05292" units="cm"/>
      <inkml:brushProperty name="height" value="0.05292" units="cm"/>
      <inkml:brushProperty name="color" value="#EA700D"/>
    </inkml:brush>
    <inkml:context xml:id="ctx1">
      <inkml:inkSource xml:id="inkSrc1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12-13T18:33:47.259"/>
    </inkml:context>
  </inkml:definitions>
  <inkml:trace contextRef="#ctx0" brushRef="#br0">2539 4628 13,'0'0'26,"1"-11"1,-1 11-11,0 0 0,0 0-3,0 0-4,1 19-4,-1-19 0,-1 24-2,-1-8-1,2 9 0,-1 3 0,1 7 0,-5 3 0,4 4 0,-4 1 0,5 3 0,-1 4-1,2 0 0,-4 0 1,2 3-2,1-6 2,1 3-2,-2-2 1,0 1-2,-3-3 3,2-3-2,-1 0 0,1-2 0,0-1 0,0-4 0,0-4 0,1-3 0,-1-6 0,3-2 0,-1-6 0,1-4 0,-1-11 0,0 13 0,0-13 0,0 0 0,0 0 1,0 0-1,0 0 0,2 10 0,-2-10 1,0 0-1,0 0 0,0 0 0,0 0 0,0 0 1,-2-10-1,2 10 0,-1-18 0,1 3-1,0-5 1,1-6 0,-1-7 0,1-7 0,0-7 0,1-9 0,-1-10-1,1-3 1,-1-4 0,1-1 0,-2 0 0,0 1 0,0 6 0,-1 9 1,-1 8-1,0 7 0,-1 9 1,0 5-1,0 6 0,-1 7 0,2 4 0,2 12 0,-5-15 0,5 15 0,0 0 0,0 0-1,0 0 1,-2 16 0,4 2-1,-1 7 1,2 7 0,-1 7 0,1 9 0,0 6 0,0 8 1,-1 3-2,0 2 2,0 2-1,-2 1 0,1 2 0,-2-2 0,0 0 0,-1-3 0,1-2 1,-1-2-1,1-2 1,-1-6 0,1-6-1,0-5 0,0-6 0,0-5 1,0-6-2,0-7 2,0-5-2,1-5 2,0-10-1,-2 13 0,2-13 1,0 0-1,0 0 0,0 0 0,0 0 0,0 0 0,0 0-1,2 10-1,-2-10-15,0 0-15,2-13 0,-2 13-2,11-23 1</inkml:trace>
  <inkml:trace contextRef="#ctx0" brushRef="#br0" timeOffset="1193.119">3512 4587 16,'-10'-8'26,"10"8"0,0 0-9,-12 6-2,12-6-4,0 0-4,-8 16-2,8-16-2,-6 17 0,2-6 0,4 8 0,-3 1 0,4 11 0,-4 6-1,3 10 1,-1 7-1,1 9-1,-3 6 1,2 7-1,-2 4 1,1 3-2,0 0 2,0 2-2,-2-4 1,1-3 0,-1-6-1,1-8 0,-1-6 0,0-11 2,0-10-3,0-9 3,1-9-3,2-5 3,1-14-2,0 11 2,0-11-2,5-14 0,-2 0 1,1-2-1,0-6 1,1-6-1,-2-8 1,1-11-2,-2-7 2,-1-11-2,0-6 1,-3-10 1,1-3-2,-1-3 0,-1 4 0,0 2 1,0 7-1,-2 6 1,2 9-1,0 12 0,0 5 2,0 11-1,0 6 0,1 8 0,0 6 1,2 11-1,0 0 0,0 0 0,0 0-1,-4 11 1,4 9 0,0 7 0,1 9-1,1 12 1,0 11 0,-3 9 0,4 8 1,-2 6-2,0 3 2,-2 1-2,0-3 2,1-4-2,-3-10 1,2-7 1,-1-9-2,1-10 2,-1-11-1,2-7 0,-1-9 0,1-4 0,0-12 0,0 13 0,0-13 0,0 0 0,0 0 0,0 0-2,5 12-5,-5-12-24,2-11 0,-1-3-3,6-3 1</inkml:trace>
  <inkml:trace contextRef="#ctx0" brushRef="#br0" timeOffset="2320.232">4465 4712 22,'-4'16'26,"3"-3"0,1-13-10,1 30-2,-4-12-2,6 15-2,-5-1-3,6 13-2,-4 4-1,3 12-1,-3 7-1,1 8 0,-2 3 0,0 2-2,-3 0 1,0 2-1,-2-10 0,1-6 1,0-11-1,0-7 0,1-11 0,0-8 0,2-12 0,1-5 0,1-13 0,0 0 1,3 10-1,-3-10 1,0 0 0,8-13 0,-5 0 0,0-6 0,-2-5 0,1-6-1,0-9 1,-1-6 0,-1-10-1,0-6 0,-1-6 0,1-7 1,-1-1-2,1-2 1,0 3-1,0 4 1,0 6-1,0 5 1,0 10 0,0 11-1,0 8 1,0 8 0,-1 5 1,1 5-1,0 12 1,0 0-1,0 0 0,-2-10 0,2 10 0,0 0 0,-2 23-1,0-4 0,0 9 1,1 8-1,0 14 1,0 13 0,0 9 0,1 9 0,-1 2 0,1 2 0,-2 0 0,0-6 0,-1-8 0,0-10 0,-1-12 0,0-10 0,2-11 0,-1-8-1,1-6 0,2-14-2,0 11-4,0-11-20,0 0-3,-2-16-3,2 16 3</inkml:trace>
  <inkml:trace contextRef="#ctx0" brushRef="#br0" timeOffset="3372.3372">2631 6203 10,'0'0'29,"-9"8"1,9-8 1,-11 0-16,10 10-2,-9-13-2,10 3-3,-13 10-3,13-10-1,-20 12-1,10-7 0,-2 1-1,0 2-1,-1 2 0,2 0 0,-3 3 0,4-1-1,0 0 0,1 2 0,0 2 0,1 0 0,0 0-1,2 1 1,2 1 0,2 1 0,1 1 0,2 1 1,2-3-1,3 1 0,1-1 0,2-1 2,1-2-2,-1-2 0,2-3 0,0 0 1,4-5-2,-1 0 1,3-6-2,-2-4 1,2-2-1,-3-4-1,5 3-3,-6-17-18,6 8-7,-4-7-3,3 1 2</inkml:trace>
  <inkml:trace contextRef="#ctx0" brushRef="#br0" timeOffset="3846.3846">2862 6222 30,'-12'5'30,"3"-5"1,9 0-1,-19 1-22,19-1 0,-17 6-2,17-6-2,-19 10-1,19-10-1,-18 19-1,8-5 0,-2 2 0,3 2 0,-2 2 0,2 4-1,2 0 1,1 0-1,1 2 0,2-3 0,3 0-1,2-3 2,1-3-1,4-3 0,1-3 0,5-2 1,0-4 0,3 0 0,1-8 1,6 3-1,-2-5 1,1-2-1,-1-5 0,0-1-1,3 0-2,-6-12-8,6 8-22,-8-5 0,4 7-2,-8-2 0</inkml:trace>
  <inkml:trace contextRef="#ctx0" brushRef="#br0" timeOffset="4324.4324">3093 6596 35,'0'0'30,"-3"12"3,3-12-3,0 0-23,0 0 0,-6-14-1,3-5-1,3 0-4,0-8 0,1-4-1,1-4 1,0-2-2,1-1 2,0 3-1,1 0 0,1 4 0,-1 4 1,1 4-1,0 4 0,0 6 1,1 3-1,-6 10 0,11-11 0,-11 11 0,16 6-1,-7 2 1,1 6 0,1 6 0,-1 5 0,2 6 0,-1 3 1,-1 4-1,0-1 1,-1 1-1,0-4 0,0-4 1,-3-3-1,0-8 1,-1-4-2,-5-15 0,9 21-3,-9-21-5,0 0-21,9 7-1,-9-7-2,0 0 1</inkml:trace>
  <inkml:trace contextRef="#ctx0" brushRef="#br0" timeOffset="4574.4572">3263 6473 37,'-16'4'31,"2"7"2,-5-6-1,5 8-23,-7-9-1,8 7-2,-4-5-3,4 1-2,6 4-16,-2-11-16,9 0-2,-4-10 0,9 0-1</inkml:trace>
  <inkml:trace contextRef="#ctx0" brushRef="#br0" timeOffset="5948.5948">3766 6249 19,'-9'-6'25,"-3"5"-9,-1-7 0,13 8 0,-22 1-2,14 9-5,-6-4-1,4 12-3,-4-3-1,3 9-2,-4 0 0,2 5 0,-2 2-2,1 6 1,0-1-1,3 2 1,1-3-1,2-2 0,4-1 0,3-3 1,4-5-1,3-3 0,6-7 1,2-4-1,4-4 2,2-3-1,0-5 1,3 1 0,0-6-1,0 2 1,-5-4-1,1 1 1,-5-3-2,-1 2 1,-5-2-1,-1-3 0,-6 0 0,-3-1 0,-2 0 1,-4 1-2,0-1 2,-2 4-2,-1-1 1,1 5 0,1 3 0,9 4-1,-11-6 0,11 6 1,0 0-1,0 0 1,0 0-1,8-4 1,2 3-1,2-2 1,3-1 0,0-1 0,3-3 0,-1-2-1,0 1-1,-3-6-6,6 5-21,-8-3-2,1 4 1,-4 1-1</inkml:trace>
  <inkml:trace contextRef="#ctx0" brushRef="#br0" timeOffset="6467.6467">4081 6308 10,'0'0'19,"0"0"-11,0 0 0,0 0 2,0 0-4,0 0-4,0 0-5,0 0-9,0 12-7,0-12 0</inkml:trace>
  <inkml:trace contextRef="#ctx0" brushRef="#br0" timeOffset="7256.7256">3981 6327 8,'0'0'26,"0"0"-1,-5 13 2,5-13-19,0 0 0,2 20 1,-2-20-2,3 23-3,-2-9 0,4 7-1,-4 0 0,5 6 0,-3-2-1,3 5 0,-2-3-1,2 0 1,0-4 0,2 0-1,0-5 1,3-1 0,-2-8-1,4-1 1,-1-4 0,1-1 0,-2-4-1,1 0 1,-2-3-2,1 1 2,-11 3-1,16-14 0,-16 14 0,12-17 0,-8 2 0,1 0-1,-3-2 1,1-4-1,-2-1 1,-1 0-1,-1-3 0,0-2 0,-1 2 0,-2-1 0,0 3 2,0 1-2,0 3 0,0 1 0,-1 2 1,0 2-1,5 14 0,-7-16 0,7 16 0,-5-10 0,5 10 0,0 0-1,0 0-3,-2-10-2,11 12-23,-9-2-3,11-13-1,-5 3 0</inkml:trace>
  <inkml:trace contextRef="#ctx0" brushRef="#br0" timeOffset="8315.8315">4406 6282 10,'0'0'28,"-10"11"-1,10-11 3,-15 5-19,15-5 1,-11 10-4,7 0-1,4-10-4,-9 7 0,9-7 0,0 0-2,-13 10 1,13-10-1,-7 11 1,7-11-1,-8 17 0,5-7-1,-2 2 0,1 1 1,-1 2-1,1 1 1,-1 0-1,2 2 0,-1 1 0,0-1 0,2 2 0,0-1 1,0-1-1,1-3 1,2 1-2,0-1 2,1-2-1,1-2 1,-3-11-1,7 19 0,-7-19 1,11 18 0,-11-18 0,15 14-1,-6-8 2,3-1-2,0 0 2,2-2-2,0-3 0,0-1 1,0-1-1,1-1 1,-2-2-2,-3-1 3,1-2-3,-3 1 2,-8 7 0,13-16-1,-13 16 1,8-16-1,-8 16 0,2-14 0,-2 14 0,-4-16 0,4 16-1,-10-16 0,10 16 1,-14-18-1,5 10 1,9 8-1,-15-12 0,15 12 1,-12-6 0,12 6-1,0 0 1,-9-5-1,9 5 1,0 0-1,0 0 1,0 0 0,10-3-1,-10 3 1,12-4 0,-2 2 0,1 0 0,1-2 1,2 2-1,1-3 0,1 2 0,-1-3-2,3 5-3,-8-7-26,8 5 1,-5-4-3,1 2 0</inkml:trace>
  <inkml:trace contextRef="#ctx1" brushRef="#br0">13979 10239 0,'0'0'0,"0"0"0,0 0 0,0 0 0,0 0 0,-28 46 0,28-46 0,0 0 0,-49 129 0,49-129 0,-49 164 0,32-12 0,-13-47 0,2 24 0,8-24 0,-48 36 0,11-36 0,-11 12 0,11-23 0,-1 10 0,-19 14 0,10 23 0,9 34 0,-19-35 0,0 1 0,57-94 0</inkml:trace>
  <inkml:trace contextRef="#ctx0" brushRef="#br0" timeOffset="26778.6776">1034 12692 18,'0'0'30,"0"0"0,-42-18-6,42 18-10,0 0-3,0 0-2,-38-10-2,38 10-4,0 0-1,0 0-1,0 0-1,-47 14 0,47-14 0,0 0 0,-24 49 0,24-49 0,-17 61 0,17-61 0,-13 77 1,13-77 0,-5 87 0,6-40-1,6 0 1,3 0 0,-10-47 0,32 89 0,-32-89-1,59 80-5,3-30-7,3-39-21,7-15-2,-1-24 0,-6-8 0</inkml:trace>
  <inkml:trace contextRef="#ctx0" brushRef="#br0" timeOffset="27145.7143">1588 12758 16,'-14'-9'27,"1"1"1,-5-1 2,-1 4-27,1 2 0,4 7 1,-5 2 0,4 10 0,-4 5-1,3 11 0,-1 6-1,2 10 0,1 4-1,7 9 1,-1 2 0,11 6-1,3-5 1,5-3-1,5-8 0,4-3 0,4-11 1,3-9-2,6-13 1,0-8 0,2-11 0,0-7-2,2-5-1,1-16-6,2 5-23,-8-8 0,7 8-4,-13-4 3</inkml:trace>
  <inkml:trace contextRef="#ctx0" brushRef="#br0" timeOffset="27566.7564">2081 13709 18,'7'27'32,"-5"-14"-1,-2-13 1,0 0-31,-2-32 0,4-6 1,-1-7-1,0-16 1,-1-11 0,1-9 0,-1-7-1,3-4 0,0 4 0,1 0 0,4 7 0,4 9 1,2 9-2,4 11 1,2 13-1,3 10 2,2 12-1,3 10 0,2 12 0,-3 11 0,3 13 0,0 15 1,2 13-1,0 14 0,2 11-1,-2 5-1,0 4 0,-4-4 0,-2-4 0,-5-13-1,-2-11 1,-6-12-2,-7-17 1,0-4-6,-6-26-24,-9 9-2,-7-22 2</inkml:trace>
  <inkml:trace contextRef="#ctx0" brushRef="#br0" timeOffset="27839.7837">2100 13358 19,'0'0'32,"-11"13"0,11-13 1,-4-13-31,8 3 1,8 2 1,0-4-1,9 3 0,3-4-1,5 2 0,4-2-2,5 1 1,1 2-1,1-3-1,3 4-2,-5-9-5,14 10-17,-9-10-8,6 7 2,-7-9-2</inkml:trace>
  <inkml:trace contextRef="#ctx0" brushRef="#br0" timeOffset="28204.8202">3029 13118 13,'0'0'29,"0"0"1,0 0-1,12 5-25,-12-5-2,15-6 2,-5 0-1,4 4 0,2-5-1,3 1-2,1 1 0,4 0 0,-2 0 1,2 2-1,-1-1 0,0 2-1,-1 0 1,-2-2-1,0 7-5,-8-11-13,3 9-11,-15-1 0,16 4 0</inkml:trace>
  <inkml:trace contextRef="#ctx0" brushRef="#br0" timeOffset="28567.8565">3170 13276 7,'9'8'27,"-9"-8"-2,10-1-20,-1 1-3,2-6 2,5 7 1,-2-6 0,8 5 2,-3-6-3,8 7 1,-5-7-2,5 8 1,-4-5-1,1 4-1,-5-2 0,-1 4 0,-3-3-1,-3 2 1,-3-1-1,-9-1 0,11 3-1,-11-3 0,0 0-3,0 0-13,8 2-16,-8-2 1,0 0-1</inkml:trace>
  <inkml:trace contextRef="#ctx0" brushRef="#br0" timeOffset="31834.1831">3870 12790 1,'0'0'29,"0"0"1,-9 8 0,9 3-24,0-11 0,-1 29 1,0-7-3,6 11 0,-1 8-2,4 6 0,1 6-2,0 5 1,3 0-2,-3 1 0,1-4 0,0-8 0,-4-8 0,0-8 0,-1-8 2,-2-6-2,-3-17 2,1 17-1,-1-17 0,0 0 0,0 0 0,0 0 1,0 0-1,0 0 0,0 0-1,0 0 1,0 0 1,0 0-2,0 0 1,0 0-1,0 0-1,0 0-1,0 0-7,0 0-20,1-13-1,-2 1 1</inkml:trace>
  <inkml:trace contextRef="#ctx0" brushRef="#br0" timeOffset="32843.284">3796 12702 20,'0'0'28,"0"0"0,-14-5-16,14 5-3,8-17-2,4 3-3,0-5-1,6-1 0,4-3 0,5 2 0,3-1-1,2 5 0,1 3-1,0 7 1,-1 5-1,-3 8 0,-5 6 0,-4 8-2,-6 8 2,-6 7-2,-7 8 2,-3 3-2,-9-1 1,-5 4 0,-4-7 0,-2-1 0,-4-7 0,0-6 1,1-9-1,2-4 0,1-3 1,7-6-2,1-3 0,6-9-1,8 6-7,-5-16-22,13 4 0,-2-9-1</inkml:trace>
  <inkml:trace contextRef="#ctx0" brushRef="#br0" timeOffset="33233.3229">4190 13017 9,'8'31'30,"1"0"-1,1-1 1,-5-3-28,10 5 1,-4-6 0,5 3 0,-5-6 0,2 3-2,-3-8 0,-1-1-1,-3-4 2,-6-13-2,6 15 1,-6-15-1,-9-7 0,2-3 1,0-8-1,-2-5 1,0-5 0,2-8 0,2-7 0,4-5 0,5-2 0,2-1-1,4 2 2,3 1-3,2 6 1,3 3-2,0 9-2,-1 1-3,4 15-6,-7-7-8,6 17-8,-6 0-1</inkml:trace>
  <inkml:trace contextRef="#ctx0" brushRef="#br0" timeOffset="33583.358">4494 12920 14,'1'17'22,"3"11"-4,-5-10-4,8 13-1,-6-8-3,7 11-3,-3-9-2,3 6-2,1-8-1,4 1 0,0-9-1,4-3 0,0-6 0,4-3 2,-1-7 0,4-4 0,-4-6 0,0-6 0,-3-5-1,-2-3 0,-5-5 1,-4-3-3,-5-2 1,-3 1 0,-6 3-1,-7 4 0,-3 3 1,-5 6-1,-3 6 0,-2 6 0,0 7-1,0 3 0,4 7-1,0-1-4,12 10-25,-2-6-2,12 7 0</inkml:trace>
  <inkml:trace contextRef="#ctx0" brushRef="#br0" timeOffset="34112.4109">4871 12448 12,'0'0'30,"-13"19"0,7 0-1,6 16-25,1 6 1,7 19 0,0 7 0,6 16-2,-2 4-1,5 3-1,-1-7-1,2-6 0,-1-9-1,-4-16-2,2-11-2,-7-24-12,5-9-15,-13-8 2,15-25 0</inkml:trace>
  <inkml:trace contextRef="#ctx0" brushRef="#br0" timeOffset="34322.4318">5128 12943 16,'2'24'31,"1"10"0,-4-6-1,4 9-26,-1-2-1,3 1-1,-1-5-1,2-6-2,2-1-4,-8-24-9,17 19-18,-17-19 2,18-8-1</inkml:trace>
  <inkml:trace contextRef="#ctx0" brushRef="#br0" timeOffset="34704.4701">5348 12989 13,'14'25'31,"-4"2"-1,2 8 1,-4 0-29,4 9 1,-4-6 0,0 4 0,-4-10-2,1-3-1,-3-10-1,-2-19 0,0 0 0,0 0 0,-9-25 0,4-8-1,3-2 0,-1-9 1,6-1 0,0 0 1,7 6 0,2 3-1,3 9 2,3 9 0,0 7 1,3 13 1,-3 7-1,4 14 2,-3 7-2,2 13 0,-4 1-1,1 7 1,-5-5-3,1-4-3,0 1-12,-5-22-16,-2-10 0,-7-11 1</inkml:trace>
  <inkml:trace contextRef="#ctx0" brushRef="#br0" timeOffset="35087.5084">5739 13102 10,'21'14'30,"0"-4"-2,1-2 3,-2-6-28,4-2 1,-3-11 0,3 0 0,-8-8 0,0 1 0,-6-9-2,-2 1-1,-6-2 0,-4 3 0,-7 2-1,-3 2 0,-2 6-1,-4 6 1,-2 11-1,0 9 1,0 11-1,2 11 2,4 8-1,3 8 0,4 2 0,9 7 2,5-3-1,6-3 0,6-10-1,6-6 1,6-13 0,2-8-2,4-11-1,-1-18-4,8 1-24,-9-16-2,5 1-1</inkml:trace>
  <inkml:trace contextRef="#ctx0" brushRef="#br0" timeOffset="35336.5332">6444 12919 20,'22'11'30,"0"0"0,3 0 1,0-3-30,3 3 0,1-3 0,-1 0 0,-3-2-1,-3-4-4,0 7-13,-8-7-14,-3 3 2,-11-5-1</inkml:trace>
  <inkml:trace contextRef="#ctx0" brushRef="#br0" timeOffset="35552.5549">6485 13289 14,'3'11'30,"-3"-11"1,15 10 0,-1-15-28,6 2-1,2-9 1,6 3 0,-2-6-2,3 0 0,1 1-4,-3-13-9,7 7-17,-6-10-1,2 1 0</inkml:trace>
  <inkml:trace contextRef="#ctx0" brushRef="#br0" timeOffset="36003.6">7120 12705 14,'24'34'29,"-4"6"2,1 14 1,-4 3-28,5 9-1,-3-2 1,2 3 0,-7-9-1,0-5 0,-4-11-2,-1-8 0,-5-15 0,-1-7 0,-3-12 0,-7-14 0,0-11-1,-4-7 0,1-12 0,-3-8-1,2-9 1,0-6-2,3 0 2,3-1-2,5 4 1,4 3 0,4 8 1,2 7 2,5 9-2,1 8 2,2 9-1,1 7 1,-1 8-1,1 11 1,-3 6-1,0 7-1,-5 6 2,-1 6-2,-5 2 2,-3 3-2,-5-2 1,-4 0 0,-6-4-3,-5-12-8,0 3-22,-10-12-2,-3-1 0</inkml:trace>
  <inkml:trace contextRef="#ctx0" brushRef="#br0" timeOffset="38061.8058">2693 6810 19,'0'0'25,"-4"14"-4,4-14-1,-2 14-6,2-14-5,-6 21-2,1-7-3,5 4 0,-3 1-2,3 4 0,-1 1-1,1 2 0,1 2-1,1 2 1,0-1-1,0 2 0,-1 0 0,1 3 0,0-3 0,-1 0 0,0 2 0,1-3 0,-1 4-1,0 0 2,2 0-1,-2-1 0,1 2 0,-1 2 0,0-3 0,-2 4 1,3 0-1,-2 1 0,0 2 0,0-1 0,0 2 0,0-2 0,1-2 0,0 0 0,-1-2 0,1-2 0,-1-3 0,1-1 0,0 0 0,0 1-1,0-4 2,0 3-2,0-3 1,0 2-1,-1 0 2,0-1-2,0 0 1,-1 1 0,1 1-1,-1-1 1,2 1 0,0-1 0,0-1-1,2-1 1,-1-2 0,0 0 0,0-2 0,1 0 0,-1 0 0,0-1 0,0 1 0,-1-1 0,0 1-1,0 0 1,-1 0-1,1 0 1,-1-1-1,0 0 1,-1 2-1,1-2-1,1 0 2,-1-2-2,1 2 2,0 0-1,0-1 0,0 1 0,2 0 1,-1 0 0,-1 5 0,0 0 0,0 2 0,-1-2 0,0 2 0,0-1 0,-1-3 0,0 1 0,1-3 0,-1 0 0,0-1 0,0 0 0,1-2 0,-1 3 0,0-1 0,2-1 0,-2-1 0,1-4 0,1-1-1,-2-4 0,4 1-2,-3-12-7,0 0-15,0 0-1,7 10 1</inkml:trace>
  <inkml:trace contextRef="#ctx0" brushRef="#br0" timeOffset="38880.8877">2833 9525 19,'-11'-8'26,"0"0"2,-4-5-9,6 10-8,-10-11-2,5 8-2,-7-7-2,5 8-1,-3-5-2,3 6 0,-3-1-1,2 4 0,-3 2-1,-1 6 2,-2 4-1,2 5 0,-2 3 0,1 5-1,-1 4 1,2 6 0,1 2 0,4 4-2,0 0 1,3 3 0,2 1 0,3-2-1,2 2 1,4-1 0,1-3-1,2-2 1,4-2 0,3-5 0,2 0 0,0-3 0,3-6 0,1-2 1,3-2-1,1-1 1,4-3-2,1 2 1,2-3 0,1-1 0,1-2 0,3 0 0,2-3 0,1-4 1,1-6 0,2-4 1,2-7-1,1-4 1,0-6-1,-1-4 1,-2-7 0,-2-1-1,-5-2 0,-3 0-1,-6 1 1,-3-1 0,-3 0-1,-3 1 1,-7 4-1,-1-2 0,-5 3 1,-3-1-1,-5-2 0,-5 4 1,-3-1-2,-5 1 1,-4-1 0,-3 6 0,-1-1 0,-3 5 0,2 5-1,2 2 1,1 6 0,3 1-2,4 7-2,1-10-16,10 14-10,-1-10-3,12 7 0,-15-12-2</inkml:trace>
  <inkml:trace contextRef="#ctx0" brushRef="#br0" timeOffset="41622.1614">3750 6887 18,'0'0'23,"0"0"-4,0 0-4,0 0 0,0 0-4,0 0-5,-4 13-1,4 2 0,-1-2-3,2 4-1,-1 6 0,0 4 0,0 2-1,0 3 0,-2 2 0,1-1 1,-1 3-2,0 2 2,0 2-1,1 2-1,-1-2 1,1 0 0,1 2 0,0-1 0,-1 1 0,0 1 1,0-4-1,0-1 1,0 6-2,-1-2 2,0 0-2,0-1 2,1-1-2,-1-1 1,1-2 0,1 0 0,0-4 0,0-1 0,-1 6 0,1 0-1,0 2 1,0 1-1,0 2 0,0-2 0,-1 4 1,1-1-2,1-4 2,-1 0 0,1 0-1,-1-1 1,2-1 0,-1 2 0,2-1-1,-1 2 1,2 0 0,-1-1 0,0 3 0,0-2-1,1 1 0,-1-2 0,0-1 1,0 0-1,0-1 1,-1-1-1,1-3 1,-1 0 0,-1 0 0,1-5 0,-1 2-2,-1-10-3,4 3-13,-3-10-8,0-2 1,-1-12-2</inkml:trace>
  <inkml:trace contextRef="#ctx0" brushRef="#br0" timeOffset="42268.2262">3708 9174 10,'-20'9'24,"-4"0"-1,-2 6-11,2 8-1,-4 0-1,3 10-3,-4 2-2,3 5-2,-1 4-1,4 7-1,2-3 1,3 6-1,3 3 0,6-1-1,2 1 0,6-1-1,6 0 1,3-3 0,5-2-1,4-6 1,5-7 0,3-4 2,4-8-1,2-2 1,1-12 0,4 1 0,-3-8 1,5-1-1,-5-8 1,4-1 0,-5-5-1,1-3 0,-4-5 1,-1-4-1,-5-7 0,-2-3 0,-5-9-1,-3-3 1,-6-6-1,-2-3 0,-4-5 0,-4-1-1,-4 0 0,-1 2 0,-5 5 0,-1 5 0,-3 9 0,1 4 0,-1 8 0,-2 5-1,3 10 0,-2 0-4,9 11-24,-7-5-2,8 8 1,-4-5-2</inkml:trace>
  <inkml:trace contextRef="#ctx0" brushRef="#br0" timeOffset="43583.3579">1161 14338 22,'0'0'29,"0"0"0,-29-46-16,29 46-1,0 0-2,0 0-2,0 0-3,0 0-1,0 0-2,0 0 0,0 0-1,-39 5-1,39-5 0,0 0-1,0 0 0,0 0 1,-49 19-1,49-19 0,0 0 0,-46 33 0,46-33 0,0 0 0,-51 55 0,51-55 1,-34 53-1,34-53 0,-28 67 1,28-67-1,-20 77 1,20-77-1,-10 84 1,10-84 0,3 83 0,-3-83 0,17 76 1,-17-76 0,32 67 1,-32-67-1,41 25-2,15 7 1,5-14-1,0-19 1,-3-12-1,-7-11 0,-6-5 0,-11-4 0,-19 4 2,-8 3 0,-7-2-1,-10 1 1,-2 3-2,12 24 4,0 0-1,0 0 1,-50-41-1,50 41 0,0 0 0,-46-22 0,46 22 0,0 0-2,0 0 0,-44-7-4,51 17 2,7-1-1,13 3 0,13-3-1,7 4-3,0-21-17,3 2-10,-15-17 4,3-1-1</inkml:trace>
  <inkml:trace contextRef="#ctx0" brushRef="#br0" timeOffset="44005.4001">1623 14304 8,'-9'1'31,"4"9"1,-4-6 0,6 8-24,-3 7-4,7 12 0,0 5-1,4 11 0,0 1-2,6 4-1,2 1 0,2-2 0,2-5 0,3-3 0,0-10 1,2-6-1,1-6 1,1-5 1,0-7 0,3-4-2,0-8 0,-1-5-1,-1-7 1,-1-6-1,-5-4 0,1-6 2,-5-6-2,-6-2 3,-3-4 0,-5 0 0,-1-2-1,-3 4 0,-1 3-1,-4 0-4,3 10-2,-4-10-15,7 17-13,-3-6 0,7 14-1</inkml:trace>
  <inkml:trace contextRef="#ctx0" brushRef="#br0" timeOffset="44568.4564">2506 14353 4,'0'0'26,"-9"-12"0,-2 1-18,11 11 0,-23-7-1,9 12 0,-6 2-1,2 9-2,-3 4-1,3 12-1,-2 7 0,4 9 0,1 5-1,4 7-1,4 3 0,5 2-1,6-2 1,6-3-1,3-8 1,6-5-1,1-11 3,5-6-1,0-11 1,3-5 0,-4-12 0,6-3-1,-3-8 0,-1-6-1,-2-6 1,-5-4-2,-4-3 2,-2-3-2,-4 0 0,-8-3 1,-4 3 0,-8 2 1,-2 5 0,-1 4 0,-2 2 0,1 4-1,2 5 0,0 3 1,13 6-1,-9 2 0,19 3-2,3 1 0,7 2 0,3-3-2,9 4-6,-2-10-21,14 1-1,-1-7 0</inkml:trace>
  <inkml:trace contextRef="#ctx0" brushRef="#br0" timeOffset="44877.4873">3365 14547 1,'10'21'29,"3"-9"0,6 0 1,6-6-29,4-2 0,2-1 1,0-1 0,-2-3-1,-2-2-3,1 7-12,-9-8-16,-3 4 2</inkml:trace>
  <inkml:trace contextRef="#ctx0" brushRef="#br0" timeOffset="45085.5081">3434 14798 29,'6'18'31,"-6"-18"2,21 16-30,-5-15 0,8-2 1,3-6-2,5-4 0,1-2-4,0-10-7,9 1-21,-4-6 0,4 5-1</inkml:trace>
  <inkml:trace contextRef="#ctx0" brushRef="#br0" timeOffset="45500.5496">4345 14463 20,'-1'21'28,"2"3"1,-3 0-26,6 8 3,2 1 0,6 10-2,-1-2 2,5 4-3,-1-8 1,4 1-1,-2-14 0,4-5-1,-6-17 0,1-14 0,-3-13 0,1-11 0,-3-9-1,0-9 1,-2-6-1,-3-2 0,-1-2-1,-2 3 1,-2 6-1,-1 4-1,-1 8 0,-1 5-3,5 16-8,-5-4-20,10 13-1,-2-1 1</inkml:trace>
  <inkml:trace contextRef="#ctx0" brushRef="#br0" timeOffset="46032.6028">5086 14364 21,'-15'-5'26,"-1"-3"-18,0 10 0,-4-5 0,4 10 0,-4 2-1,5 12-2,-3 3-2,6 13-1,-1 3 0,5 10-1,2 3 0,4 0 0,2-4 0,6-5-1,1-9 2,6-10-1,2-8 0,6-12 1,-1-13 0,3-5 0,-2-12 0,1-4 1,-3-9-2,0-1 1,-5-4 0,-3 3-1,-2 4 0,-3 6 0,-3 5-1,-1 6 0,-2 19 0,0 0 0,0 0 0,-5 16 0,4 8 0,2 4 0,3 9 0,5 5 0,5-1 0,3 2 0,4-4 0,5-7-2,4-4-1,-3-21-10,7-7-19,-6-20 1,2-10-1</inkml:trace>
  <inkml:trace contextRef="#ctx0" brushRef="#br0" timeOffset="46273.6268">5477 14036 19,'9'16'32,"-3"11"-2,-5 2 3,5 11-32,0 10 1,4 14 0,0 8 0,2 8 1,1 2-2,1 2 0,3-3-1,-1-11-2,1-6-1,-4-26-10,5-10-18,-6-24-1,1-12 0</inkml:trace>
  <inkml:trace contextRef="#ctx0" brushRef="#br0" timeOffset="46483.6478">5894 14555 18,'16'44'32,"-8"-1"0,4 10 0,-7-3-29,7 7-1,-1-4 0,2-5-2,-3-2-2,-3-20-12,7-1-17,-5-19 0,3-7-1</inkml:trace>
  <inkml:trace contextRef="#ctx0" brushRef="#br0" timeOffset="46904.6899">6133 14666 27,'7'17'29,"2"12"2,-5 2-22,3 8-6,-2 3 1,2 6-1,-5-5 1,3-2-2,-4-7 0,2-7-1,-2-10-1,-1-17 0,0 0 0,-1-26 0,1-3-1,1-8 1,1-7-1,1-4 1,3 0-1,2-1 1,3 8 0,2 4 0,2 6 0,1 11 1,2 9-1,1 10 1,-1 9 0,2 10 1,-2 10 0,0 10-1,0 3 1,-2 4-1,-2-1-1,-3-5-1,2-3-4,-9-19-14,6-1-13,-10-16 1,9-13-1</inkml:trace>
  <inkml:trace contextRef="#ctx0" brushRef="#br0" timeOffset="47301.7293">6573 14625 13,'18'15'30,"3"4"0,-8-11 0,4 2-28,-1-6 1,1-2-1,-5-9 1,-1-4 0,-4-10-1,-1-3-1,-5-5 0,-2-5-1,-3 1 0,-4-1 0,-2 4 0,-3 5-1,0 11 0,-3 8 0,2 16 1,-1 10-1,2 14 2,3 9-1,3 8 1,5 9 0,3-1 1,8 5 0,4-10 0,6-2 0,2-11 0,6-4 0,2-15-1,4-8 0,1-14-2,-2-16-4,6 0-14,-7-18-13,6 0-1,-9-11-1</inkml:trace>
  <inkml:trace contextRef="#ctx0" brushRef="#br0" timeOffset="47536.7532">7237 14466 14,'13'20'31,"-4"-7"-2,6 3 1,0-6-30,5 0 1,0-2-1,1 1 1,-2-3-1,0-1-3,4 7-15,-10-10-12,1 4 2</inkml:trace>
  <inkml:trace contextRef="#ctx0" brushRef="#br0" timeOffset="47768.7763">7257 14819 16,'1'14'30,"-1"-14"0,10 9 0,0-12-29,6-1 1,2-4-1,6 0 1,-2-3 0,5-3-2,0-1 0,3-1-3,4 3-9,-6-9-18,7 4 0,-1-9 0</inkml:trace>
  <inkml:trace contextRef="#ctx0" brushRef="#br0" timeOffset="48143.8139">8014 14259 9,'16'43'30,"2"9"0,-2 1 2,6 7-29,1 4 2,7 5-1,-5-8 1,3 4-1,-6-15 0,1-2-1,-3-16-1,0-7 0,-7-17 0,1-14-1,-4-18 0,2-10 0,-3-11-1,0-13 1,1-9-1,1-5 0,1-3 0,1 1 0,0 2 0,0 4-1,3 6 0,-4 4-1,2 22-12,-4-12-19,2 14-2,-11-3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12-13T18:28:30.7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10862 15458 0,'0'0'0,"29"-24"0,-29 24 0,0 0 0,0 0 0,0 0 0,0 0 0,0 0 0,0 0 0,0 0 0,0 0 0,0 0 0,0 0 0,0 0 0,0 0 0,0 0 0,0 0 0,19 0 0,-19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0,28-94 0,-28 94 0,0 0 0,11-140 0,-11 140 0,0-105 0,0 11 0,0 94 0,-20-94 0,-57 24 0,49 47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3T18:30:22.5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1814 7731 31,'-15'-1'28,"7"-1"1,-4-3-1,12 5-20,-14-12 2,14 12-1,-5-10-3,5 10-1,0 0-2,9-10-2,0 7 0,4 2 0,7 1-2,3 1 1,4 2-1,3 0 0,3 0 0,-2 2 0,2 1 0,-4-3 0,-4 2 2,-4-3 0,-6-1-1,-1 1 2,-14-2-1,13-2 0,-13 2 0,0 0-1,-8-19 1,-3 9 0,-1-1-1,-6-2 0,-2-1 0,-1-1 0,-7 0 1,0-1 0,1 2 1,0 0-1,2 1 2,2-1-2,2 2 1,3 1-1,5 0-1,4 3 0,9 8 0,-11-15-1,11 15 1,0 0-1,4-12 1,-4 12-1,23-3-2,-3 3 1,4 1 1,5 3-1,2 1 1,3-1 0,2 1 0,-2-2 0,-3 1 1,-5-2 1,-1-1-1,-7-2 1,-4-4 0,-7-5-2,-9-4 1,-5-1 1,-6-1-1,-4-2-1,-7 0 1,-1-1-1,-4 1 0,-1 7 2,1 2 0,4 1 0,3 2-1,5 1 1,2 2 0,6 2 0,9 1-2,0 0-1,12 4-1,0-2 1,3 4 0,3 0 1,4 1-1,2 2 1,-2 4 1,4 1 1,4 0-1,0 1 0,1-2 0,-2 0-2,1 2-3,-10-13-10,4 5-13,-11-6-1,-13-1-1,0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3T18:30:23.4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1801 7801 32,'0'0'22,"0"0"1,0 0 1,-4 13-21,4-13 0,8 14 1,-8-14 0,17 19 0,-2-8-2,5 5 0,2-6 0,4 4 1,0-8-1,3 2 0,0-7 0,1 1 0,-6-4 1,-1 0-1,-4-3 0,-1 3 0,-4-3 0,-3 4-1,-11 1 0,12-4 0,-12 4 0,0 0 0,0 0 0,0 0-1,-9 2 1,9-2-1,-13 1 0,13-1 0,-18 1-1,7-1 1,-2-2-1,-2-1 0,-1 0 1,-1-1-1,-1 0 0,0-2 0,1 1 1,-1 0 1,5 1-2,-1-2 2,14 6-2,-12-4 1,12 4-1,0 0 0,17-7 1,-2 5-2,1-1 1,7 1 0,-3 0 1,2-1 0,0 2 0,-2-1 0,-1 1 1,-5-2-1,1 0 0,-5-4 0,-3-3 1,-5-3-1,-2-3 0,-3-1 1,-2-4-1,-1-1 0,-2-4 1,0 3-1,-1 0 0,1 4 0,0-1 0,0 3 0,0 0 1,0 3-1,0 1 0,2 3-1,6 10 1,-10-14 0,10 14 0,0 0-1,0 0 0,0 0 0,0 0-1,-9-9-1,9 9 0,0 0 0,0 0-1,0 0 1,12 0-1,-12 0-1,0 0 2,9-5-1,-9 5 0,0 0 0,13-1 1,-13 1 0,0 0-4,0 0-7,8-12-8,-8 12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3T18:31:16.7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2821 7739 35,'0'0'27,"0"0"0,-9 4 0,9-4-25,0 0 1,12 10-1,3 0 1,1-1 0,9 6 0,-1 1-1,6 3 0,-3-4 0,5 2 1,-6-4-1,2-1 1,-4-5-2,-1 0 0,-4-6 0,0 2 0,-5-6-1,-1 3 0,-5-3 0,-8 3 1,10-9 0,-10 9-1,-5-18 1,-2 8 0,-4 1 0,-5-3-1,-3 1 0,-5-3 0,-5 0 0,-5-1-1,-2-1 0,-3-2 1,0-2-1,1 1 1,3 0 0,3 0 0,6 2 1,7 1-1,3 2 0,9 1 1,4 2-1,5-1 0,7 3 0,6 1 0,6 1 0,6 3 0,6 1 0,1 4 0,4 1 0,1 1 0,-4 0 0,-1 2 1,-6-1-1,-4-3 0,-3 0-1,-6-2 2,-3-3-2,-12 4 1,9-12 1,-11 0-1,-3-1 0,-5 0-1,-6-5 2,-2-1-2,-6-2 1,-1 0 0,-1 2-1,-1 1 1,3 3 0,1 1 0,6 4 0,2 2 1,5 4-2,10 4 1,0 0-1,0 0 1,0 0-1,20 5 0,-4 4 1,6-2-1,1 5 1,4 0 0,1 0 0,0 0-2,3 2-6,-6-5-19,4-3-3,-6 0 0,2-3-1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3T18:31:17.1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2969 7848 34,'0'0'28,"-10"14"0,10-14-2,0 0-21,-8 15-1,8-15-1,0 0 0,-2 13-1,2-13-2,10 9 0,-10-9 1,15 8-1,-4-4 0,0-3 0,4-2 1,0-3-1,2-9-4,7 1-22,-5-12-2,2-2 0,1-6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3T18:31:17.9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3147 7587 19,'0'0'27,"-11"-3"2,11 3 0,-4-10-18,4 10-1,-3-11 0,3 11-4,1-14-1,3 3-3,2-5-1,5-6-1,1-7 0,6-4 0,3-9 1,6-7-2,3-7 2,3-5-1,3-4 1,3 0 0,2 0 0,-2 3-1,-1 4 1,-2 5 0,-6 7-1,-1 6 0,-5 6-1,-6 9 2,-5 4-2,-2 7 2,-4 4-2,-7 10 1,0 0 1,0 0-1,0 0 0,-10 9 0,2 3 1,-4 4-2,-2 4 2,-3 6-2,-3 8 1,-4 2-2,-3 15 2,-6 7-2,-5 10 0,-3 5 1,-4 7 0,-1 1 1,0-1-1,4-7 2,3-10-2,6-16-5,11-11-21,5-16 0,17-20-4,-9-8-2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3T18:31:18.9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2251 6576 19,'-12'-13'28,"12"13"0,-11-4-10,0-3-1,11 7-3,-19 8-3,10 8-5,-8 4-1,3 12-2,-9 9-1,2 13 0,-8 12-1,0 13 0,-8 5 1,0 9 1,-4 2-2,5 0 1,-2-3-1,6-8 0,1-12 1,5-12-1,9-14-1,3-10-1,7-18 1,7-18 0,0 0 0,7-32 0,6-10 0,3-12-1,8-12 0,1-11-2,6-2-3,-5-14-16,8 9-9,-6 0-1,2 11-1,-5 4-1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3T18:28:20.361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EA700D"/>
    </inkml:brush>
    <inkml:context xml:id="ctx1">
      <inkml:inkSource xml:id="inkSrc18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12-13T18:30:07.358"/>
    </inkml:context>
  </inkml:definitions>
  <inkml:trace contextRef="#ctx0" brushRef="#br0">1784 4753 17,'0'0'27,"-13"-9"2,13 9-2,0 0-7,0 0-5,0 0-4,0 0-4,-8 1-3,8-1 0,0 0-2,0 0-1,-3 15 0,3-15 0,1 21-1,1-4 0,-1 7 0,2 4 0,-1 8 0,2 5 0,0 9 1,-2 6-1,2 4 0,-1 4 0,1-2 1,-3 3-1,1-5 0,-2-5 0,3-8 0,-2-7 2,0-9-4,0-8 2,-1-6 0,0-17 0,4 15 0,-4-15 0,0 0 2,4-20-2,-3 2 0,0-4 1,0-9-1,-1-7 1,-1-8-1,-1-6 1,-1-5-1,-1-3 0,0 0 0,0-1 0,0 2 0,0 3 0,1 5 0,1 9-1,-1 6 2,1 5-2,0 6 2,0 8-1,1 4 0,1 13 1,0 0-1,0 0 0,-4 11 0,3 8 0,0 14 0,1 7 0,-1 15 0,1 11 0,0 10 0,2 10 0,0 5 0,1 0 0,-1-6 1,2-5-1,-2-15 0,2-10 0,-3-15 0,1-12 1,-2-16-1,0-12 0,-1-10 0,-1-13 0,-1-9 0,1-10 0,-2-9 0,1-9-1,1-8 1,-1-3 0,1-1 0,0 0 0,0-3 0,0 4 0,-1 2-1,0 6 1,1 8 0,-2 5-1,1 12 1,0 7-1,1 12 1,2 19-1,0 0 1,-5 28-1,4 11 1,1 14 0,-1 15 0,0 16 0,1 11 1,-1 6-1,3-4 1,0-4-1,1-14 1,0-12-1,1-16-1,-1-22-4,6-7-11,-9-22-15,12-15 0,-8-6-3,4 1 1</inkml:trace>
  <inkml:trace contextRef="#ctx0" brushRef="#br1" timeOffset="28813.8811">1670 6333 33,'0'0'28,"-9"9"1,9-9-6,0 0-8,0 0-4,0 0-4,2-15-3,-2 15-2,0 0-1,0 0 0,0 0 0,0 0 0,6-16 1,-6 16-1,6-16 1,-2 6-1,-1-8 0,2 1 0,1-1 0,1-4 0,0 0-1,0-1 0,0 1 1,2-1-1,1 1 0,0-1 0,-1-1 0,0 1 1,0 1-2,1 0 2,-1 0-1,-2 3 2,0 0-4,0 3 4,-2-1-1,0 4-1,-3 0 1,3 3-1,-3-1 1,-2 11-1,5-16 0,-5 16 0,3-13 1,-3 13-1,0 0 0,4-11-1,-4 11 1,0 0 0,0 0 0,0 0 0,0 0 0,0 0 0,0 0 0,0 0 0,8 12 0,-8-12 0,5 17-1,-3-7 1,2 2 0,-1 4 0,6 1-1,0 3-2,1-2 3,0 4-2,1-1 1,0 1 0,-1 0 0,1-3 0,-4 1 1,-2-3 1,-1 1-1,1-1 0,0-1 0,-1 0 0,1 1 0,-2-1 0,0-2 0,1 0 0,0 0 0,-1 0 0,-1 0-1,0-1 1,0 1 0,-1 0 0,1 2 0,-1-2-1,1-1 0,-2-13 0,3 19-2,-3-19-6,0 0-20,0 0-1,0 0-2,0 0 1</inkml:trace>
  <inkml:trace contextRef="#ctx0" brushRef="#br1" timeOffset="29301.9299">1702 6149 20,'0'0'27,"0"0"0,-10-11 2,10 11-15,0 0-2,0 0-5,0 0-3,0 0-2,12 5-1,-12-5 0,14 6 0,-4-2 0,1-3 0,0 4 1,2-4 0,1 3 0,-1-4-1,0 2 1,0-2-1,-1 1 1,0-1-1,0 1-1,3-1-1,-1 1 1,2 0-2,-3 1 1,2-1 0,-1 0-1,0 1 0,-3-4-4,4 8-11,-6-13-12,4 2-1,-3-6 0,3-2-2</inkml:trace>
  <inkml:trace contextRef="#ctx0" brushRef="#br1" timeOffset="31143.114">2385 5926 15,'0'0'28,"-4"-15"-1,4 15 2,-9-9-11,9 9-4,0 0-5,0 0-4,-15-13 0,15 13-3,-12-4 1,12 4-2,-17-3 1,9 3-1,-3 1 0,0 1-1,-1 1 0,-1 0 0,2 6 0,-2-1 1,2 3-1,-1 2 0,0 1 0,2 1 0,0 0 0,2 0 0,0-2 1,0 1-2,2 1 0,1 0 1,3 0 0,0 1 0,0 1 0,0-1 0,1 2 0,-1-1 0,2 0 0,0 0 0,0 0 0,0-1 0,2 2-1,-1-3 1,2 0 0,-1-3 0,1 2 0,3-2 0,2 0 0,-1 0 0,2-3 0,2 1 0,1-1 1,0 0-1,2-2 0,-2-2 0,1-1 0,0 1 1,1-3-1,-1-1 1,0-2-1,0 0 1,-1-3-1,0 1 0,-2-2 1,0 1-1,-2-1 0,1-1 1,-9 6-1,14-11 1,-14 11-1,9-13 0,-9 13 1,6-15-1,-6 15 1,1-16-1,-1 16 0,-4-15 2,4 15-2,-6-14 0,6 14 0,-10-15 0,10 15 0,-18-12 0,10 8 0,-1-2 0,-1 1 0,2 2 0,-2 0 0,10 3 0,-15-7-2,15 7 2,-12-8 0,12 8 2,-9-4-2,9 4 0,0 0-2,0 0 2,0 0 0,0 0 0,0 0 0,0 0 0,0 0-1,0 0 1,0 0 0,3-10 0,-3 10 0,11-3 0,-2 2 0,-9 1 0,17-1 0,-7 0 0,-2 0 0,3-2 0,-1 3 0,-2-2 0,2 1 1,-1 0-1,0 0 0,0-3 0,0 3 0,0-1 0,0-2 0,1 1 0,-2 1 0,-8 2 0,15-10-1,-15 10-4,19-8-23,-19 8-2,15-8-4,-15 8 3</inkml:trace>
  <inkml:trace contextRef="#ctx0" brushRef="#br1" timeOffset="32283.228">2874 5966 26,'0'0'27,"0"0"1,-3-12-8,3 12-4,0 0-5,0 0-2,0 0-4,-10 1-1,10-1-1,-9-1 0,9 1-2,-15-1 0,5 1 0,1 1 0,-3 0 0,1 2 0,-2 0 0,2 0-1,-2 1 1,0 0-2,3 2 2,-1 1-2,1 1 2,0 0-2,0 1 1,2 2-1,-1-1 2,1 1-1,1 1 0,2-2 0,-1 3 0,1-1 0,1 0 0,1 1 0,0 0 0,1-2 0,0 3 0,1 0 0,-1-1 0,2 3 0,0-5 0,1 1 0,1-1 0,-1 2 0,2-1 0,0-2 0,0 0 0,-3-10 0,6 20 1,-3-9-1,-3-11 0,8 19 0,-8-19 0,8 15 0,-8-15 0,11 14 1,-11-14-1,13 11 0,-13-11 0,15 9 0,-6-5 0,1 1 1,1-2-1,1-1 0,0 1 0,2-2 1,0 0-1,0 0 0,2-2 0,-2 1 1,1-2-1,-2 0 0,2-1 1,-3 1-1,1-3 0,0 0 1,0 1-1,-1-4 0,-2 2 0,0-1 0,-1-1 1,0 0-1,0 0-1,-3-4 0,2 4-2,-4-4-3,9 7-24,-8-9-1,4 7-2,-4-3 1</inkml:trace>
  <inkml:trace contextRef="#ctx0" brushRef="#br1" timeOffset="41034.1029">1227 13185 24,'0'0'30,"0"0"2,0 0-1,0 0-22,0 0-1,-43 42-1,43-42-2,0 0-1,0 0-1,0 0-2,0 0 1,0 0-2,0 0 1,0 0-1,0 0 1,0 0-1,-18-55 1,18 55-1,5-66-2,7 8 0,1-8 0,6-5 0,-1-5-1,4 1 2,-4 4-1,0 12-1,-5 11 4,1 6-1,-3 7 1,-4 6-1,2 6 1,-3 7-1,-1 4-1,-5 12 2,8-10-1,-8 10-1,0 0 1,11 9 0,-11-9 0,12 25 0,-2-3 1,1 7-1,4 6 0,-1 5 0,3 4 0,0 4 0,2 2 0,3 2-1,-2-1 1,-2-2 0,0-3 0,-2-1 0,0-4 1,-3-5-1,-2-1 0,-5-8 0,0-5 1,-3-4-1,1-2-1,-2-4 0,-2-12-3,2 18-9,-2-18-18,-9 8-2,9-8 1,-11-1 1</inkml:trace>
  <inkml:trace contextRef="#ctx0" brushRef="#br1" timeOffset="41336.1328">1249 12923 28,'0'0'32,"0"0"2,0 0-2,0 0-25,0 0-2,-41 10-1,41-22-3,0 12-1,13-12-2,4 4 1,5 4-1,2-8 0,7 0 0,3-8-2,0 7-7,-3-7-17,5 2-2,-3-5 0,2 2 0</inkml:trace>
  <inkml:trace contextRef="#ctx0" brushRef="#br1" timeOffset="42230.2222">2050 12316 12,'-8'1'28,"-6"-4"-1,5 8-1,-9-7-16,9 8-4,-4-2-3,-3 5 1,0 4-1,1 6-1,0 2 0,2 7 1,-1 7-1,1 4-1,2 4 1,4 3-2,2 2 0,3 1 0,2-1-1,1-2 1,8-1-2,3-2 1,2-4-1,3-4 1,2-7 0,2-2 2,1-7-1,3-3 0,-1-9 2,1-3 1,1-8-1,4-1 0,1-6 0,-1-1-1,0-6 1,-2 1-1,-2-1 0,-3-2-1,-4 0 1,-5 0-1,-7-1 1,-2 0-1,-7-1 1,-2 3-2,-6-2 2,-4 2-2,-5 0 1,-4 3-1,-4 3 1,-1 3-1,1 3 1,0 3-1,1 3 1,3 1-1,4 2 1,4-1 0,4 3-1,2-2 1,9-2 0,-9 5 0,9-5-1,0 0 1,0 0 0,12 2 0,0-2 0,3-1 0,7-1 0,6-1 1,5 0-1,2-2 1,2 2-1,0-3 1,2 0-2,-4-4-1,0 8-17,-10-15-11,4 7-2,-11-8 1</inkml:trace>
  <inkml:trace contextRef="#ctx0" brushRef="#br1" timeOffset="43139.3135">2975 12516 8,'0'0'28,"0"0"-1,-15-16-12,15 16-1,-20-8-4,10 6-3,-10-6-2,2 2-2,-4-2-1,0 2 0,-2-1-1,-1 5 0,0 0 0,2 4 0,1 5-1,2 4 2,-1 7-2,4 7 1,-2 6-1,0 7 1,1 6 1,2 7 0,0 2-1,4 6 0,1-3 1,3-1-1,7-3 0,5-2-1,5-6-1,3-5 0,2-6 1,3-6 0,5-6-1,3-5 0,-1-5 2,2-4 1,3-3-1,3-5 0,2-3 0,0-2 0,2-2 0,-2-2 0,-2-3 0,-1-1-1,-3-1 1,-3-1-1,-4 0-1,-4-6-2,4 8-6,-12-13-23,8 6-2,-7-9 1,3 6-1</inkml:trace>
  <inkml:trace contextRef="#ctx0" brushRef="#br1" timeOffset="43499.3495">3245 12664 14,'0'0'29,"0"0"1,0 0 0,0 0-26,0 0 0,0 0 0,17 9 0,-17-9-1,20 5-1,-6-4 0,1 2 0,2-2-1,1 1 0,0-2 0,2 1-1,-1 0 0,1-1 0,-1 1 0,-2-1-1,-1 4-3,-3-8-6,4 9-20,-17-5-1,17 2 0</inkml:trace>
  <inkml:trace contextRef="#ctx0" brushRef="#br1" timeOffset="43859.3855">3315 12848 1,'0'0'29,"-11"2"1,11-2 0,0 0-21,0 0-1,0 0-2,0 0-2,0 0-1,0 0-2,15 8 1,-4-6-1,1 1 0,3 3 0,3-1 0,1-1 0,1 1-1,2 0 1,-1-1-1,0 1 1,0-2-1,-1-3-1,-1 4-1,-4-10-10,3 6-18,-6-7-2,4 4 0</inkml:trace>
  <inkml:trace contextRef="#ctx0" brushRef="#br1" timeOffset="45002.4998">4285 12332 4,'0'0'26,"-18"15"-1,5-8 1,-4-5-20,3 6-1,-4-6-1,2 6 0,-6-3-1,3 5 0,-2 1-1,1 4 0,-1 0-1,3 4 1,1 2-2,2 2 2,3-2-2,3-1 2,3-2-2,4 0-1,3-1 1,4-4-1,6-1 1,0-2-1,6 1 1,1-1-1,2-1 1,2 2 1,1 0 0,0 1 0,-2 3-1,-1 2 1,-2 3 0,-2 4 0,-3 0-1,-4 3 1,-2 0 0,-4 2 0,-4-2-1,-4-1 1,-6-5-1,-3-5 1,-5-3-1,-4-5 0,-5-5 0,0-3 0,-2-4 0,2-2 0,3-1 1,4 1-1,5 0-1,4 2 0,12 4-1,-7-15-12,16 8-16,1-8 0,7 1 0</inkml:trace>
  <inkml:trace contextRef="#ctx0" brushRef="#br1" timeOffset="45551.5547">4381 12722 25,'0'0'27,"18"10"0,-18-10-23,18 1 2,-6-6-1,5 4 1,-5-7 0,4 4-1,-4-8-2,2 3 0,-3-6 0,1-1-2,-5-4 1,0 2 1,-3-2-3,-1 2 3,-2-1-3,-3 4 1,-2 0 0,4 15 0,-14-17-1,3 11-1,-2 3 1,0 1 0,-2 4-1,1 2 2,-1 4-2,1 6 2,2 5-2,1 3 1,2 4-1,3 3 0,3 3 1,2 4-1,3 1 1,4-1-1,2-2 1,3 0 1,2-3 0,2-2 0,1-6-1,2-4 1,1-4 0,0-8-1,1-3 1,0-11-2,2-5 0,-3-11-3,9 3-15,-8-14-12,5 2 0,-4-8 0</inkml:trace>
  <inkml:trace contextRef="#ctx0" brushRef="#br1" timeOffset="45940.5932">4794 12634 10,'1'19'29,"-3"-1"2,5 7 0,-4-2-24,8 8-1,-3-3 0,9 5 0,-6-3-3,4-1 0,-3-6-1,1-2-1,-3-6 0,0-5-1,-6-10 1,0 0-1,0 0 0,-1-18 0,-4 0 0,-1-4 0,-1-7-1,-1-3 0,2-3 0,2-1 0,3 3 0,1-3 0,4 5 0,2 1 2,3 7-1,3 3 1,0 6-1,2 4 2,-2 4-2,3 7 2,-3 5-2,-1-1-4,6 11-12,-8-11-15,6 4-1,-6-7-1</inkml:trace>
  <inkml:trace contextRef="#ctx0" brushRef="#br1" timeOffset="46256.6248">5116 12559 7,'0'0'30,"0"0"-1,3 17-14,-3-17 1,5 30-4,-5-12-3,11 14-3,-7 1-1,5 10-3,-4-5 1,2 0 0,-2-3-1,0-7-1,-1-2-2,-1-11-1,5 1-8,-8-16-22,0 0-1,9-16 0</inkml:trace>
  <inkml:trace contextRef="#ctx0" brushRef="#br1" timeOffset="46940.6932">5366 12530 15,'3'16'30,"1"6"0,-4 1 0,7 7-25,-6-1-1,7 9-1,-5-2 1,4 4-3,-3-6 0,1-4 0,0-7-1,-1-3 1,-1-5-1,-3-15-1,0 0 1,0 0-1,1-24 1,-2 2-1,0-2 0,-1-5 0,2-2 1,0-2-1,5 2 1,-2 1-1,4 1 1,2 3 2,1 6-2,2 2 2,1 8-2,3 6 2,-1 6-1,5 9 0,-4 3 0,2 7-1,1 2 0,-1 7 0,-2 0 2,2 4-3,-7-2 2,3-1 0,-4-5 0,-1-2 0,-3-3-1,-1-8-2,0 0-2,-5-13-18,0 0-10,6-20 1,-2 8-1</inkml:trace>
  <inkml:trace contextRef="#ctx0" brushRef="#br1" timeOffset="47459.7455">5797 12707 15,'10'3'27,"0"-3"1,4 1-23,-1-8 1,7 7 3,-5-10-1,6 6 0,-5-9-2,3 0-1,-6-7-2,2 2 1,-6-5-1,-2 1-1,-5 0-2,-1 0 1,-5 0-1,0 5 1,-4 4-1,-3 3-1,0 4 0,-4 4 1,2 3 0,-3 6 0,1 5 0,0 7 1,4 6-1,1 5-1,2 4 1,5 1 0,2 5 1,7-1-2,4-2 2,6 0-1,3-11 2,5 0 0,3-9 0,4-3 0,1-12 1,2-4-1,-1-9 1,0-5-2,0-5 1,0-5 0,-4-4-1,-1-2-1,-4-5-1,-3-1 1,-4 1-3,-6-7-4,0 7-25,-13-9-2,-3 3 0,-15-12 0</inkml:trace>
  <inkml:trace contextRef="#ctx0" brushRef="#br1" timeOffset="47715.7708">5101 11942 45,'0'0'35,"-3"17"-1,3-17-2,0 0-31,0 0-2,6 11-3,4-4-26,-10-7-2,16 5-1,-16-5-1</inkml:trace>
  <inkml:trace contextRef="#ctx1" brushRef="#br1">10843 16230 0</inkml:trace>
  <inkml:trace contextRef="#ctx0" brushRef="#br0" timeOffset="132828.2813">2877 4692 21,'0'0'26,"0"0"1,0 0-10,0 0-5,0 0 0,0 0-4,0 0-3,3 14-1,-3-14-1,1 21-1,-2-4 0,4 10 0,-4 1 0,2 12 0,-1 1-1,0 10 0,0 9 1,-1 4-2,-2 0 2,1 3-2,-2-4 1,1-3-1,1-3 1,0-9-2,0-9 1,1-9 1,1-6-1,-1-6 0,2-7 0,-1-11 1,0 0 0,1 11 0,-1-11 0,0 0 0,-4-22 0,2 6 0,-1-9-1,0-7 0,-2-6 1,0-10 0,0-8-2,-1-5 1,2-5 0,-2-4 0,0-5-1,2 2 1,-1 1 0,2 4-1,-1 5 1,1 8-1,1 10 2,0 9-2,0 12 1,0 7 0,2 17 0,-3-10 0,3 10 0,-2 24-1,1 1 1,1 12 0,0 13 0,3 13 0,1 15 1,0 12-1,1 7 0,0 7 1,2 6-1,-1-2 0,1-5 0,-3-10 0,0-12 0,0-13 0,-1-13 0,0-12 0,-2-17 0,1-11 0,-2-15 0,0 0-1,-3-11 1,-1-12 0,1-14 0,-1-9 0,0-11 0,-2-10-1,1-8 2,-1-7-1,0 1-1,2-2 0,-1 3-1,-2 2 1,2 4-1,0 5 0,1 5 0,1 9 0,1 8 2,-1 7-1,1 10 1,2 10-1,1 6 1,-1 14 0,0 0 0,0 0 0,2 24 0,0 7 0,0 13 0,1 11 1,0 16 0,3 12-1,-1 14 1,1 6-1,0 1 1,-2-4-1,2-6 1,-2-10-1,1-17 0,-2-14 0,0-16 0,-1-14 1,-2-23-1,0 0 0,2-17 1,-3-13-1,1-12 1,-2-10-1,1-10 1,-1-7-1,1-10-1,1 0 2,0-2-2,0 4 1,-1 3 0,0 6-1,-1 8 1,0 8-1,-2 12 1,1 7 0,-2 10 0,1 6-1,4 17 1,-8-2-3,8 18-8,-4-1-18,6 7-2,-4-3 1,1-1-2</inkml:trace>
  <inkml:trace contextRef="#ctx1" brushRef="#br0">8572 17131 0,'0'0'0,"0"0"0,0 0 0,0 0 0,0 0 0,0 0 0,0 0 0,0 0 0,0 0 0,0 0 0,0 0 0,0 0 0,0 0 0,0 0 0,0 0 0,0 0 0,0 0 0,0 0 0,0 0 0,0 0 0,0 0 0,0 0 0,0 0 0,0 0 0,0 0 0,-38 11 0,38-11 0,0 0 0,0 0 0,0 0 0,0 0 0,-47 12 0,47-12 0,0 0 0,0 0 0,0 0 0,-31 0 0,31 0 0,0 0 0,0 0 0,-86 35 0,86-35 0,0 0 0,-38 23 0,38-23 0,-20 12 0,1-12 0,-67 24 0,46-2 0,22-9 0,8-13 0,-77 23 0,30 1 0</inkml:trace>
  <inkml:trace contextRef="#ctx0" brushRef="#br0" timeOffset="151216.1201">3514 6062 27,'0'0'25,"0"0"-6,0 0 0,-14-5-4,14 5-3,0 0-3,0 0-2,-10 4-1,10-4-2,0 0-1,-11 0-1,11 0 0,-12 0-1,12 0 0,-15-4-1,6 2 1,9 2-1,-15-1 0,6 1 0,-1-2 0,0 1 1,-1 1-1,2-2 0,-1 0 1,-1 1-1,1 1 1,0 0-1,1 1 0,9-1 0,-14 5 0,14-5 1,-14 14-1,8-4 0,0 1 0,-1 1 0,1 3-1,1 0 2,-1 2-2,1-1 1,0 1 0,0-2 0,1 3 0,2 0 0,0 2-1,0 0 2,1-2-1,1 2 0,0 0 0,2 0 1,0-4-1,1-1 1,0-2-1,1 0 1,1-3-1,-5-10 1,12 17 0,-12-17-1,14 14 0,-5-8 1,0-2-1,2 0 0,1-3 1,1 1-1,0-2 1,0 0-1,-1 0 0,0-2 1,0 0-1,0-3 1,0 2-1,0-5-1,0-2 1,1-3-2,4 1-4,-7-14-17,9 8-7,-5-5-3,3 2 1</inkml:trace>
  <inkml:trace contextRef="#ctx0" brushRef="#br0" timeOffset="151944.1929">3662 6536 10,'0'0'27,"0"0"1,-8 5 1,8-5-15,0 0 0,0 0-4,0 0-2,0 0-4,-9-13 0,9 13-2,-1-15 0,2 3-1,-2-3 1,2-1-1,0-3-1,1-3 1,0-4 0,2-2-1,0-1 0,0 0 0,1 2 0,1 1 0,0 1 1,0 3-1,-1 2 0,0 4 0,1 1 0,-1 2 0,0 1 0,-5 12 0,7-17 0,-7 17-1,0 0 1,10-10 0,-10 10 0,0 0-1,13 14 1,-13-14 0,9 17-1,-5-4 2,1-1-2,1 6 1,-2-4-1,1 2 1,-2 1 0,3 2-1,-2 0 1,2 2 0,-2 0 0,1-1 0,0 5-1,0-2 2,0-1-1,1 1 0,-1-5 0,-1 1 0,0-3 0,0-1 0,-1-4 0,-3-11 0,6 19-1,-6-19-1,4 10-4,-4-10-9,0 0-14,0 0-2,0 0 1,-10-9-1</inkml:trace>
  <inkml:trace contextRef="#ctx0" brushRef="#br0" timeOffset="152282.2267">3695 6430 29,'-10'2'30,"10"-2"0,0 0-1,0 0-18,0 0-1,0 0-4,0 0-2,0 0-2,0 0-2,0 0 1,0 0-1,0 0 0,0 0 0,13-1 1,-13 1-1,18-7-1,-4 3-1,0-10-3,6 7-9,-4-13-15,7 6-1,-1-8 0,2 6 0</inkml:trace>
  <inkml:trace contextRef="#ctx0" brushRef="#br0" timeOffset="153214.3199">4092 6121 20,'-10'-9'27,"2"2"1,8 7 1,-19-14-19,19 14 0,-13-9-1,13 9-3,-13-4-2,13 4-1,-11 1-1,11-1-1,-14 8 1,14-8-2,-15 15 1,6-4-1,2 0 0,-1 4 1,0 0-1,1 4 0,0-2 0,2 2 0,0 1-1,0 2 2,1 0-2,1 0 2,0 0-1,2-2 0,0 1 0,1 0 0,1-2 0,1-3 0,1 0 0,0-2 0,1-2 0,1 0 0,-5-12 0,11 18 0,-11-18 0,16 14 0,-16-14 0,19 10 0,-8-7 1,0 0-1,2-1 1,0-1-1,0-1 1,-2 0-1,2-1 1,-3-2-1,-1-1 1,0-2-1,-9 6 0,14-12 1,-14 12 0,9-15-1,-9 15 1,4-18-1,-4 18 1,1-15-1,-1 15 0,-5-12 0,5 12 1,-9-10-2,9 10 1,-15-7 0,6 5 0,0 1 0,-2 0 0,1-1 0,2 2 0,-1 0 0,9 0 0,-12 2 0,12-2 0,0 0 0,0 0-1,0 0 1,0 0 0,0 0 0,0 0 0,0 0-1,13 1 1,-4-2 0,1-1 0,3 2 0,-1-1 0,2-1 0,0-2 0,1 2 0,-1-2 0,0-1 1,-1-2-2,0-5-1,3 9-11,-5-14-17,3 4 0,-6-3-2,3 1 0</inkml:trace>
  <inkml:trace contextRef="#ctx0" brushRef="#br0" timeOffset="154739.4724">3885 4651 10,'0'0'25,"-12"-18"0,6 7-6,6 11-1,-11-13-2,11 13-5,-9-8-2,9 8-3,0 0-1,0 0-1,-11-6-1,11 6-1,-4 11 0,3 1-1,-1 9 0,1 7 0,-1 10 0,2 10 0,-1 11-1,1 9 1,1 9 1,0 4-2,1 1 2,0-2-2,-1-4 1,1-8-1,-1-10 1,0-8-1,-1-13 0,0-9 0,0-9 0,0-7 0,0-12 0,-1 11 0,1-11 1,1-12-1,-1-5 2,0-6-2,-1-7 0,1-8 1,-3-11-2,1-10 2,-2-8-1,-1-8 0,-2-4-1,0-4 1,0 0-2,-1 2 2,2 7 0,0 8 0,2 12 0,1 10 0,1 15 0,1 10 0,1 7 0,0 12-1,0 0 1,4 16-1,-1 12 0,0 14 1,2 15-1,0 14 1,2 15 0,-2 11 0,-1 8 0,0 2 0,0-1 0,0-10 0,-2-13 0,1-13 0,-2-15 0,0-15 0,0-14 0,0-11-1,-1-15 1,1-13 0,-1-12 1,-1-12-1,0-11 0,0-13 0,0-11 0,0-9 0,-1-5 0,0-4 0,-1 0-1,-1 2 0,1 6 1,-1 9-1,1 10 1,-1 11 0,0 9 0,1 13-1,1 9 1,1 9 0,1 12-1,0 0 1,1 11-1,1 13 1,1 14 0,1 15 0,1 15-1,2 14 1,0 9 1,0 9-1,-1 0 1,1-4-1,0-10 0,-1-13 0,-1-16 1,-3-16-1,1-12-4,-3-29-12,0 0-14,5-11-1,0-5-1,-5-3 0</inkml:trace>
  <inkml:trace contextRef="#ctx0" brushRef="#br0" timeOffset="155761.5746">3248 5924 31,'-14'-14'27,"4"6"1,2 6-10,-4-9-9,12 11-2,-15-7-2,15 7-2,-12 8 0,7 10-1,-1 2 0,1 10-1,-2 10 2,2 9-1,-3 9 1,4 12-1,-2 2 0,3 4 1,-3 1-1,5 1 0,1-7 0,3-3 0,1-11-1,3-7-1,2-10 0,3-9-2,4-5-2,-2-17-10,8 3-17,0-11 0,5-2 0,-2-6-1</inkml:trace>
  <inkml:trace contextRef="#ctx0" brushRef="#br0" timeOffset="156295.628">4048 5886 14,'18'3'22,"0"1"3,6 4 2,3 9-21,-2-2 4,8 16-1,-8 0 0,5 19-3,-10 1 1,3 15-2,-11 4-2,-1 5 1,-6 1-2,-2 1 2,-6-8-2,-1-7-2,-3-6-4,-6-14-21,5-4-4,-4-8-1,0-3-1</inkml:trace>
  <inkml:trace contextRef="#ctx0" brushRef="#br0" timeOffset="157069.7054">1377 5908 10,'0'0'27,"-12"8"3,12-8-1,-5 10-12,5-10-3,-3 10-3,3-10-3,-10 23-5,1-4 1,0 10-3,-2 6 1,-1 10-1,1 11 2,-2 10-3,2 5 1,5 4 1,2 2-1,3-2 0,6-6 0,5-6-1,9-13 1,6-12-2,7-5-2,0-18-7,16-6-19,3-11-1,7-4-2,-3-8 0</inkml:trace>
  <inkml:trace contextRef="#ctx0" brushRef="#br0" timeOffset="157796.7781">2968 5845 4,'-8'-2'26,"8"2"1,0 0-2,-10 1-11,10-1-3,0 0-2,0 0-3,0 0-3,0 0-1,16 14 0,-5-2 1,5 6 0,-2 4 1,5 11-1,-1 5 1,2 12-1,-5 6 1,3 14-2,-7 0 0,0 5 1,-7 1-2,0 1 1,-6-7-1,-3-4 1,-6-11-1,-1-8 0,-5-10 1,0-7-2,1-7 0,-3-8-4,7 3-5,-7-9-21,14 5-2,5-14-1,-7 12 0</inkml:trace>
  <inkml:trace contextRef="#ctx0" brushRef="#br0" timeOffset="196540.6521">1345 13629 5,'-2'12'26,"2"-12"-8,0 0-3,8 15-1,-8-15-1,0 0-4,0 0-3,9 0-1,-9 0-1,0 0-1,0 0 0,0 0-1,0 0-1,0 0 1,0 0-1,0 0 0,0 0-1,0 0 1,0 0 0,0 0-1,0 0 1,0 0 0,0 0-1,0 0 1,0 0-1,0 0 0,0 0 1,-9 5-1,9-5 0,0 0 1,0 0-1,-11 4 0,11-4 0,0 0 1,0 0-1,0 0 1,-11 4-1,11-4 1,-8 0-1,8 0 0,-14 3 0,5-2 0,-1 1 0,-3-1 0,1 4 0,12-5 2,0 0 1,0 0-1,0 0 0,0 0 0,-47 13 1,47-13-1,0 0 0,0 0-2,-45 28-1,45-28 1,0 0-1,-39 41 1,39-41-1,0 0 1,-39 54-1,39-54 2,0 0-1,-37 63 1,37-63-1,-17 48-1,17-48 2,-13 47-2,13-47 1,0 0-2,-5 66 2,5-66-1,0 0 1,11 62 1,-11-62-1,0 0 1,23 55-1,-23-55 1,0 0 0,45 57-3,-17-31 0,3-4 0,0-4 0,1-9 0,-3-7 1,2-7-2,-4-4 0,0-8 2,-1 2-5,-3-16-15,3 11-11,-2-9 0,5 11-2</inkml:trace>
  <inkml:trace contextRef="#ctx0" brushRef="#br0" timeOffset="197103.7084">1783 14405 17,'-1'14'32,"1"-14"0,-6 15 1,6-15-28,0 0 0,-11-21-1,9 11-1,-3-9 0,1-5-2,1-8 0,0-5-1,2-9 1,0-3 0,1-4-1,1-7 1,3 0 0,0-2-1,1 0 1,0 1 0,-1 5 0,0 3-1,3 6 0,-2 7 0,1 4 1,0 8-1,0 9 0,0 4 0,-6 15 0,15-12 0,-15 12 0,16 12 0,-4 4-2,2 7 0,0 7 0,1 7 1,-2 4-1,2 7 1,-2 2-2,1 3 2,-5 4 1,0-3-1,-1-3 1,0-3-1,0-3 1,-2-4-1,1-8 1,-1-4-1,-1-10 0,-2-6-1,2 6-12,-5-19-18,0 0 0,0 0 0</inkml:trace>
  <inkml:trace contextRef="#ctx0" brushRef="#br0" timeOffset="197396.7377">1778 14049 21,'-3'16'32,"3"-16"1,-6 21-3,6-21-25,-8 14-1,8-14 1,0 0-1,0 0-1,0 0-1,0 0-1,0 0 0,12-2-1,-12 2 1,16-11-1,-6 4 1,4-1-1,0-4 1,8 2-6,0-12-5,10 9-22,-6-9-2,8 6 1</inkml:trace>
  <inkml:trace contextRef="#ctx0" brushRef="#br0" timeOffset="198191.8172">2672 13627 27,'-15'-12'30,"-3"6"2,-4-4-25,4 7 0,-6-7 1,4 12-2,-5-6-1,5 8-1,-3 0-1,6 8-2,-1 6 0,3 9-1,-2 7 0,4 7 0,1 7 0,0 6 0,3 5-1,2 2 0,3-2 1,3-3-1,3-4 0,4-3 0,3-7 1,1-5-1,5-8 1,2-3 0,0-7 1,4-4 0,4-6-1,1-4 0,0-7 0,3-3 0,-2-5 1,1-3-2,-1-3 1,0 0 0,-8-4 1,0 2-1,-4-1 1,-2 0 0,-6 0-1,-2 0 1,-5-2-1,-3 0 2,-3 0-2,-4 2 1,-2 0-1,-2 3 2,-1 1-2,0 4 1,1 3-1,0 2 0,2 2-1,2 3 1,1 0 0,9 1 0,-10 0-1,10 0 1,0 0-1,0 0 1,15 2 0,-2-2 0,8-2 0,4 0 0,7-4 1,5-1-2,7-1-1,-2-14-14,8 12-14,-5-11-5,0 6 3</inkml:trace>
  <inkml:trace contextRef="#ctx0" brushRef="#br0" timeOffset="198965.8942">3282 13865 7,'-10'9'32,"10"-9"-2,0 0 2,-14 0-27,14 0 0,0 0-1,0 0-1,0 0-1,-9 3-1,9-3 0,0 0-1,0 0 0,0 0 1,0 0-1,0 0 0,0 0 0,0 0 0,0 0 0,0 0 0,0 0 0,0 0 0,0 0 0,0 0 0,0 0 0,8 10 0,-8-10 0,15 6 0,-3-2 0,3-1 0,3 1 0,3 0 0,4 1 1,3-2-1,2-1 1,1 1-1,-1-1 1,-2 0-1,-2 0 1,-4-2 0,-4 0-1,-5-2 1,-2 4-1,-11-2 1,11 0 0,-11 0 0,0 0-1,0 0 1,0 0 0,0 0-1,0 0 1,0 0-1,0 0 0,0 0-1,0 0 0,0 0-2,13 3-7,-13-3-22,0 0 0,0 0-1</inkml:trace>
  <inkml:trace contextRef="#ctx0" brushRef="#br0" timeOffset="201842.1822">4269 13552 11,'0'0'29,"-21"-9"-1,21 9-14,-23-5 0,15 8-4,-11-6-3,7 6-1,-6-3-3,2 7 0,-4-3-1,1 4-1,0 2 0,3 5-1,0 7 0,3 6 0,2 5 0,3 5 0,4 6 0,4 3 1,4 1-1,3 0 1,2-4-1,2-4 0,3-5 1,2-3-1,1-5 1,-1-8-2,1-3 1,1-3-2,-1-4 2,3-4-1,-2-6 1,0-4 0,2-4 0,1-1 2,-2-5-2,0 0 1,2-3 0,-3 2-1,-2 1 0,-1 1-1,-3 2 1,-2-1 0,-3 0-1,-2-2 1,-4-2 0,-2 0 0,-5-4 1,0 3-1,-4-2 1,0 3-1,-2 3 0,0 3 1,-2 3-1,0 7 1,1 2-1,1 5-1,-1 1 1,1 1 0,2 2 0,1-3-1,3 5-3,6-12-6,0 0-20,0 0-3,0 0 1</inkml:trace>
  <inkml:trace contextRef="#ctx0" brushRef="#br0" timeOffset="202158.2138">4540 13434 5,'0'0'31,"0"0"0,-12 5 0,13 10-24,-7 1-1,5 13-1,-4 5-2,4 16-1,-1 8 0,4 6 0,0 5-1,2 2 1,0-7-1,3-3 1,-1-12-2,1-13-1,1-11-1,-8-25-8,16 10-20,-13-24-3,5 1 1</inkml:trace>
  <inkml:trace contextRef="#ctx0" brushRef="#br0" timeOffset="202533.2513">4658 13767 27,'0'0'28,"0"0"0,0 0-19,3 14-2,-4 0-1,6 11-2,-2 0-1,5 8 0,0-4 0,2 6 0,1-8 0,4 0-1,-2-10 1,4-2-1,0-8 0,2-4 0,-1-5-1,0-4 0,-2-5 0,1-3 0,-4-6 0,0-2 0,-5-3-1,0-3 1,-4-2-1,-1 0 1,-2 2-1,-3-1-1,0 5-1,-2-6-5,5 9-25,-5-7-2,6 9 1</inkml:trace>
  <inkml:trace contextRef="#ctx0" brushRef="#br0" timeOffset="203142.3122">5104 14100 16,'2'13'30,"-2"-13"2,-1 12-2,-2-22-24,3 10 1,2-32-3,0 8 0,-1-13-3,2-7 1,0-9-2,1-4 1,1-3-1,1 0 0,1 1 0,-1 4 0,1 5 0,0 9 0,-1 7 0,-1 9 0,-2 5 0,0 7 1,-3 13-1,3-11 0,-3 11 1,0 0-1,0 0 0,0 0 0,0 0 1,-9-5-1,9 5 0,0 0 0,-9-4 0,9 4 0,0 0 0,0 0-1,0 0 1,0 0-1,0 0-1,-5-11-3,14 17-18,-9-6-9,9-1 0,-9 1-1</inkml:trace>
  <inkml:trace contextRef="#ctx0" brushRef="#br0" timeOffset="203460.3439">5052 13558 29,'0'0'32,"-13"4"1,13-4-14,-9 1-12,9-1-2,0 0-1,0 0-2,0 0-1,0 0 0,0 0-2,16 5 1,-4 0 0,6-1 0,2 2 0,6 1 0,3 0 0,3 0 0,3 0 0,-1-2-2,6 3-6,-9-8-22,7 6-2,-9-8 1</inkml:trace>
  <inkml:trace contextRef="#ctx0" brushRef="#br0" timeOffset="203969.3945">5565 13660 7,'0'0'29,"-16"-9"1,6 7 1,-4-5-26,14 7-1,-21-7 1,13 9-2,-4 6 0,2 6-2,2 4 0,-1 8-1,0 5 0,2 5 1,0 3-1,2 4 1,2-3-1,2-2 1,2-5-1,2-4 1,3-4 0,2-7-1,1-8 1,4-5 0,-1-9 0,2-2 0,-1-8 0,1-4 0,-3-7-1,1-1 1,-1-3-1,-3 0 0,0 4 0,-2 1 0,-2 6 0,0 4 0,-4 14 0,3-14 0,-3 14-1,0 0 1,4 18 0,-2-2 0,1 5 1,1 3-1,3 5 1,1 3-1,1 0 0,2-1 0,2 0-5,-3-12-25,7-2-3,-2-12 1</inkml:trace>
  <inkml:trace contextRef="#ctx0" brushRef="#br0" timeOffset="204705.4685">5816 13755 7,'-6'18'30,"0"1"0,6 14-3,-5-9-19,12 13-1,-6-3-1,7 6-1,-4-4-2,4-2-3,-2-6 2,0-5-2,-1-9 0,-5-14 1,0 0 0,0 0-1,3-24-1,-3-2 2,1-2-2,2-7 1,1-2-1,3-1 1,2 1-1,4 1 0,1 4 1,2 6 0,0 7 0,0 6 0,3 10 1,-3 9-1,-1 9 0,-1 11 1,-2 8 0,-1 5 0,-2-1 0,-1 0 0,-3-5 0,-1-4 0,-1-8 0,-1-8-1,-2-13 1,0 0-1,-1-25 0,1 4-1,2-5 1,0-5-1,3-4 0,1 0 0,3 4 0,1 3 0,2 6 1,0 4-1,1 8 1,-1 7 0,1 7 0,-1 9 0,2 6 1,-2 9-1,1 5 1,-2 4 0,-2-1-1,0 1 1,-2-4-1,-3-10-3,2 3-12,-6-26-18,0 0 2,4-22-2</inkml:trace>
  <inkml:trace contextRef="#ctx0" brushRef="#br0" timeOffset="204930.4909">6407 13718 20,'9'26'33,"-8"0"-1,3 8 1,-6-1-31,3 5 1,0-5 0,2 2 0,-2-9-2,0-4-2,4-2-4,-5-20-24,7 10-3,-7-10 0</inkml:trace>
  <inkml:trace contextRef="#ctx0" brushRef="#br0" timeOffset="205425.5405">6678 13752 6,'4'20'31,"-4"1"-2,4 6 3,-5 0-26,7 9 0,-5-7 0,5 5-2,-4-8-1,3-3-1,-2-8 0,1-3 0,-4-12-1,0 0 0,7-17-1,-5-5 0,2-7 0,0-5 0,3-7-1,2-4 1,1-1-1,3 2 1,3 3 0,3 5-1,-1 7 1,1 6 0,2 7 0,-2 9 0,1 6 1,0 8-1,-5 8 0,1 7 1,-1 3 0,-1 6 0,-2 2 0,-1 0 1,-5-2-1,2 0 0,-3-5 0,-2-4 0,-1-6 0,0-5-1,-2-11 0,2 16-2,-2-16-4,0 0-27,0 0 0,0 0-1</inkml:trace>
  <inkml:trace contextRef="#ctx0" brushRef="#br0" timeOffset="209716.9693">7395 13591 29,'-8'7'32,"8"-7"1,0 0-2,0 0-29,10 3 1,4 0 0,0-2-1,5 3 0,0 2 0,2 0-1,1 2-1,0 0 1,-3-1-1,-3 0-1,1 1-2,-7-11-9,6 11-18,-16-8-3,14 4 1</inkml:trace>
  <inkml:trace contextRef="#ctx0" brushRef="#br0" timeOffset="209992.9972">7405 13869 16,'-16'5'30,"7"4"1,-2-9 0,11 0-25,-8 4 0,8-4 0,0 0-2,0 0-1,13 0-1,-2 0 0,2-1-1,5 0-1,2 1 1,3 0 0,0-1-1,2-1 0,1-3-1,-1-5-2,6 3-5,-7-16-23,10 5-1,-3-13-1</inkml:trace>
  <inkml:trace contextRef="#ctx0" brushRef="#br0" timeOffset="210505.0484">8146 13368 16,'-13'-11'32,"0"6"0,-6 2 0,6 10-26,-5-4 0,3 15-1,-3-2-2,3 12-1,2 9 0,5 14-2,3 7 0,4 6 1,4 8 0,6 1 0,5-1 0,6-2 0,5-7 0,7-10-1,4-15 1,4-8 0,7-17 0,2-10 0,0-12 1,2-11-1,-3-13 0,-3-12 2,-4-15-1,-6-7 0,-10-5 0,-4-3-2,-11-2 2,-6-1-1,-10 1 0,-8 6 0,-11 8 0,-11 6 0,-4 7 0,-8 8 0,-2 10-1,-3 11 2,0 13-4,3 7 1,7 11 0,7 5-2,6 9-1,4-2-4,16 13-26,-3-6-2,17 8 1,-2-7 0</inkml:trace>
  <inkml:trace contextRef="#ctx0" brushRef="#br0" timeOffset="210804.0783">8288 13696 24,'0'0'33,"11"18"-1,0 11 1,-2 1-29,10 16 2,-4 5-1,10 14-1,-1 0-1,3 10-1,-2-5 0,3-6-1,-3-9 0,-3-6-2,-2-15 0,-6-13-4,3-2-28,-17-19-3,16-13 1,-17-10-1</inkml:trace>
  <inkml:trace contextRef="#ctx0" brushRef="#br0" timeOffset="211421.14">6748 12384 29,'0'0'32,"0"0"0,-2 10 0,2-10-27,0 0 0,12 6-1,2 0-1,-1-4-2,6 1 1,0 1-1,1 2-1,2-2-1,0 2 0,-1 4-2,-4-9-8,4 11-19,-10-7-3,3 6 2,-14-11-2</inkml:trace>
  <inkml:trace contextRef="#ctx0" brushRef="#br0" timeOffset="211676.1655">6774 12612 26,'-7'10'30,"7"-10"2,-11 10-2,11-10-24,0 0 0,0 0-2,10 8-1,3-8-1,5 1-1,2-4 0,5 3 0,2-5 0,3-4 1,3-2-4,0-8-6,6 1-21,-5-9-4,7 1 2,-5-8-3</inkml:trace>
  <inkml:trace contextRef="#ctx0" brushRef="#br0" timeOffset="212285.2263">7988 11868 13,'-13'3'31,"1"0"0,-7-5 1,2 5-20,-5-6-6,2 5 3,-6-3-6,0 4 1,-5 0-2,0 2-2,0 5 1,0 1-4,1 3 3,3 4-3,4 4 3,3 1-3,4 5 3,7 0 0,4-1-1,6 1 1,6 1 0,5-3-1,7 1 1,8-3 0,6-3 1,4 0-1,3-1 1,0 1-1,-1 0 1,-2 2 0,-2 1-1,-6 4 1,-7 2 0,-5 2 1,-7 0-1,-7 3 2,-7-4-2,-6-3 1,-11-4-1,-7-5 0,-8-7 0,-6-1-2,-1-7 2,-1-4-3,4-3 2,3-2 2,8-1-2,7 3 0,8 2-4,3-7-27,11 8-3,6-21 0,3 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60F5-EFAD-49D7-A4BC-42A8A076B82E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82FB-D5A9-433F-B651-F46BCDEF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60F5-EFAD-49D7-A4BC-42A8A076B82E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82FB-D5A9-433F-B651-F46BCDEF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60F5-EFAD-49D7-A4BC-42A8A076B82E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82FB-D5A9-433F-B651-F46BCDEF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8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60F5-EFAD-49D7-A4BC-42A8A076B82E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82FB-D5A9-433F-B651-F46BCDEF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4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60F5-EFAD-49D7-A4BC-42A8A076B82E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82FB-D5A9-433F-B651-F46BCDEF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0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60F5-EFAD-49D7-A4BC-42A8A076B82E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82FB-D5A9-433F-B651-F46BCDEF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6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60F5-EFAD-49D7-A4BC-42A8A076B82E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82FB-D5A9-433F-B651-F46BCDEF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3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60F5-EFAD-49D7-A4BC-42A8A076B82E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82FB-D5A9-433F-B651-F46BCDEF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5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60F5-EFAD-49D7-A4BC-42A8A076B82E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82FB-D5A9-433F-B651-F46BCDEF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9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60F5-EFAD-49D7-A4BC-42A8A076B82E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82FB-D5A9-433F-B651-F46BCDEF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5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60F5-EFAD-49D7-A4BC-42A8A076B82E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82FB-D5A9-433F-B651-F46BCDEF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560F5-EFAD-49D7-A4BC-42A8A076B82E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182FB-D5A9-433F-B651-F46BCDEF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3dmoleculardesign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3dmoleculardesigns.com/3DMD.htm" TargetMode="Externa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dmoleculardesigns.com/3DMD.ht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rcn.com/jkimball.ma.ultranet/BiologyPages/A/AntisenseRNA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dmoleculardesigns.com/3DMD.ht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dmoleculardesigns.com/3DMD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customXml" Target="../ink/ink6.xml"/><Relationship Id="rId18" Type="http://schemas.openxmlformats.org/officeDocument/2006/relationships/image" Target="../media/image15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2.emf"/><Relationship Id="rId17" Type="http://schemas.openxmlformats.org/officeDocument/2006/relationships/customXml" Target="../ink/ink8.xml"/><Relationship Id="rId2" Type="http://schemas.openxmlformats.org/officeDocument/2006/relationships/image" Target="../media/image9.png"/><Relationship Id="rId16" Type="http://schemas.openxmlformats.org/officeDocument/2006/relationships/image" Target="../media/image14.emf"/><Relationship Id="rId20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hyperlink" Target="http://www.3dmoleculardesigns.com/3DMD.htm" TargetMode="External"/><Relationship Id="rId10" Type="http://schemas.openxmlformats.org/officeDocument/2006/relationships/image" Target="../media/image11.emf"/><Relationship Id="rId19" Type="http://schemas.openxmlformats.org/officeDocument/2006/relationships/customXml" Target="../ink/ink9.xml"/><Relationship Id="rId4" Type="http://schemas.openxmlformats.org/officeDocument/2006/relationships/image" Target="../media/image8.emf"/><Relationship Id="rId9" Type="http://schemas.openxmlformats.org/officeDocument/2006/relationships/customXml" Target="../ink/ink4.xml"/><Relationship Id="rId14" Type="http://schemas.openxmlformats.org/officeDocument/2006/relationships/image" Target="../media/image13.emf"/><Relationship Id="rId22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3dmoleculardesigns.com/3DMD.htm" TargetMode="External"/><Relationship Id="rId4" Type="http://schemas.openxmlformats.org/officeDocument/2006/relationships/image" Target="../media/image17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533400"/>
            <a:ext cx="5257800" cy="1470025"/>
          </a:xfrm>
        </p:spPr>
        <p:txBody>
          <a:bodyPr/>
          <a:lstStyle/>
          <a:p>
            <a:r>
              <a:rPr lang="en-US" dirty="0" smtClean="0"/>
              <a:t>Beta-Globin gene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236" y="6193790"/>
            <a:ext cx="6400800" cy="60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a kit by </a:t>
            </a:r>
            <a:r>
              <a:rPr lang="en-US" sz="2400" dirty="0" smtClean="0">
                <a:hlinkClick r:id="rId2"/>
              </a:rPr>
              <a:t>3 D Molecular Designs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2590800" cy="52031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74433" y="5637330"/>
            <a:ext cx="35695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 from: http://en.wikipedia.org/wiki/Hemoglobin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03" y="1981200"/>
            <a:ext cx="4114800" cy="411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09" y="11668"/>
            <a:ext cx="5715000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Image from: http://learn.genetics.utah.edu/content/disorders/whataregd/sicklecell/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399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14294" r="2125" b="54294"/>
          <a:stretch/>
        </p:blipFill>
        <p:spPr bwMode="auto">
          <a:xfrm>
            <a:off x="0" y="762000"/>
            <a:ext cx="898724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05280" y="1648440"/>
              <a:ext cx="4727520" cy="3771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120" y="1641240"/>
                <a:ext cx="4741200" cy="37872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990600" y="6301543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http://www.3dmoleculardesigns.com/3DMD.htm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1" t="12611" r="25716" b="7162"/>
          <a:stretch/>
        </p:blipFill>
        <p:spPr bwMode="auto">
          <a:xfrm>
            <a:off x="2635762" y="152400"/>
            <a:ext cx="3810000" cy="367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6" t="61658" r="43193" b="28039"/>
          <a:stretch/>
        </p:blipFill>
        <p:spPr bwMode="auto">
          <a:xfrm>
            <a:off x="-4175" y="4038600"/>
            <a:ext cx="91946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6324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http://www.3dmoleculardesigns.com/3DMD.htm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34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Sickle Cell disease (anemia)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33400"/>
            <a:ext cx="5715000" cy="6018022"/>
          </a:xfrm>
        </p:spPr>
      </p:pic>
      <p:sp>
        <p:nvSpPr>
          <p:cNvPr id="5" name="Rectangle 4"/>
          <p:cNvSpPr/>
          <p:nvPr/>
        </p:nvSpPr>
        <p:spPr>
          <a:xfrm>
            <a:off x="37011" y="6524285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http://learn.genetics.utah.edu/content/disorders/whataregd/sicklecell/images/sicklecell.jpg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38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400800"/>
            <a:ext cx="8229600" cy="30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http://www.ornl.gov/sci/techresources/Human_Genome/posters/chromosome/Gifs/HBBmutseq_2.gif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4171"/>
            <a:ext cx="8229600" cy="56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 kinds of hemoglobin subunits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Alpha (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Beta (</a:t>
            </a:r>
            <a:r>
              <a:rPr lang="el-GR" dirty="0" smtClean="0"/>
              <a:t>β</a:t>
            </a:r>
            <a:r>
              <a:rPr lang="en-US" dirty="0" smtClean="0"/>
              <a:t>)</a:t>
            </a:r>
          </a:p>
          <a:p>
            <a:r>
              <a:rPr lang="en-US" dirty="0" smtClean="0"/>
              <a:t>Gamma (</a:t>
            </a:r>
            <a:r>
              <a:rPr lang="el-GR" dirty="0" smtClean="0"/>
              <a:t>ϒ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Delta (</a:t>
            </a:r>
            <a:r>
              <a:rPr lang="el-GR" dirty="0" smtClean="0"/>
              <a:t>δ</a:t>
            </a:r>
            <a:r>
              <a:rPr lang="en-US" dirty="0" smtClean="0"/>
              <a:t>)</a:t>
            </a:r>
          </a:p>
          <a:p>
            <a:r>
              <a:rPr lang="en-US" dirty="0" smtClean="0"/>
              <a:t>Epsilon (</a:t>
            </a:r>
            <a:r>
              <a:rPr lang="el-GR" dirty="0" smtClean="0"/>
              <a:t>ϵ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2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Adult hemoglobin </a:t>
            </a:r>
            <a:r>
              <a:rPr lang="el-GR" dirty="0" smtClean="0"/>
              <a:t>σ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β</a:t>
            </a:r>
            <a:r>
              <a:rPr lang="en-US" baseline="-25000" dirty="0" smtClean="0"/>
              <a:t>2</a:t>
            </a:r>
            <a:br>
              <a:rPr lang="en-US" baseline="-25000" dirty="0" smtClean="0"/>
            </a:br>
            <a:r>
              <a:rPr lang="en-US" baseline="-25000" dirty="0" smtClean="0"/>
              <a:t>   </a:t>
            </a:r>
            <a:r>
              <a:rPr lang="en-US" dirty="0" smtClean="0"/>
              <a:t> - 2% of adult hemoglobin </a:t>
            </a:r>
            <a:r>
              <a:rPr lang="en-US" baseline="-25000" dirty="0" smtClean="0"/>
              <a:t>= </a:t>
            </a:r>
            <a:r>
              <a:rPr lang="el-GR" dirty="0" smtClean="0"/>
              <a:t>σ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δ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Embryonic hemoglobin </a:t>
            </a:r>
            <a:r>
              <a:rPr lang="el-GR" dirty="0" smtClean="0"/>
              <a:t>σ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ϵ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Fetal Hemoglobin  </a:t>
            </a:r>
            <a:r>
              <a:rPr lang="el-GR" dirty="0" smtClean="0"/>
              <a:t>σ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ϒ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sz="2400" dirty="0" smtClean="0"/>
              <a:t>Greater affinity for oxygen than adult hemoglobin</a:t>
            </a:r>
          </a:p>
          <a:p>
            <a:r>
              <a:rPr lang="en-US" sz="2400" dirty="0" smtClean="0"/>
              <a:t>last seven months of development in uterus</a:t>
            </a:r>
          </a:p>
          <a:p>
            <a:r>
              <a:rPr lang="en-US" sz="2400" dirty="0" smtClean="0"/>
              <a:t>in the newborn until roughly 6 months old</a:t>
            </a: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Sickle cell hemoglobin </a:t>
            </a:r>
            <a:r>
              <a:rPr lang="el-GR" dirty="0" smtClean="0"/>
              <a:t>σ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β</a:t>
            </a:r>
            <a:r>
              <a:rPr lang="en-US" baseline="-25000" dirty="0" smtClean="0"/>
              <a:t>2</a:t>
            </a:r>
          </a:p>
          <a:p>
            <a:r>
              <a:rPr lang="en-US" sz="2400" dirty="0" smtClean="0"/>
              <a:t>Mutation in </a:t>
            </a:r>
            <a:r>
              <a:rPr lang="el-GR" sz="2400" dirty="0" smtClean="0"/>
              <a:t>β </a:t>
            </a:r>
            <a:r>
              <a:rPr lang="en-US" sz="2400" dirty="0" smtClean="0"/>
              <a:t>chain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0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324600"/>
            <a:ext cx="8229600" cy="30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http://gassama.myweb.uga.edu/hemoglobinmolecule.gif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4" t="25588" r="25740" b="28253"/>
          <a:stretch/>
        </p:blipFill>
        <p:spPr bwMode="auto">
          <a:xfrm>
            <a:off x="0" y="0"/>
            <a:ext cx="432384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6" t="45629" r="27714" b="32257"/>
          <a:stretch/>
        </p:blipFill>
        <p:spPr bwMode="auto">
          <a:xfrm>
            <a:off x="2438400" y="3733800"/>
            <a:ext cx="6705600" cy="316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34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 sequence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1" t="57885" r="30726" b="29846"/>
          <a:stretch/>
        </p:blipFill>
        <p:spPr bwMode="auto">
          <a:xfrm>
            <a:off x="85357" y="1219200"/>
            <a:ext cx="905864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505200"/>
            <a:ext cx="89270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a</a:t>
            </a:r>
            <a:r>
              <a:rPr lang="en-US" sz="2800" dirty="0" err="1" smtClean="0"/>
              <a:t>a</a:t>
            </a:r>
            <a:r>
              <a:rPr lang="en-US" sz="2800" dirty="0" smtClean="0"/>
              <a:t> Code       amino acid               mRNA codes        DNA Codes  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</a:t>
            </a:r>
            <a:r>
              <a:rPr lang="en-US" sz="4000" dirty="0" smtClean="0"/>
              <a:t>M=      ________      ________     ______    </a:t>
            </a:r>
          </a:p>
          <a:p>
            <a:endParaRPr lang="en-US" sz="4000" dirty="0" smtClean="0"/>
          </a:p>
          <a:p>
            <a:r>
              <a:rPr lang="en-US" sz="4000" dirty="0" smtClean="0"/>
              <a:t>   V=        ________      ________     ______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003964"/>
            <a:ext cx="2133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Methionine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0030" y="4003963"/>
            <a:ext cx="938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AUG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3988" y="4003961"/>
            <a:ext cx="806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TAC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5105400"/>
            <a:ext cx="1170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</a:rPr>
              <a:t>valine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3885" y="4795897"/>
            <a:ext cx="97013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GUU</a:t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en-US" sz="3200" dirty="0" smtClean="0">
                <a:solidFill>
                  <a:srgbClr val="7030A0"/>
                </a:solidFill>
              </a:rPr>
              <a:t>GUC</a:t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en-US" sz="3200" dirty="0" smtClean="0">
                <a:solidFill>
                  <a:srgbClr val="7030A0"/>
                </a:solidFill>
              </a:rPr>
              <a:t>GUA</a:t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en-US" sz="3200" dirty="0" smtClean="0">
                <a:solidFill>
                  <a:srgbClr val="7030A0"/>
                </a:solidFill>
              </a:rPr>
              <a:t>GUG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3988" y="4709839"/>
            <a:ext cx="89819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CAA</a:t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en-US" sz="3200" dirty="0" smtClean="0">
                <a:solidFill>
                  <a:srgbClr val="7030A0"/>
                </a:solidFill>
              </a:rPr>
              <a:t>CAG</a:t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en-US" sz="3200" dirty="0" smtClean="0">
                <a:solidFill>
                  <a:srgbClr val="7030A0"/>
                </a:solidFill>
              </a:rPr>
              <a:t>CAT</a:t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en-US" sz="3200" dirty="0" smtClean="0">
                <a:solidFill>
                  <a:srgbClr val="7030A0"/>
                </a:solidFill>
              </a:rPr>
              <a:t>CAC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5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41981" r="39469" b="28225"/>
          <a:stretch/>
        </p:blipFill>
        <p:spPr bwMode="auto">
          <a:xfrm>
            <a:off x="625589" y="2896861"/>
            <a:ext cx="820858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085" y="219205"/>
            <a:ext cx="92175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TEMPLATE  strand =</a:t>
            </a:r>
            <a:b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strand from which the RNA is actually transcribed.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CODING (SENSE) strand</a:t>
            </a:r>
            <a:r>
              <a:rPr lang="en-US" sz="2400" dirty="0" smtClean="0">
                <a:latin typeface="Comic Sans MS" panose="030F0702030302020204" pitchFamily="66" charset="0"/>
              </a:rPr>
              <a:t> =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strand whose base sequence specifies the amino acid sequence.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(IT MATCHES THE mRNA MESSAGE EXCEPT IT HAS 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T’s instead </a:t>
            </a:r>
            <a:r>
              <a:rPr lang="en-US" sz="2400" smtClean="0">
                <a:latin typeface="Comic Sans MS" panose="030F0702030302020204" pitchFamily="66" charset="0"/>
              </a:rPr>
              <a:t>of U’s</a:t>
            </a:r>
            <a:r>
              <a:rPr lang="en-US" sz="2400" dirty="0" smtClean="0">
                <a:latin typeface="Comic Sans MS" panose="030F0702030302020204" pitchFamily="66" charset="0"/>
              </a:rPr>
              <a:t>)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6445406"/>
            <a:ext cx="8713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users.rcn.com/jkimball.ma.ultranet/BiologyPages/A/AntisenseRNA.html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37424" r="23856" b="41486"/>
          <a:stretch/>
        </p:blipFill>
        <p:spPr bwMode="auto">
          <a:xfrm>
            <a:off x="-8351" y="2057400"/>
            <a:ext cx="911711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63246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http://www.3dmoleculardesigns.com/3DMD.htm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14294" r="2125" b="54294"/>
          <a:stretch/>
        </p:blipFill>
        <p:spPr bwMode="auto">
          <a:xfrm>
            <a:off x="0" y="762000"/>
            <a:ext cx="898724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6232173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www.3dmoleculardesigns.com/3DMD.htm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02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14294" r="2125" b="54294"/>
          <a:stretch/>
        </p:blipFill>
        <p:spPr bwMode="auto">
          <a:xfrm>
            <a:off x="0" y="762000"/>
            <a:ext cx="898724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20640" y="1851120"/>
              <a:ext cx="389880" cy="40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560" y="1771200"/>
                <a:ext cx="4284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896640" y="5333040"/>
              <a:ext cx="45360" cy="232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2680" y="5316840"/>
                <a:ext cx="532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633600" y="2639160"/>
              <a:ext cx="171360" cy="144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4880" y="2561400"/>
                <a:ext cx="2008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646920" y="2697840"/>
              <a:ext cx="123840" cy="151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3240" y="2636640"/>
                <a:ext cx="15588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987120" y="2646720"/>
              <a:ext cx="162720" cy="196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8760" y="2574000"/>
                <a:ext cx="19332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1061640" y="2808000"/>
              <a:ext cx="65160" cy="40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5440" y="2769480"/>
                <a:ext cx="871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1119600" y="2401920"/>
              <a:ext cx="195840" cy="329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9160" y="2328120"/>
                <a:ext cx="22464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/>
              <p14:cNvContentPartPr/>
              <p14:nvPr/>
            </p14:nvContentPartPr>
            <p14:xfrm>
              <a:off x="626400" y="2358720"/>
              <a:ext cx="184320" cy="393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6600" y="2295360"/>
                <a:ext cx="21060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/>
              <p14:cNvContentPartPr/>
              <p14:nvPr/>
            </p14:nvContentPartPr>
            <p14:xfrm>
              <a:off x="367560" y="1643400"/>
              <a:ext cx="3536280" cy="45957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6760" y="1631520"/>
                <a:ext cx="3549600" cy="46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/>
              <p14:cNvContentPartPr/>
              <p14:nvPr/>
            </p14:nvContentPartPr>
            <p14:xfrm>
              <a:off x="2530800" y="4830480"/>
              <a:ext cx="111240" cy="1807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16760" y="4817520"/>
                <a:ext cx="134640" cy="2077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 11"/>
          <p:cNvSpPr/>
          <p:nvPr/>
        </p:nvSpPr>
        <p:spPr>
          <a:xfrm>
            <a:off x="356040" y="6280666"/>
            <a:ext cx="5358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3"/>
              </a:rPr>
              <a:t>http://www.3dmoleculardesigns.com/3DMD.htm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14294" r="2125" b="54294"/>
          <a:stretch/>
        </p:blipFill>
        <p:spPr bwMode="auto">
          <a:xfrm>
            <a:off x="0" y="762000"/>
            <a:ext cx="898724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98440" y="1597680"/>
              <a:ext cx="4751640" cy="4037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080" y="1595160"/>
                <a:ext cx="4763520" cy="40482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457200" y="6280666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http://www.3dmoleculardesigns.com/3DMD.htm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111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Beta-Globin gene Activity</vt:lpstr>
      <vt:lpstr>PowerPoint Presentation</vt:lpstr>
      <vt:lpstr>PowerPoint Presentation</vt:lpstr>
      <vt:lpstr>Amino acid sequence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Sickle Cell disease (anemia)</vt:lpstr>
      <vt:lpstr>PowerPoint Presentation</vt:lpstr>
      <vt:lpstr>5 kinds of hemoglobin subunits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Kelly Riedell</cp:lastModifiedBy>
  <cp:revision>24</cp:revision>
  <dcterms:created xsi:type="dcterms:W3CDTF">2012-12-13T14:10:14Z</dcterms:created>
  <dcterms:modified xsi:type="dcterms:W3CDTF">2015-01-11T12:23:32Z</dcterms:modified>
</cp:coreProperties>
</file>