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10-16T00:43:07.878"/>
    </inkml:context>
    <inkml:brush xml:id="br0">
      <inkml:brushProperty name="width" value="0.06667" units="cm"/>
      <inkml:brushProperty name="height" value="0.06667" units="cm"/>
      <inkml:brushProperty name="color" value="#073763"/>
      <inkml:brushProperty name="fitToCurve" value="1"/>
    </inkml:brush>
  </inkml:definitions>
  <inkml:traceGroup>
    <inkml:annotationXML>
      <emma:emma xmlns:emma="http://www.w3.org/2003/04/emma" version="1.0">
        <emma:interpretation id="{5A106FF0-697A-4A59-8CC8-CF04DE95A239}" emma:medium="tactile" emma:mode="ink">
          <msink:context xmlns:msink="http://schemas.microsoft.com/ink/2010/main" type="inkDrawing" rotatedBoundingBox="1367,3950 1382,3950 1382,3965 1367,3965" shapeName="Other"/>
        </emma:interpretation>
      </emma:emma>
    </inkml:annotationXML>
    <inkml:trace contextRef="#ctx0" brushRef="#br0">0 0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53:44.218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91 130,'24'13'51,"-24"-13"-8,18 5-56,-18-5 10,24 18 24,-9-6 52,-15-12 9,20 17 16,-20-17-6,15 12 5,-15-12-10,16 0-16,-16 0-24,23-8-45,-8 0 1,5 0-3,1-1 2,2 0-2,5-1 2,0 5-2,3-1 0,0 1 1,0 5-1,3-4 1,2 4 0,-1 0-1,0-6 4,2 6-3,-3-5 0,0 5 1,1-7-2,-2 7 1,0-4 0,-1 4 1,1-7-4,0 7 2,1 0 2,3 0-3,1 0 2,3 0 0,-3 0 0,3-4 0,-3 4 2,1 0-2,-2 0 0,1-5 1,-2 5 0,0 0-1,1-4 0,-3 4-1,2-5 0,0 5 2,-1 0-1,-2-4-1,0 4 0,-3 0 0,0 0 0,-1 0 1,-1 0-1,-1 6 1,1-1-1,0-5 1,1 5 0,0-5-1,4 0 1,0 0-1,0 0 1,2-4-1,-2-2 0,0 2-2,-4-2 2,-1 1 0,-4 0 0,-3 1 0,-4 4-1,0-6 0,-3 1 2,1 5 0,-1-5 0,0 5-1,2-7-1,-1 7 1,-2-4 1,-13 4-1,22 0 0,-22 0-1,16 0 0,-16 0 1,0 0 0,15 4-2,-15-4 1,0 0 0,16 17-1,-16-17 1,12 20-1,-12-20 1,9 20 0,-2-6 1,-1 0 0,1 1 0,-2 0 1,4-1 0,-1 1 0,3 0 0,-2 0 2,1-1-2,2 2 0,1-2-6,-1 0 7,2 4-6,0-4 5,-1 1-6,2 2 4,0 1-3,1-5 5,-4 5 1,4-2-3,-4-1 1,1-1 1,-1 3 1,-2-4-2,-1 0 0,-2 1 0,-7-14-1,16 24 2,-16-24-1,12 24 0,-12-24 1,16 22 0,-16-22 0,15 24-1,-15-24 2,13 24-3,-13-24 2,14 26-2,-14-26 2,14 24-1,-14-24 0,12 22 0,-12-22-1,14 23 2,-14-23 0,12 21 1,-12-21-2,14 19 1,-14-19-2,11 18 1,-11-18 0,14 16-3,-14-16 2,10 17-1,-10-17 0,7 15 0,-7-15 2,5 14-1,-5-14 2,0 0-1,0 0 1,0 0 2,0 0-2,0 0 0,0 0-1,0 0 1,-14 7 0,14-7 1,-24 0-3,8-7 1,-3 7 0,-5-6 1,-1 6 0,-3-8-1,-4 8 0,-2-8-1,-3 8-1,-2-4 1,-1 4-1,-2 0-1,-3-6 0,3 6 0,0-4 1,-1-1 1,0 5 0,-2-10-2,2 4 0,0 1 2,-4 1 1,1-1-2,-4-3 2,1 3 0,-1 0 2,0 0-2,2 1 2,0-3 0,2 0-1,0 2-2,0-1 1,-1 6-1,3-6 0,-2 0-2,0 1 3,0 5-1,-3-7 0,0 7 2,2-6-2,-1 6 1,-2-8 1,1 8 0,-1-6-2,3 6 1,3-5 0,0 5 0,4-7-2,0 7 1,5-8 0,2 8 0,1-4 1,0 4-1,5-7 0,1 7 0,0 0 2,3-7 0,2 7-3,0-5 1,1 0 0,3 5 1,0 0 0,0-5 1,0 5-3,3-4 1,-1 4 0,1 0 2,0 0-1,14 0 0,-21 0 0,21 0 0,-14 0 2,14 0-2,0 0 1,0 0 1,0 0-1,0 0-1,0 0 0,0 0-1,0 0 0,0 0 2,0 0-2,15 17 1,-15-17 0,0 0 0,15 16 0,-15-16 2,13 12-1,-13-12-1,23 9 1,-7-9 0,7 8-1,3-8 1,3 5-1,8-5 1,5 0-1,6 0 1,3 0 1,9 0 1,5 0 0,8-5-2,5-1 2,5-2-2,2-3 2,7-2 2,3 1-3,-1-1 2,4-1-2,0 3 2,1 0-1,0 2 3,-2 3-6,-3 2 2,-1-1 0,-6 5 2,-7-6-2,-12 6-1,-10-5 0,-11 5 1,-13-4-1,-14-1 1,-20 5-5,0 0-1,-34-11 2,-12 11 0,-19 0-3,-24 0 0,-20 0 3,-18 10-4,-20-1 4,-13 4 0,-12 3 0,-8 6-1,-2 0 3,5 2-4,4 0 3,15-1-1,13-2 3,22-2-2,24-4 1,25-1 1,31-9-1,43-5 0,0 0 0,57 0 2,23 0-2,32-13 2,27 1-1,22-7 3,15 3-1,12-9 2,7 0-1,2-2 1,-8 0-1,-12 1 1,-18 1-3,-23-1 1,-22 7-1,-27 2 0,-26 5-4,-30 5 1,-31 7-3,-22 0-3,-27 0 0,-18 14-80,-20-3-62,-20-11-26,-4 0 1,-11-13-6,8-11 19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55:35.81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0 481 131,'0'-27'73,"0"-5"-33,11 4-26,1 1 2,3 6 11,-2 1 17,1 5 15,-14 15 19,13-21 5,-13 21 3,0-15-6,0 15-3,-6-15-16,6 15-17,-7-18-16,7 18-18,-7-16-8,7 16-1,0-15 0,0 15-2,0 0 2,0 0-1,0 0 0,0 0 1,0-14-1,0 14 0,0 0 0,0 0 0,14 0 0,-14 0 0,18 0-1,-18 0 0,24 0 2,-10 0-1,0 0 1,3 0-1,-2-4 0,1 4-1,2 0 2,-1 0-1,2-4 0,1 4-1,-1 0 1,3-7-1,-3 7 1,3-5 0,-2 0 0,2 5 0,1 0 0,-2-6 1,2 6-2,1 0 3,0 0-3,-1 0 2,3 0-1,-2 0 0,1-4 1,1 4-1,-2-6 1,1 6-1,0-5 0,0 5-1,-3 0 2,2 6-1,-4-1 0,0-5 0,-2 9 0,0-5 1,-1 0-1,-2 1 2,0-5-1,0 5 0,5-5 1,0 0 0,-2-5-1,2 5 0,2-5 0,-2 5 1,2-4-2,-2 4 0,-1 0-1,-1 0 1,0 0 1,-1 0-3,1 0 3,0 0-1,1 4 1,-1-4 0,1 0-1,-1 0 1,4 0-2,0 0 3,-1 0-2,3 0 0,0 0 0,3 0 1,0-4-2,2 4 2,-2-4 0,3 4 0,-1 0 0,3-5 0,-1 5 0,0 0 0,-1 0 0,0 0 0,2 0 1,-1-4 1,-1 4-2,1 0 2,-3 0-2,0-5 1,1 5-1,1-5 1,-3 5-2,1 0 0,3-6 0,0 6 0,2-4 0,-2 4 0,2-9 1,-1 9-1,1-7 0,0 3 0,0-1-1,0 5 1,-2-6 0,-2 6-1,4-4 1,-2 4 0,-1 0-1,-1 0 1,2 0 0,1 0 0,1-5 1,1 5 0,0-6-1,2 6 1,2-8-1,-1 4 2,1 0-3,2-1 2,-3 0-1,-2 5 0,2-6 0,-1 2 0,-1-1 0,2-1-1,-1 2 2,-1-2-1,1 0 0,-2 0 0,1 1 0,-1 1 0,-1 4 2,0-7-1,-1 7-1,1-5 0,2 5 2,0 0-1,3 0 0,-1 0-1,1-5 0,3 5 0,-3 0 0,3 0 1,-3 0-1,-2 0 0,-2 0 1,-2 0 1,0 0-1,-1 0 0,-1 6 0,-1 0 0,0 0 0,0 2-1,1-1 0,2 1-1,-3-1 1,-1 0 0,-3 1-1,1-3 2,-3 0-2,1-5 1,-4 6 0,2-6 1,1 4-2,-4-4 1,4 6-1,-2-6 0,2 7 0,-1-7 0,-2 8 0,0-4 0,-3-4 1,2 6 0,-5-6 0,0 0 1,0 4-1,1-4 1,-2 0-1,2 0 1,2 0-1,-1 0 0,2 0 0,1-4 1,2 4-1,-2-4 0,0 4 0,0 0 0,0 0 1,-3 0-1,2 0-1,1 0 0,-2 4 1,-3-4 0,2 0 0,1 7-1,-1-7 1,4 0 0,-4 0 0,2 0 0,-2 0 0,2 0 0,-1 0 0,-2 0 0,0 0 0,-1 0 0,2 0 1,-2 0-1,-2 0 0,2 0 0,2 0 1,-4 0-1,2 0 0,0 4-1,-1-4 1,1 0 1,4 0-3,-2 0 1,2 0-1,0 4 2,1-4-1,-1 0 0,-2 0 0,2 0 0,-3 0 1,-2 0 1,2-4-1,-1 4 0,-1 0 0,2-7 0,1 7 0,0 0 0,-1 0-1,2 0 1,0 0-1,2 0 1,1 0 0,-1 0 0,0 0 0,-1 0 0,-2-4 1,0 4-2,-16 0 2,20-4-1,-20 4 1,0 0-1,0 0 1,0 0 0,0 0 0,0 0 0,0 0 0,0 0 0,0 0 0,0 0-1,0 0-2,0 0 0,0 0-12,0 0-69,0 0-62,-15-4-26,0-7-4,-3-1-6,-14-20-2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57:41.24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-25 575 39,'14'-20'26,"0"8"1,2-2 1,0 4 10,-16 10 13,24-17 13,-24 17 5,8-13 3,-8 13 6,-9-16 14,9 16-4,-17-15-13,17 15-15,-16-9-13,16 9-7,0 0-2,0 0-13,0 0-16,0 0-10,9 18 2,-9-18-1,23 9-1,-7-9 0,-2 0 0,5 0 0,-2 0 0,1 0 1,-2 0-1,3-5 1,-1 5-1,-1 0 1,3 0 1,-2 0-1,1 0 1,-1 6-1,2-6 1,-2 5-1,1-1 1,1 1 0,-2-1-1,0 2 0,1 0 0,1 0 0,1-2-1,0 1 2,1-5-1,3 5 0,2-5 0,-1 4 1,2-4-1,0 0 1,1 5 0,1-5-1,-2 4 1,3-4 0,-3 0 0,0 0-1,4 0-1,-2 0 1,-3 0-1,0 0 1,-2 0-1,-1 0 1,-1 6-1,0-6 1,-3 8 0,1-4 1,-1 3-1,2 1 2,-1 1-1,3 0 1,1-3-1,0 6 1,-1 0-1,2-2 1,-1 1-2,1 0 0,2-2 0,-2-2 1,1 0 0,0-7-1,3 0 1,1 0 0,-2 0-1,3-4 1,-2 4-1,2-7 0,-4 7 0,3-5 0,-1 5 0,2 0 0,-2 0 0,0 0 0,0 0 0,1 5-1,-2-5 2,2 5-1,-3-5 0,1 0 0,0 0 0,2 0 1,0 0-1,2-4 1,1-2-1,1 0 0,1 0 1,-1-2-1,1 2 1,-3-4-2,1 2 1,0-2 0,-4 2 1,-1 1-1,-3-2-1,-1 3 2,-1 6 0,-1-6 0,-1 6 0,-3 0-2,1 0 2,2 0-1,0 0 0,-1 5 0,2-5 0,0 0 0,2 0 0,0 0 0,0 0 0,-1-5 0,0 5 0,2-8 0,-1 4 0,-1 4-1,-1-6 1,4 6 0,-4-6 0,0 6 0,2-4 1,1 4-1,3 0 1,-1-5-1,3 5 0,-2-5 0,3 5 0,1 0 0,1-5 0,-1 5 0,4-8 0,-1 3-1,2 2 2,-1-4-1,1 1 0,1-1 1,1-2-1,2 3 1,-3-2-1,1 2 0,-2 0 1,0 0 0,3 0 0,-1 2-2,0-1 2,0-1-1,2 2 0,-1-4 0,1 2 0,3 0 0,-3 0 0,-2 1 1,2-1-1,1-1-1,1-1 1,-1 4-1,3-2 1,-2 1-1,5 0 1,2-2-1,-2 0 1,1 0 0,4-1 0,0 1 0,1-2-3,-2 3 4,3 0-4,-4-2 4,5 3-4,1-6 4,-1 2-3,1-1 2,2-3 1,0 1 0,2 1-1,-1 0 0,-2 0 1,-1 6-1,-2-3 0,-4 3 1,-1 5-1,-4 0 1,-2 0-1,-2 0 2,-3 0-3,-1 7 1,-1-7-1,-3 7 1,-1-3-1,-1-4 0,-2 10 0,-1-6 2,-2 2-1,0-6 1,-1 9-1,1-1 2,0-2-1,-2 2 0,4-1-1,-4 1 0,5-1 1,-1 0-1,4-2 5,0 0-4,2-5 2,-1 6-2,3-6 3,0 0-4,2 0 0,2 0 1,0-6-5,1-1 5,2-1-4,-1-1 3,-1 1-3,1-2 4,-1 0 0,-4 1-2,1 2 2,-5 2-3,-2 5 1,-2 0 1,-3 0-1,-1 6 1,-4 1-2,-4 3 3,-3-2-2,-3 3 2,-13-11 0,24 15-1,-24-15 5,17 14-5,-17-14 6,0 0-5,17 16 4,-17-16-4,0 0 3,17 14-4,-17-14 0,0 0 1,14 16-1,-14-16 0,0 0 0,10 13-1,-10-13 2,0 0 1,0 0-2,0 0-2,15 12 2,-15-12-1,17 0 0,-17 0 1,27-6-1,-10 6 0,3 0 1,0 0 2,2 0-2,-1 0 1,1 0 0,-3 5 1,4-5-2,-5 8 0,-1-8 0,-3 7 0,0-7 0,-1 5 0,-13-5 0,20 6 0,-20-6 0,0 0 0,17 10 0,-17-10 0,13 0 0,-13 0 0,0 0 0,17 10-2,-17-10 2,14 0 0,-14 0 0,14 6 2,-14-6-2,17 4 0,-17-4-2,19 8 2,-19-8 0,24 8-1,-11-4 1,1-4 0,0 6 0,-1-6 0,2 6-1,0-6 1,-1 5-1,3-5 1,-1 5 0,1-5 0,-1 5 0,2-5 0,0 0 0,0 0 2,-2 5-2,1-5 0,-2 0 0,-2 0 0,1 0 1,0 0-1,-14 0 2,19 7-4,-19-7 2,15 6 0,-15-6 0,0 0 0,15 8-1,-15-8 1,0 0-1,0 0 1,0 0 1,0 0-1,0 0 1,0 0 1,0 0-2,0 0 0,0 0 0,4 13 0,-4-13 0,0 0 0,0 0 0,0 0 0,-16 12 0,16-12 0,-17 5 0,17-5 0,-25 5 0,8-5 0,-2 8 0,-4-8 0,-2 9 0,-1-9 0,0 9 0,-4-5 0,2 3 0,-2-3 0,2 0 0,-1 0 0,2 2 0,0-6 0,0 6 0,-1-2 0,1-4 0,0 0 0,-2 5 0,-1-5 0,-2 0 0,2 0 0,-4 0 0,1 0 0,-2 0 0,-3 5 0,-3-5 0,-1 8 0,-2-3 0,-1 3 0,-3-1 0,1 0 0,-1 1 0,0 0 0,1 0 0,0-2 0,3 2 0,2-4 0,1 3 0,2-2 0,3-1 0,2-4 0,-1 5 0,4-5 0,0 4 0,-1-4 0,2 7 0,-6-7 0,3 4 0,-3-4 0,2 8 0,-4-8 0,0 4 0,-2-4 0,-2 0 0,0 0 0,-1 0 0,-4 0 0,-3 4 0,2-4 0,-2 0 0,0 8 0,-1-4 0,0-4 0,-1 8 0,-2-4 0,2-4 0,0 8-2,-3-8 2,3 0 0,1 5-1,-1-5 2,8 0-2,0 7 1,5-7-1,2 0 0,4 0 0,-3 0 1,6 0-1,-1 0 1,1 0-1,0 0 2,1-4-1,-3 4 0,2-5-1,-2 5 2,-1 0 0,-3-5-1,-3 5 0,-1 0 1,0 0-1,-2 0 1,-1 0 0,-1 0-1,0 0 0,0 0 1,3 0-1,-3 0-1,-2-4 1,2 4 1,-1 0-2,0 0 4,0-5-3,-2 5 0,1 0 0,-2-6 0,2 6 0,-1-7 0,0 2 0,-3-1 0,2 6 0,-3-9 0,2 9 0,-2-7 0,0 7 0,-4 0 0,2 0 0,-2 0 0,2 0 0,-3 0 0,2 0 0,-2 0 0,-1 4 0,1-4 0,3 0 0,-3 7 0,2-7 0,-1 5 0,3 0 0,1 1 0,2-2 0,-1 4 0,2-4 0,-1 1 0,2-1 0,0 0 0,0-4 0,-2 5 0,-1-5 0,0 0 0,0 0 0,-1 0 0,0 0 0,0 0 0,-1-5 0,2 5 0,3 0 0,-5 0 0,4 0 0,-1 0 0,2 0-2,1 0 1,1 0 1,0 0-1,1 0 1,2 0 0,0 0 0,0 0-1,0 0 1,1 0-1,0 0 0,3-4 1,-1 4 0,0-7 0,4 2 1,-1-1-2,2 2 1,-2 4 0,2-8-1,-2 8 1,1 0 0,-2 0 0,0 0-1,0 0 2,-1 7-1,-2-7 0,0 5 1,3-5-1,-4 0-1,0 0 1,1 0 1,0 0-2,2-4 2,0 4-1,1 0 0,1 0 0,3 0 0,5 0-1,2-5 1,0 5-1,3 0 1,4-6-1,0 6 0,3-7 1,3 1-1,13 6 1,-23-9 0,23 9-1,-15-6 1,15 6-2,0 0 2,-10-14-2,10 14 2,0 0-1,0-14 1,0 14 0,0 0 0,0-21-1,0 21 1,0-19 0,0 19 0,0-20 0,0 20 0,3-27-1,-3 13 2,0-1 0,0 0-2,-3 2 1,3-4 1,-6 2-2,6 0 2,-5 0-2,5 0 1,-6 0 0,6 2 1,0 13-1,-6-26-1,6 26 0,0-22 1,0 22 1,-4-21-1,4 21 1,0-19-1,0 19 1,0-22-2,0 22 3,0-23-2,0 23 0,0-25 1,0 25 0,0-23 0,0 23 0,0-22 0,0 22 0,0-18-1,0 18 1,0 0-1,0-14 0,0 14 0,0 0 0,0 0-1,0 0 2,0 0-1,0 0 0,0 0-1,0 0 0,15-8 1,-15 8 0,13 0-1,-13 0 1,18 0 0,-18 0-1,24-8 2,-9 8-1,2 0 0,0-5 0,5 5 1,3-5-2,1 5 1,2-8-1,5 4 1,1 0 0,4-1 1,2-1-1,1 2 0,-3-3 2,3 4-2,-2-2 0,-2 0 0,1-1 0,-4 0 1,1 0-1,-2 2-1,4-2 1,-3-1 0,2 3-1,-1 0 2,3 4-2,3-6 1,-3 6 0,2-6-1,0 6 2,4-6-2,0 6 2,2-9-1,2 5 0,-1-1-1,0 0 1,3-1 1,0 1-1,-2-2 0,2 3 2,-1 0-2,0 4 0,-1-5 2,-1 5-2,1 0-1,2 0 2,-2 0-1,1 5 0,0-5 0,1 4-1,-1-4 1,2 4 1,-1-4-1,-2 0-1,-1 0 1,3 0 1,0 0-2,-2 7 2,1-7-2,1 0 1,0 5-1,2-5 1,-1 6 0,1-6 0,0 6 0,0-6 0,3 8 1,-2-8-2,2 7 1,-2-7 0,2 5 0,-1-5-2,-1 4 2,-1-4-1,0 0 1,2 0 0,-3 0 1,1 0-2,-1 0 1,-2 0 0,2 0 0,1 0 0,-3 5 0,3-5-1,-3 4 0,1-4 2,0 6-1,-3 1 0,1-3-1,0 2 0,-1-2 0,1 2 1,-1-6-1,0 7 0,-2-7 0,4 0 1,-5 5 1,2-5-1,-1 0 0,0 0 1,0 0-1,-1-6 0,0 6 0,-2-4 1,0 4-1,-2-8 0,-1 4-1,1-1 1,1 1 0,0-2 0,-2 1 1,-2 1-1,1-1 1,0 1-1,2 4 2,-2-5-2,-1 5 1,2 0-1,-1 0 0,2 0 1,2 0-1,-1 0 0,-1 0-1,1 0 2,-2 0 0,-2 0-2,-1 0 1,1 0 1,-3 0 0,-2 0 0,2 0-1,-2 0-1,0 0 1,-3 0 0,2 0 2,-5 0-3,0 0 0,-1 0 0,-3 0 2,-3 0-1,0 5 0,0-5 1,-1 4-3,-2-4 2,1 0 0,-4 5 0,1-5 0,-14 0-1,23 0 1,-23 0 1,24 4 0,-24-4-1,25 0 1,-12 0 0,3 0 0,2 0-1,1 0 1,2 0 0,0 0 0,0 5-1,2-5 0,1 0 0,0 6-1,0-6 2,-2 4-2,1 1 2,1-1-2,1 2 1,1-3 0,0 3 0,7-6 0,2 8 0,3-3 0,3-5 0,-1 5 0,4-5 0,-1 6 1,1-6 0,-2 6-1,-3-2 2,0-4-2,-3 8 0,1-4 0,-4 2 0,0-6 0,-4 7 0,1-4 0,-2-3 0,0 7 0,0-2 0,-2-1 0,-1 1 0,-1-1 0,1 0 0,-5 4 0,2-2 0,-3 1 0,-3-1 0,1 3 0,-3 1 0,-14-10 0,23 17 0,-23-17 0,16 15 0,-16-15 0,14 15 0,-14-15 0,0 0 0,19 19 0,-19-19 0,0 0 0,18 13 0,-18-13 0,0 0 0,12 14 0,-12-14 0,0 0 0,12 15 0,-12-15 0,0 0 0,10 12 0,-10-12 0,0 0 0,0 0 0,16 14 0,-16-14 0,0 0 0,16 11 0,-16-11 0,13 6 0,-13-6 0,15 6 0,-15-6 0,14 0 0,-14 0 0,0 0 0,18 0 0,-18 0 0,0 0 0,19-9 0,-19 9 0,22-13-132,-8-2-39,0-5-5,-7-17-6,6-9-6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57:43.90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 39 35,'0'0'17,"0"0"-1,0 14 6,0-14 14,0 0 14,0 0 15,0 0 11,14 0 9,-14 0 3,0 0-4,16-10-10,-16 10-12,18-14-14,-18 14-10,24-13-12,-24 13-4,24-11 1,-10 5 4,3 6-1,-3 0-2,2 0 0,0 0-4,0 0-2,-1 6-1,4 1-17,-3-7 0,0 7 0,2-2 0,1-1 0,0-4 0,4 7 0,-1-7 0,3 6 0,4-6 0,-1 0 0,4 0 0,1 0 0,3 0 0,1 0 0,1 0 0,1 0 0,1 0 0,-3 0 0,1 0 0,-2-5 0,-3 5 0,-2 0 0,2 5 0,-1-5 0,-2 6 0,0-6 0,-2 4 0,1-4 0,-1 5 0,0-5 0,-5 0 0,-1 6 0,-1-6 0,-3 7 0,0-7 0,0 9 0,0-4 0,2 1 0,0-1 0,3-1 0,1-4 0,3 6 0,0-6 0,2 5 0,-2-5 0,-2 0 0,2 4 0,0-4 0,-4 0 0,1 4 0,-3-4 0,1 0 0,0 7 0,-2-7 0,2 0 0,1 0 0,2 0 0,2 0 0,1 0 0,1 0 0,-1 0 0,2 0 0,2 0 0,-3 4 0,1-4 0,-2 0 0,1 0 0,-1 0 0,0 0 0,0 0 0,-1 4 0,-1-4 0,-3 7 0,0-2 0,-4 2 0,0-1 0,-3 1 0,-1 1 0,-1-3 0,-14-5 0,24 13 0,-24-13 0,19 7 0,-19-7 0,18 8 0,-18-8 0,14 0 0,-14 0 0,13 4 0,-13-4 0,16 0 0,-16 0 0,23 0 0,-9 3 0,0-3 0,3 0 0,-1-3 0,1 3 0,-2 0 0,-1 0 0,-1 0 0,-13 0 0,23 0 0,-23 0 0,22 11 0,-8-11 0,3 5 0,-3-5 0,5 0 0,0 0 0,0 4-12,-2-4-108,-3-4-40,-14 4-15,6-13-7,-11-5-3,-10-13-4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57:46.91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 18 75,'0'0'40,"-9"-16"-2,9 16-8,0 0-1,0-15 2,0 15-2,0 0 2,0 0-2,10 0-1,-10 0-1,16 4 6,-16-4-1,23 12 4,-9-1 9,-14-11 4,28 23 9,-28-23 10,32 28 0,-15-16-4,7 3-5,-4-5-8,9 0-13,-1-2-8,7 0-25,2-4-5,2-4 0,1 0 0,4 0 0,1 0 0,2-8 0,-3 1 0,-1 1 0,5 0 0,-4 0 0,3 6 0,-5-4 0,1 4 0,-2 4 0,0 0 0,-2 4 0,-2-1 0,1 1 0,2-1 0,-1 0 0,3-7 0,4 0 0,-2 0 0,5 0 0,0-10 0,2 5 0,-1-2 0,-1 1 0,1 6 0,-2 0 0,1 0 0,-3 0 0,-4 5 0,-2 2 0,0-1 0,-5 0 0,0 3 0,-2-4 0,0 3 0,2-3 0,0 2 0,-1-4 0,0 4 0,2-1 0,1 0 0,0 1 0,1 0 0,-1-7 0,2 5 0,2-5 0,4 0 0,-1 0 0,2 0 0,2-4 0,1 0 0,-1 4 0,-1-7 0,1 2 0,-1 0 0,2 0 0,-4 1 0,1 0 0,-2-1 0,-2 5 0,-1-6 0,0 6 0,-4 0 0,0-4 0,-4 4 0,1 0 0,-1 0 0,2 0 0,-1-5 0,2 5 0,2-8 0,1 4 0,2-4 0,-3 0 0,2 0 0,0-3 0,0 4 0,-3-2 0,-2 2 0,2 1 0,-4 1 0,3 5 0,-2 0 0,-3 0 0,2 0 0,-1 6 0,1-1 0,-3-5 0,6 5 0,-3-5 0,1 0 0,1 5 0,0-5 0,2 0 0,-1-6 0,-1 6 0,0-4 0,2-1 0,-4-1 0,1 6 0,-1-6 0,1 6 0,-2-4 0,0 4 0,-1 0 0,-2 0 0,-1 0 0,1 0 0,-7 0 0,2 0 0,-1 0 0,0 0 0,-2 0 0,0 0 0,3 0 0,-3 0 0,1 0 0,2 0 0,3 0 0,-2-6 0,1 6 0,4-6 0,-3 6 0,0-5 0,2 5 0,-9-6-40,2 6-70,-5-4-35,-17 4-25,16-14 1,-23 0-8,-7 2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57:48.56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-13 30 89,'0'0'74,"0"20"-29,0-20-26,19 16-15,-1-8-7,3 6 6,2-2 9,2 2 9,0-4 6,2-4 16,-2-1 7,-2-5 6,5 6 6,-3-6-4,3 0-6,3 0-4,2 5-10,3-5-8,3 0-9,3 0-6,3 7-7,2-3 1,1 1 0,2-5-3,-1 7 4,0-3-1,-1 1 1,2-5 1,2 0 3,-5 0 4,2-7 4,-2 2 3,2 1-1,-5-2-1,5 1-2,-7 5-1,1 0-3,-2 0-14,-1 7-3,1 1 0,-4 3 0,0 2 0,-4 3 0,1-1 0,-1 1 0,0-2 0,-1 1 0,1-2 0,-2-6 0,6 2 0,-2-5 0,3 1 0,-1-5 0,3 0 0,0 0 0,4 0 0,0 0 0,3-5 0,0 5 0,4-5 0,-1 5 0,1-8 0,0 8 0,-1-5 0,0 1 0,-2-2 0,-1 1 0,-2 0 0,-2-3 0,3 1 0,-3-1 0,-1-1 0,2 1 0,-1 3 0,1-1 0,-2-1 0,-1 3 0,4 4 0,-4-6 0,3 6-2,-2-5-1,1 5 3,-1-4 0,0 4 0,-1-4 1,-4 4-1,1-7 0,0 7-1,1-5 1,1 5-3,-2-6 2,0 1-1,3 1 1,-1-1 0,2 0 2,0 1 0,-1 0-2,1-1 1,1-1-1,-1 6 2,2-7-2,-2 0 2,-3 3 0,0 0-2,1 0 2,-5-1 0,1-1 2,2 0-3,-6 1 1,2 5-1,-1-8 1,-2 8 0,1-5 0,-2 5-2,-2-5 1,-4 5 1,3-4-1,-4 4 0,0 0-1,-3-4 1,1 4-1,-1-5 2,0 0-2,-2 5 2,0-7 0,0 2-1,-4 2-1,1 3-12,-15 0-56,23-10-49,-23 10-35,0 0-19,0 0-2,0-13-4,-15 13 36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57:51.02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 6 13,'0'0'16,"-13"-6"-17,13 6-10,0 0-4,0 0 13,0 0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57:51.30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-2-11 25,'0'0'16,"0"0"5,0 0-1,0 0 3,0 0-1,13 7-2,-13-7-2,0 0-3,0 0-2,0 0-8,0 0-2,0 0-4,0 0-2,12 15-8,-12-15-11,0 0-16,17 20-12,-17-20-19,0 0 62,0 0 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44:04.499"/>
    </inkml:context>
    <inkml:brush xml:id="br0">
      <inkml:brushProperty name="width" value="0.06667" units="cm"/>
      <inkml:brushProperty name="height" value="0.06667" units="cm"/>
      <inkml:brushProperty name="color" value="#073763"/>
      <inkml:brushProperty name="fitToCurve" value="1"/>
    </inkml:brush>
  </inkml:definitions>
  <inkml:traceGroup>
    <inkml:annotationXML>
      <emma:emma xmlns:emma="http://www.w3.org/2003/04/emma" version="1.0">
        <emma:interpretation id="{58B1858E-9E04-492A-9037-4C309617A7A6}" emma:medium="tactile" emma:mode="ink">
          <msink:context xmlns:msink="http://schemas.microsoft.com/ink/2010/main" type="writingRegion" rotatedBoundingBox="990,9220 9524,9220 9524,13323 990,13323"/>
        </emma:interpretation>
      </emma:emma>
    </inkml:annotationXML>
    <inkml:traceGroup>
      <inkml:annotationXML>
        <emma:emma xmlns:emma="http://www.w3.org/2003/04/emma" version="1.0">
          <emma:interpretation id="{A346D427-E976-415C-B03E-EC6D49705E33}" emma:medium="tactile" emma:mode="ink">
            <msink:context xmlns:msink="http://schemas.microsoft.com/ink/2010/main" type="paragraph" rotatedBoundingBox="990,9220 9524,9220 9524,13323 990,133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8E21D3-C40A-45C8-9896-569972C88379}" emma:medium="tactile" emma:mode="ink">
              <msink:context xmlns:msink="http://schemas.microsoft.com/ink/2010/main" type="line" rotatedBoundingBox="990,9220 9524,9220 9524,13323 990,13323"/>
            </emma:interpretation>
          </emma:emma>
        </inkml:annotationXML>
        <inkml:traceGroup>
          <inkml:annotationXML>
            <emma:emma xmlns:emma="http://www.w3.org/2003/04/emma" version="1.0">
              <emma:interpretation id="{110A17D2-665F-48B7-9AAE-20E8F2B2BE75}" emma:medium="tactile" emma:mode="ink">
                <msink:context xmlns:msink="http://schemas.microsoft.com/ink/2010/main" type="inkWord" rotatedBoundingBox="990,10937 3465,10937 3465,13323 990,13323"/>
              </emma:interpretation>
              <emma:one-of disjunction-type="recognition" id="oneOf0">
                <emma:interpretation id="interp0" emma:lang="en-US" emma:confidence="0">
                  <emma:literal>80</emma:literal>
                </emma:interpretation>
                <emma:interpretation id="interp1" emma:lang="en-US" emma:confidence="0">
                  <emma:literal>8.</emma:literal>
                </emma:interpretation>
                <emma:interpretation id="interp2" emma:lang="en-US" emma:confidence="0">
                  <emma:literal>82</emma:literal>
                </emma:interpretation>
                <emma:interpretation id="interp3" emma:lang="en-US" emma:confidence="0">
                  <emma:literal>800</emma:literal>
                </emma:interpretation>
                <emma:interpretation id="interp4" emma:lang="en-US" emma:confidence="0">
                  <emma:literal>80°</emma:literal>
                </emma:interpretation>
              </emma:one-of>
            </emma:emma>
          </inkml:annotationXML>
          <inkml:trace contextRef="#ctx0" brushRef="#br0">-4401 2693 132,'-24'22'83,"-9"3"-16,0 5 6,-1 3 10,-6 3 9,2 7-2,-5 2-5,3 7-10,-5 4-12,8 7-9,-3 0-18,7 5-15,1 3-14,7 1-4,5 1 2,2 2-3,4-2 3,5 0-3,4-2 5,5-6-4,9-3-1,5-4 2,7-6-1,6-8 2,7-8-1,10-8 1,5-10-2,7-9 0,9-9 1,4-10-2,7-13-2,5-10 0,2-9 0,1-9-3,1-7 3,3-8 1,-4-5-4,-4-7 4,-5-3-3,-9-2 4,-6-3-4,-9-2 1,-11 0-1,-16 2-1,-13 6 2,-11 6-4,-18 7 3,-12 7-3,-13 10 2,-13 12-2,-7 15 1,-12 13-1,-5 10 1,-4 8-1,0 10 2,0 12 0,5 8-38,3 1-49,11 4-47,14-2-17,8-6-14,18-3 0,7-17-6</inkml:trace>
          <inkml:trace contextRef="#ctx0" brushRef="#br0" timeOffset="-1029.6018">-4812 1953 259,'-33'-23'114,"13"7"-17,-5-2-62,0 3-13,0 5 16,-2-2 12,2 6 12,-6-3-6,2 9 3,-5-11-2,1 11-1,-7-7-8,5 7-16,-6-6-24,-4 6-7,1-5-1,-3 5 0,1 0 1,-1 0-1,1 0-1,-1 7 2,2-2 0,1 1-2,1 2 6,-1 1-4,1 4 4,2-1-4,3 6 5,1 3-6,4 2 6,2 2-7,0 5 2,8 2-1,4 3 0,2 2 0,6 0 1,5 2 2,6 1-3,0 0 0,9 6 0,3-1 0,4 1 0,5 1 0,5-2 0,4-1 0,2-3 0,2-2 0,2-7 0,3-3 0,2-6 0,2-6 0,2-4 0,2-7 0,6-6 0,5 0 0,4-6 0,4-5 0,3-5 0,7-3 0,4-6 0,3-1 0,0-1 0,1-5 0,0-2 0,-1-4 0,0-2 0,-5-1 0,-6-1 0,-4-1 0,-9-2 0,-6 0 0,-9 0 0,-12 3 0,-12 2 0,-12 2 0,-8-1 0,-19 1 0,-8 1 0,-12 1 0,-11 2-4,-6 1 5,-5 2-6,-6-1 5,-5 8-4,1 5 1,-8 4 3,3 6-3,-2 9 1,0 0-59,8 4-63,3 10-37,0-4-10,10 2-6,3-12-2</inkml:trace>
          <inkml:trace contextRef="#ctx0" brushRef="#br0" timeOffset="1840.8033">1943 6 609,'-9'18'174,"-5"-18"-21,-6 0-135,-2 0-22,-3 0 1,-12 6 0,-10-6 2,-9 4 0,-10 1 2,-7-5 0,-8 7 1,-7-2 1,-2 0-1,1 3-1,-5 5 0,2 2 0,-1 2-1,0 6-1,0 5 5,2 8-5,-1 5 5,2 5-3,2 6 4,5 7-5,8 2 5,8 3-2,8 4-3,11 0 2,12-1-4,12-3 5,17-2-8,12-6 2,15-1-1,18-4 2,16-8-1,17-6 1,17-6 0,15-9 1,13-9 4,12-7 1,18-17 3,8-9-2,10-12-1,2-11-1,-1-11 1,0-9-3,-8-6 1,-8-4-1,-18-2-2,-12-2-3,-19 1 4,-17 5 0,-14 0-3,-20 5 5,-24 0-4,-20 9 3,-29 6-5,-26 6 5,-29 11-3,-21 7 0,-25 12 3,-13 10-2,-14 16 2,-6 6-1,5 15 4,8 7-4,12 6-8,16 0-78,22-3-52,20-1-27,21-18-4,33-8-2,21-15-6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47:31.495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-11 137 51,'0'0'66,"14"-22"-13,-14 22-9,13-23 8,-13 23 8,14-20 16,-14 20 9,0 0 7,9-15-3,-9 15-7,0 0-12,0 0-11,0 0-15,0 0-15,0 0-11,0 0-9,0 0-7,0 0-2,0 0 1,0 0-2,0 0 1,0 0 1,0 0-2,0 0 1,0 0-1,0 0 0,0 0 2,0 0-1,0 0 1,0 0-2,0 0 2,0 0-1,0 0 0,0 0 1,0 0-1,0 0 1,0 0-1,0 0 2,0 0-1,3 14 1,-3-14-1,0 0 0,0 0-1,0 0 1,0 0-1,12 14 0,-12-14 0,0 0-1,20 16 2,-20-16 0,17 12-1,-17-12-1,16 9 2,-16-9-2,17 8 0,-17-8 0,14 0-1,-14 0 1,15 3 1,-15-3 0,13 0-2,-13 0 2,16 0 0,-16 0 0,21-5 0,-21 5-1,19 0 1,-19 0 0,21-6 0,-21 6-1,21 0 0,-21 0 1,23-4-1,-23 4 1,23 0 0,-23 0 0,20 0-1,-20 0 1,23 0 0,-23 0 1,20 0 0,-20 0-1,23 0-1,-23 0 2,23 4-1,-23-4 0,24 0-1,-24 0 0,24 0 1,-11 0-1,-13 0 2,24 0-3,-24 0 2,24-6 0,-24 6 1,23 0-2,-23 0 1,22 0 0,-22 0 0,23 0 0,-23 0 1,24 0-1,-10 0 0,-1 0 0,2 0 0,0 0 0,0 0 1,-1 0-2,2 0 1,0 0 0,-16 0 0,29 0 0,-29 0 0,26 0-2,-13 0 2,2 0-1,1 0 0,0 0 0,0-4 0,2 4 0,-1-5 1,0 5-1,4-7 0,-3 2 1,-1 0 1,1 5 1,-1-6-1,-1 6 0,1-5-1,-2 5 2,-1 0 1,-1 5-1,2-5-2,-1 6 0,0-3-1,0 4-1,5-3 3,0-4-2,0 6 0,0-6-1,3 0 1,1 0 0,-2 0 2,4 0 0,-4-6-3,3 6 1,-3-4 0,2 4 2,0 0 1,-3-7-3,3 7 1,-4 0 0,4-6 1,0 6 1,-3 0-2,2-3 0,-2 3-1,3 0 2,-5 0-2,3 0 0,-3 0 0,-1 0 0,-1 0 3,1 6-2,-2-6 1,-1 5-1,0-5 1,1 6-1,1-6-1,-2 0 2,2 0-2,1 0 0,-1 0 0,1 0 0,-2 0 1,2 0 1,-1-6 0,-1 6-1,2 0 1,-1 0-1,1 0 1,1 0 0,1 0-1,1 0 1,1 0 0,1 5-1,0-5 0,0 0 0,1 4 1,-2-4-2,0 0 1,0 0 0,0 4 0,-2-4 0,1 0-1,-1 0 1,4 0 0,0 0 0,0 0 0,1 0 1,1 0-2,3-4 2,-1 4-1,0-4 1,-2 4 0,1-7-1,-2 7 1,0-3-2,1 3 2,-2-5 0,0 5-1,-1 0 1,1-5 0,-2 5-1,1 0 0,1 0 0,1-5 1,0 5-1,0 0-1,1 0 1,1 0 1,1 0 0,-3 0-1,2 0 0,-3 0 0,-1 0 1,0-4 0,0 4 0,-3 0-1,2 0 0,-2 0 0,1 0 1,2 0-1,1 0 1,1 0 0,2 0-1,-1-5 1,2 5-1,-1-7 2,0 7-2,-2-4 0,-1 4 0,1-5-2,-3 5 2,2 0 0,-2-6-1,1 6-1,0 0 3,-3 0 0,4 0-1,-2 0 1,0-4-1,-2 4 0,2 0 2,0-5-1,0 5 0,1-4-1,-3 4 2,1-6-1,2 6-1,0-5 0,-2 5 1,-1-4-1,1 4 0,1 0 0,-1-6 1,0 6 1,3 0-1,-2 0-1,2-3 0,1 3 0,0 0 2,0 0-2,0 0 0,-2-5 0,1 5 1,-2 0-2,0 0 3,-1 0 0,-2 0-2,1 0 0,-2 0 1,0 5 0,1-5 0,2 3 1,-2-3-1,-1 7 0,1-7 0,-1 9 0,0-9 1,0 8-2,-1-4-2,-16-4 2,25 8-1,-25-8 1,26 6 0,-26-6-1,25 5 1,-11-5-1,0 0 2,3 7-1,1-7 1,0 6-2,-1-2 1,4-4 0,-1 6 0,2-6 0,-2 6 0,2-6-1,-2 0 1,2 0 1,-2 0-1,0 0 1,-1 0-1,3-4 1,-3 4 1,1 0-2,5-5 0,-2 5 0,-1 0 0,3 0 0,-3 0 0,5 0 0,-1 0 0,-1-5 0,-1 5 0,3 0 0,0-4 0,-1 4 0,-1-4 0,0 4 0,-3 0 0,-3 0 0,-1 0 0,-2 0 0,1 0 0,-1 0 0,1 0 0,2 0 0,1 0 0,3 0 0,-3 4 0,5-4 0,-3 0 0,-1 0 0,0 4 0,-3-4 0,0 0 0,-3 0 0,-1 0 0,-1 0 0,-13 0 0,23 0 0,-23 0 0,24 5 0,-24-5 0,26 0 0,-13 0 0,4 0 0,0 5 0,0-5 0,0 0 0,-2 0 0,2 0 0,-3 0 0,0 0 0,-14 0 0,24 0 0,-24 0 0,24 0 0,-24 0 0,24 0 0,-24 0 0,24-5 0,-24 5 0,25 0 0,-25 0 0,21 0 0,-21 0 0,18 0 0,-18 0 0,14 0 0,-14 0 0,0 0 0,18-6 0,-18 6 0,0 0 0,0 0 0,14 0 0,-14 0 0,0 0 0,0 0 0,0 0 0,0 0 0,0 0 0,0 0 0,0 0 0,13 0 0,-13 0 0,0 0 0,0 0 0,0 0 0,0 0 0,0 0 0,0 0 0,0 0 0,0 0 0,13 4 0,-13-4 0,0 0 0,0 0 0,0 0 0,0 0 0,0 0 0,0 0 0,0 0 0,14 0 0,-14 0 0,0 0 0,0 0 0,0 0 0,0 0 0,16 0 0,-16 0 0,0 0 0,0 0 0,0 0 0,0 0 0,0 0 0,0 0 0,0 0 0,0 0 0,0 0-38,0 15-76,0-15-38,0 0-20,-13 15-3,13-15-7,-23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47:33.960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-6 170 24,'0'0'82,"4"-13"-15,-4 13-5,6-15 8,-6 15 12,8-14 14,-8 14 2,0 0 1,13-16-1,-13 16-11,0 0-14,14-17-16,-14 17-29,14-6-28,-14 6 0,17-5 0,-17 5 0,17 0 0,-17 0 0,24 0 0,-11 0 0,1 0 0,1 7 0,2-7 0,0 0 0,2 0 0,-1 0 0,1 0 0,2 0 0,0 0 0,0-7 0,4 3 0,1 4 0,2-6 0,-2 6 0,4-6 0,0 6 0,1 0 0,-2 0 0,1 0 0,-3 0 0,2 0 0,-2 0 0,1 0 0,0 0 0,-1 0 0,-2 0 0,-1 0 0,-2-6 0,1 6 0,-1-3 0,-3-3 0,-2 6 0,4 0 0,-3-7 0,-2 7 0,2-5 0,-3 5 0,2 0 0,-2 0 0,2-5 0,-1 5 0,-3 0 0,2 0 0,0 0 0,2 0 0,-1-4 0,1 4 0,-1 0 0,2 0 0,0 0 0,5 4 0,0-4 0,-2 7 0,2-3 0,0-4 0,-2 7 0,0-7 0,0 7 0,-1-7 0,-2 0 0,1 0 0,0 0 0,1 0 0,-1 0 0,2 0 0,-2-7 0,-1 7 0,-2-4 0,-1 4 0,-15 0 0,23 0 0,-23 0 0,17 4 0,-17-4 0,14 5 0,-14-5 0,14 0 0,-14 0 0,15 0 0,-15 0 0,17 0 0,-17 0 0,16 0 0,-16 0 0,18-5 0,-18 5 0,27 0 0,-12 0 0,4 0 0,0 0 0,1-4 0,3 4 0,-2 0 0,-1 0 0,-1 0 0,-1-4 0,-1 4 0,-3 0 0,-14 0 0,19 0 0,-19 0 0,0 0 0,0 0 0,0 0 0,0 0 0,0 0 0,0 0 0,14 0 0,-14 0 0,0 0 0,17 0 0,-17 0 0,19 0 0,-19 0 0,25 4 0,-25-4 0,23 0 0,-23 0 0,16 7 0,-16-7 0,0 0 0,0 0 0,0 0 0,0 0 0,0 0 0,0 0 0,-15 0 0,15 0-80,-18-10-95,18 10-17,-24-15 0,10 7-5,-7-15 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47:36.401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-10 72 10,'0'0'49,"0"0"-14,0 0-3,4-14 6,-4 14 8,0 0 2,0 0 0,0 0-1,0 0-1,0 0-9,0 0-7,0 0-3,0 0-5,21 0 4,-21 0 6,26 13 9,-12-9 7,5 4 5,-4-5-2,4 7-4,-2-10-3,4 9-10,-4-9-7,1 8-11,-1-8-6,0 7-9,1-3 0,0 0-1,2-4 0,-1 7 1,0-7-2,1 6 3,-1-6-2,1 4 0,0-4-1,-2 0 3,0 5-2,2-5 0,-1 0-1,0 4 0,-1-4 0,2 0 0,-1 0 1,0 0-1,2-4 0,-2 4 1,1-5 3,1 5-4,1-4 3,-1 4-1,3 0 0,-1-5-1,1 5 0,-1 0 0,-1 0-1,0 0 3,3 0-3,-3 0 1,1 0 0,0 0-1,0 0 0,0-4 1,-3 4 0,3 0-1,-5 0 0,1 0 1,0 0-2,-1 0 3,-1 0 0,0 4-2,1-4 0,0 0 0,0 0 1,2 0 0,-1 0 1,0 0-2,3 0 0,1 0 0,1-4 0,-1-1 0,1 5 0,2-6 1,2 2-1,-2-1 0,0 5 1,0-7 0,-1 7 1,-1-4-2,-3 4 2,0-5-2,-2 5 2,0 0-2,-3 0 1,1 0-1,0-5-1,-1 5 4,1 0-3,-1-5 0,-2 5 0,1 0 1,-1 0-1,-1 0 1,-13 0 0,23 10-2,-23-10 2,23 6 1,-23-6 0,23 6-2,-23-6 1,21 4 0,-21-4-1,23 0 1,-23 0-1,25 5-1,-25-5 2,25 0-1,-11 0 0,-1 0 0,2 0 0,-1-5 1,0 5-1,0-4 1,1 4-1,0-6 0,1 6 2,-4-5-2,2 5 2,-1-4-1,-13 4 0,23-5 0,-23 5 1,18 0-1,-18 0 0,14-4 1,-14 4 0,0 0 0,15-5 0,-15 5 3,0 0-3,0 0 2,0 0-2,0 0 0,0 0-2,0 0-41,0 0-43,0-14-43,0 14-33,-5-22-10,-6-5-4,2 4 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47:43.858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-4 118 102,'0'0'66,"0"0"0,0 0-6,0 0-3,0 0-4,12-15-1,-12 15-5,15-5-6,-15 5-8,20 0-8,-20 0-8,19-4-6,-19 4-8,17 0-2,-17 0 0,17 0 0,-17 0 0,16 0 2,-16 0-1,23-8 1,-10 4 0,2 0 1,2-2 0,2 0 2,1 3 0,3 3 0,-3-7 2,4 7 2,1-4 4,0 4 4,-1 0 1,0 0 2,1 0-1,-3 0-1,5 4-1,-4-4-3,1 0-4,0 6-5,2-6-4,-2 4-1,0 1 0,-2 0 0,-3-5-1,0 8 0,0-8 0,0 4 0,0-4-1,2 0 1,-2 0 0,1 0 0,3 0 0,-2 0 0,1 0-1,1 0 2,0 0-1,-3 0 0,4 0-1,1 0 1,0-4-1,0 4 1,5-8-1,-2 8 1,1-8-1,0 3 1,2-2 0,-2 2 0,2-2 0,-1 1 0,2 2 0,-3 4 1,2-4-1,-2 4 1,1 0-1,1 4 0,-3-4 0,2 7 1,-2 0-1,3-3 0,-2-4 0,3 6 0,-1-6 0,0 5-1,-1-5 2,-1 0 0,-1 0-1,-1 0 1,-2-5-1,0 5 1,-3 0-1,1-6 0,-5 6-1,0 0 1,-3 0 0,-2 0-1,-13 0 1,21 0-1,-21 0 2,14 6-1,-14-6 0,0 0 1,0 0-1,13 0 1,-13 0 0,0 0 0,0 0 0,0 0 0,14-9 0,-14 9 1,16-9-1,-16 9-2,27-9 1,-9 9 1,4-5-8,-3 5-15,6-3-20,-4 3-23,1-5-32,-1 5-30,-6 0-20,2 0-16,-17 0 5,8-20 119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47:45.293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1 280 6,'0'0'69,"0"0"-20,0 0-51,18 0-2,-18 0 9,26 5 8,-12-5 15,-14 0 9,24 0 4,-24 0 8,19 0 3,-19 0 4,24-15-2,-24 15-1,22-12-7,-22 12-3,25-13-3,-25 13-6,27-8-7,-11 8-7,0-5-3,3 5 4,-3 0 1,6 0-3,-3 0-1,1 0-3,1-5 0,0 5-1,2 0-4,1-7-6,3 2-4,2 1 0,0 0-1,2-3 1,1 1 0,0 1 0,-2-2 0,2 3 0,-2 0 0,-2 4 0,2-7 1,-4 3-1,2 4 1,-2 0-2,-2-4 2,-1 4 0,-1 0 0,-3 0 0,-2-5-1,1 5 1,-1-5 1,-1 5-1,2-5-1,1 5-1,0-5 1,0 5-1,2-6 1,-1 6 0,2-6-1,-2 2 0,0 4 2,-1 0-1,1-7 0,-3 7 1,4 0-1,-3 0 0,1-3 0,1 3 0,2 0-1,-1 0 1,2-5 0,1 5 0,-2 0-1,2-5 2,0 5-1,2-4 0,-2 4 0,1-5-1,1 5 2,-2-5-2,3 5 2,-2-7-1,3 7 0,-3-6 1,2 1-1,-1 5 1,-1-7 0,1 3 0,-1 4-1,-1-6 1,-1 6 0,0-6-1,-4 6 1,0-5 1,-5 5-1,-14 0 1,20-5-3,-20 5-39,0 0-32,0 0-30,0 0-32,-12 0-19,-6-10-10,-2 4-3,-11-18 109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53:32.986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0 124 2,'0'0'48,"0"0"-27,14 0-8,-14 0 3,0 0 4,17 13 5,-17-13 5,0 0 9,16 0 3,-16 0 6,0 0 6,19-12-3,-19 12-4,15-13-4,-15 13-4,18-14-7,-18 14-9,22-15-3,-8 9-9,-1-1-5,3 1 3,1-3 12,0 3 14,0-2-3,5 4 7,-3-3-7,2 7 4,-2-10-3,3 10-3,-2-8-15,2 8-14,-2-6 1,3 6-2,-6 0 0,2 0 0,-4 0 0,-1-4 0,-14 4 0,24 0-1,-24 0 2,21 6 0,-21-6-1,24 6 1,-24-6-1,24 10 1,-10-6-1,-14-4 0,25 9 0,-25-9 1,25 9-1,-25-9 1,22 9 4,-8-5-5,2 1 5,0-5-6,3 6 0,4-6 1,3 0 4,2 0-5,1 0-5,-1 0 6,1 0 0,-1 0 0,-2 0 6,-2 4-6,-1 2 0,-4-6 3,1 0 2,0 0-6,2 6 1,-2-6 1,6 0-7,1-6 5,1 0-4,-2 6 2,2-6-2,0 6 6,-2 0-6,0-4 3,-1 4 2,-1 0 0,0 0 1,0 0 0,2 6 4,-1-6-2,-1 7 2,3-7-1,-3 9 1,1-9-1,0 8 0,-4-8-2,2 4-2,-1-4 1,-2 0-2,-2 0 1,1 0 0,-1 0 0,-2 0-6,1-4 4,-4-1 1,3 5-4,-1-9 1,-1 9 0,-1-7-2,1 7 3,0 0 3,-1 0 0,1 0 0,0 0 1,0 0 5,1 0-6,2 0 1,-2 0 0,4 0 6,-2 4-3,-1-4-2,2 6 3,-2-6-5,3 5 5,-2-1 1,0-4-1,-3 0-4,2 0 0,-2 0 1,0 0-2,-14 0 1,22 0-1,-22 0 2,19 6-1,-19-6 0,13 6-1,-13-6 0,0 0-2,17 10 2,-17-10-1,17 10 0,-17-10-1,20 7 1,-20-7-2,24 4 3,-24-4-1,23 0 1,-23 0 0,24 5 0,-24-5-1,25 0 1,-11 0 0,0 6 0,0-6-1,2 7 1,4-7-1,1 4 1,0-4 0,5 5 0,-2-5-1,0 0 1,3 7 1,-3-7-1,-2 4 0,-2 0 1,-2-4-1,-3 7-1,-15-7 2,23 4-1,-23-4 0,0 0 0,17 9 1,-17-9-1,0 0 1,0 0 0,0 0-1,16 13 0,-16-13 1,0 0-1,12 14 0,-12-14 0,0 0 1,11 15-1,-11-15 1,0 0-1,13 16 1,-13-16-1,0 0 0,10 20 0,-10-20 0,8 13 0,-8-13 0,7 17 0,-7-17 0,8 16 0,-8-16-1,7 20 2,-7-20-2,8 20 0,-8-20 0,12 16 0,-12-16 1,12 15 0,-12-15 1,10 16 0,-10-16 0,9 20 0,-9-7 1,0 2-1,4 2-1,-4 3 0,0 1 1,0 4-1,0-4 0,-4 4-1,4-3 2,-7-2-2,7 0 1,-8-5 0,8-1 0,0-14 0,-11 22 0,11-22 0,-7 15 1,7-15-1,0 0 0,0 0 1,-10 13 0,10-13-1,0 0 1,0 0-1,0 0 1,0 0-1,0 0 0,-15 6-2,15-6 1,0 0 1,0 0-4,-14-6 2,14 6 1,0 0 1,-17-13-1,17 13 2,-17-10 0,17 10 0,-25-8 3,9 8-1,-3 0-1,-3 0-1,0 0 1,-2 6-1,-4-2 0,0 0-1,-2 2 0,2 0-1,1-1 2,-1-1-1,3 1-1,1-5 1,2 8 1,0-8-2,4 5 2,1-5 0,-1 5-2,-3-5 1,4 4-1,-2-4 1,-2 6-1,0-6 2,-2 4-1,-1-4 0,-4 6-1,-3-1 1,0-5 1,1 8-2,-3-2 2,1-2-2,-2-4 0,1 6 1,1-6 0,1 6 0,2-6-2,-1 0 3,-1 0-2,2 0 0,0 0 2,1 0-1,2 0 0,1 0-1,-1 0 3,1 5-2,1-5 0,-1 0 0,3 0 0,-1 0-1,0 0 2,-4 0 0,4 0-1,-2 0 0,-2 0 1,4 0 0,-1 4-1,0-4 0,-2 0 0,2 4 0,1-4 0,-1 0 0,1 0 0,3 0 0,-2 0 0,2 0 0,2 0 0,0 0 0,2 0 0,-1-4 0,2 4 0,-2 0 1,2-6 0,-1 6 0,-1 0 0,0 0 0,-2 0 1,-2 0-1,-2 0 0,-3 0-1,2 0 0,-1 0-1,-2 0 2,0 0-1,-2 0-1,2 0 1,3 5 0,-1-5 0,1 0 1,-1 0-1,5 0 0,-2 0 0,6 0 0,-1 0 1,3 0-2,-1 0 2,15 0-1,-24-5 1,24 5-1,-20-6 1,20 6-1,-14-10 0,14 10 0,-14-9 1,14 9-2,-14-9 1,14 9 0,0 0 1,-17-11-2,17 11 1,0 0 0,-13-10 1,13 10-2,0 0 1,-14-11-1,14 11 1,0 0 0,-19-9-1,19 9 2,-15-8-1,15 8 1,-18-11-1,18 11 0,-20-9 0,20 9 1,-22-7-2,22 7 0,-25-6 1,25 6 1,-24 0-2,24 0 2,-23 0-1,23 0 0,-17 0 1,17 0 0,0 0-2,0 0 1,0 0 1,0 0 0,0 0 0,0 0-1,0 0 1,0 0 0,10-17-1,-10 17-1,0 0-11,8-13-68,-8 13-52,0 0-31,0 0-3,0-17-7,-8 3-4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53:40.895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18 51 63,'0'0'64,"18"0"-34,-2 0-17,4 0 9,1-7 16,3 2 13,1 0 13,-4-3 7,2 3 6,-4 0 3,0 5 1,-5-8-17,5 8-14,-6-4-14,5 4-12,-2 0-8,3 0-6,1-5-6,0 5-1,1 0-2,0 0-1,0 0 0,1 0 1,0 5 0,-1-5-1,1 0 1,2 4 1,-1-4-1,1 0-1,2 0-2,-1 0 2,-2 0 1,2 4-1,0-4 1,-3 8-1,0-2 1,0 2 0,-1-1 3,1 1-3,0-1 0,-2 2 1,2-2-1,-3 0 1,4 1-2,1-3 1,-1 1-1,3-2-1,0-4 2,1 4-2,0-4 1,3 0-1,-2 0 2,1 0-2,-1 0 2,-1 0 0,-2 7-1,4-7 1,-2 7 0,4-7-2,-6 7 2,3-7-2,-1 8 3,2-8-3,-1 4 2,3-4-1,-5 0 0,1 6 1,1-6-2,-1 4 1,-1-4 0,-1 0 0,0 0 0,-1 4 0,-1-4 1,-3 8 1,1-4 0,-2 3-1,0 1-1,0 1 1,-1-1 0,-2 2 0,2-1 1,1 0-2,-1 0 0,1-1 0,-1-1 1,0 1 0,0-2 0,-3 1 0,0-1 0,-15-6 0,24 14-1,-24-14 2,21 18-2,-21-18 0,17 18 0,-17-18 0,18 16-2,-18-16 1,21 14-1,-21-14 0,25 10 1,-11-10 0,3 5 0,0-5 0,1 3 0,1-3 1,2 5 0,-4-5 0,1 8 1,0-2 0,-1 0-1,-1 1 1,-1 1 0,-1 1-1,-1-1 1,-13-8 0,24 19-1,-24-19 0,22 18 0,-22-18 1,22 19-1,-22-19 1,21 20-2,-21-20 1,24 20-1,-24-20 2,24 19-1,-11-10-1,-13-9 0,26 16 0,-26-16 0,24 15 1,-24-15 1,21 15-2,-21-15 0,20 12 4,-20-12-3,15 15 3,-15-15-2,14 14 0,-14-14 0,11 14 1,-11-14-1,9 14-1,-9-14 1,0 0 0,9 15-2,-9-15 2,0 0 1,0 0-1,0 0 1,0 13 0,0-13-1,0 0 1,0 0 1,-10 17-3,10-17 0,-14 9 2,14-9-3,-17 9 2,17-9-1,-17 6 0,17-6 0,-20 0 1,20 0 0,-24 6-1,24-6 1,-26 4-1,10-4 0,2 0 1,-2 0-1,-1 0 0,1 0 0,-1 0 0,1 0 0,-2-4 0,-1 4 0,-2 0 0,1 0 1,-3 0-1,-1 0-1,-4 0 1,-1 0 0,-1 4 0,0-4-1,-2 0 2,0 0-1,2 0 0,-2 0 0,0 0 2,2 0-4,0 0 2,-1 5 0,-1-5 0,3 4 0,-2-4 0,4 5-1,-1-5-1,3 0 4,-1 4-2,1-4 1,0 0-2,-1 0 1,-2-4-2,-4 4 3,1-6-1,-4 6-1,0-5 1,-4 5-1,0-4 1,1 4 0,-2-6 2,0 6-3,-1 0 1,-2-4 0,1 4 0,-4 0 0,0 0 0,-1 5 0,-1 0-1,1-5 1,-2 6 0,1-6 0,5 0 0,1 0 0,2-5 0,1 1 1,2-2-2,-1-2 1,2 3 0,2-3 1,0 0-2,-3 1 2,2 1-2,2 0 1,4 0 0,0 0 1,3-1-2,3 2 1,3-1 1,3 1-1,2-3 0,15 8 1,-21-10-1,21 10 1,-14-8 0,14 8 1,0 0-1,-17-13 1,17 13-1,-14-9 1,14 9 0,-20-10-1,20 10 0,-28-9 0,11 5-1,-2-1 1,0 0 0,-1 5 1,3-5-1,2 5-1,2 0 1,13 0-2,-18 0 2,18 0-2,0 0-1,0 0 0,0 0 0,0 0 0,0-17 0,0 17 2,8-15-3,-8 15 2,22-22 0,-7 9 0,1-1 1,6-1 0,3 1-2,1 0 2,2-1 0,2 4 0,2 0 0,-1 1 0,1 3 0,-2-3 1,-1 1 0,1 0 0,-5 3-1,-1-1 0,-3 1 1,-1 2 1,-4-3-2,1 7 0,-4-7 1,-13 7-1,20-4 3,-20 4 0,0 0-2,0 0-43,0 0-86,0 0-34,-14-14-3,-16-5-5,0-4-5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B44FF-FC86-4317-880B-231EA598028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6287F-B2F5-4235-82EC-4882B0BFB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4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6287F-B2F5-4235-82EC-4882B0BFB7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234B27-EDA9-4250-AD2F-57542641BE9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24D089-9434-405B-935D-1E87482A49E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4B27-EDA9-4250-AD2F-57542641BE9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D089-9434-405B-935D-1E87482A49EE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4B27-EDA9-4250-AD2F-57542641BE9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D089-9434-405B-935D-1E87482A49EE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4B27-EDA9-4250-AD2F-57542641BE9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D089-9434-405B-935D-1E87482A49E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4B27-EDA9-4250-AD2F-57542641BE9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D089-9434-405B-935D-1E87482A49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4B27-EDA9-4250-AD2F-57542641BE9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D089-9434-405B-935D-1E87482A49E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4B27-EDA9-4250-AD2F-57542641BE9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D089-9434-405B-935D-1E87482A49EE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4B27-EDA9-4250-AD2F-57542641BE9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D089-9434-405B-935D-1E87482A49E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4B27-EDA9-4250-AD2F-57542641BE9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D089-9434-405B-935D-1E87482A4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4B27-EDA9-4250-AD2F-57542641BE9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D089-9434-405B-935D-1E87482A4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4B27-EDA9-4250-AD2F-57542641BE9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D089-9434-405B-935D-1E87482A4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5234B27-EDA9-4250-AD2F-57542641BE9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F24D089-9434-405B-935D-1E87482A49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9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customXml" Target="../ink/ink17.xml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customXml" Target="../ink/ink15.xml"/><Relationship Id="rId1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m.nih.gov/medlineplus/ency/article/001066.htm" TargetMode="External"/><Relationship Id="rId7" Type="http://schemas.openxmlformats.org/officeDocument/2006/relationships/hyperlink" Target="http://www.medicinenet.com/script/main/art.asp?articlekey=2667" TargetMode="External"/><Relationship Id="rId2" Type="http://schemas.openxmlformats.org/officeDocument/2006/relationships/hyperlink" Target="http://uhealthsystem.com/health-library/neuro/disorder/mening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ience.education.nih.gov/supplements/nih2/addiction/guide/lesson2-1.html" TargetMode="External"/><Relationship Id="rId5" Type="http://schemas.openxmlformats.org/officeDocument/2006/relationships/hyperlink" Target="https://www.boundless.com/physiology/textbooks/boundless-anatomy-and-physiology-textbook/the-peripheral-nervous-system-pns-13/reflexes-136/components-of-a-reflex-arc-727-2295/" TargetMode="External"/><Relationship Id="rId4" Type="http://schemas.openxmlformats.org/officeDocument/2006/relationships/hyperlink" Target="https://www.neurogistics.com/TheScience/WhatareNeurotransmi09CE.as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8.emf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Mia Phillips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Impulses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705600" cy="503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804711" y="4827578"/>
              <a:ext cx="2178360" cy="496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0991" y="4661258"/>
                <a:ext cx="23259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6932031" y="5199098"/>
              <a:ext cx="740520" cy="608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63991" y="5042498"/>
                <a:ext cx="89244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2228631" y="5547218"/>
              <a:ext cx="771840" cy="554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81831" y="5422658"/>
                <a:ext cx="8964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4292511" y="3005258"/>
              <a:ext cx="804600" cy="428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49311" y="2870258"/>
                <a:ext cx="88272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/>
              <p14:cNvContentPartPr/>
              <p14:nvPr/>
            </p14:nvContentPartPr>
            <p14:xfrm>
              <a:off x="5372871" y="2942618"/>
              <a:ext cx="696960" cy="1015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52351" y="2808338"/>
                <a:ext cx="792000" cy="36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15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Impulses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768123" cy="440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18831" y="3071138"/>
              <a:ext cx="1026720" cy="295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2911" y="2918498"/>
                <a:ext cx="113256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651631" y="4255538"/>
              <a:ext cx="964440" cy="276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73151" y="4109738"/>
                <a:ext cx="111960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4139151" y="5424818"/>
              <a:ext cx="1006560" cy="282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13231" y="5271098"/>
                <a:ext cx="1108440" cy="58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41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Impulses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705600" cy="433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816751" y="2394698"/>
              <a:ext cx="2015280" cy="171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8431" y="2227658"/>
                <a:ext cx="2156760" cy="41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20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Impulses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633508" cy="422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121791" y="2412698"/>
              <a:ext cx="2951640" cy="278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9871" y="2245658"/>
                <a:ext cx="309780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217711" y="4680338"/>
              <a:ext cx="975240" cy="83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66591" y="4514378"/>
                <a:ext cx="109620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5450631" y="4956098"/>
              <a:ext cx="1861560" cy="77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14991" y="4808858"/>
                <a:ext cx="195876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5532351" y="5167058"/>
              <a:ext cx="1681560" cy="1130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04271" y="5007578"/>
                <a:ext cx="178416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6155871" y="5973818"/>
              <a:ext cx="5040" cy="25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41831" y="5945738"/>
                <a:ext cx="33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6186471" y="5970218"/>
              <a:ext cx="12960" cy="82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64871" y="5920538"/>
                <a:ext cx="53640" cy="10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82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Role: communicate information throughout the brain and the body</a:t>
            </a:r>
          </a:p>
          <a:p>
            <a:r>
              <a:rPr lang="en-US" dirty="0" smtClean="0"/>
              <a:t>Influence any portion of the brain and just that portion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Neurotransmitters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38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9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EPSP- excitatory postsynaptic potential, hyperpolarizing</a:t>
            </a:r>
          </a:p>
          <a:p>
            <a:r>
              <a:rPr lang="en-US" dirty="0" smtClean="0"/>
              <a:t>IPSP- inhibitory postsynaptic potential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IPSP and EPSP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15" y="3699119"/>
            <a:ext cx="47529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5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Damage to the spinal cord, bones, tissues, or blood vessels</a:t>
            </a:r>
          </a:p>
          <a:p>
            <a:r>
              <a:rPr lang="en-US" dirty="0" smtClean="0"/>
              <a:t>Could lead to direct injury to the cord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 Trauma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24288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08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muscle tone</a:t>
            </a:r>
          </a:p>
          <a:p>
            <a:r>
              <a:rPr lang="en-US" dirty="0" smtClean="0"/>
              <a:t>Loss of bladder control</a:t>
            </a:r>
          </a:p>
          <a:p>
            <a:r>
              <a:rPr lang="en-US" dirty="0" smtClean="0"/>
              <a:t>Numbness</a:t>
            </a:r>
          </a:p>
          <a:p>
            <a:r>
              <a:rPr lang="en-US" dirty="0" smtClean="0"/>
              <a:t>Pain</a:t>
            </a:r>
          </a:p>
          <a:p>
            <a:r>
              <a:rPr lang="en-US" dirty="0" smtClean="0"/>
              <a:t>Weakness</a:t>
            </a:r>
          </a:p>
          <a:p>
            <a:r>
              <a:rPr lang="en-US" dirty="0" smtClean="0"/>
              <a:t>Paralysis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 Trauma 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Realign the spinal bones</a:t>
            </a:r>
          </a:p>
          <a:p>
            <a:r>
              <a:rPr lang="en-US" dirty="0" smtClean="0"/>
              <a:t>Remove fluid or tissue that puts pressure on the spinal cord</a:t>
            </a:r>
          </a:p>
          <a:p>
            <a:r>
              <a:rPr lang="en-US" dirty="0" smtClean="0"/>
              <a:t>Remove bone fragments, disk fragments, </a:t>
            </a:r>
            <a:r>
              <a:rPr lang="en-US" dirty="0" err="1" smtClean="0"/>
              <a:t>foregin</a:t>
            </a:r>
            <a:r>
              <a:rPr lang="en-US" dirty="0" smtClean="0"/>
              <a:t> objects</a:t>
            </a:r>
          </a:p>
          <a:p>
            <a:r>
              <a:rPr lang="en-US" dirty="0" smtClean="0"/>
              <a:t>Fuse broken spinal bones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 Trauma Treatments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 Trauma Prevention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" y="16002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905000"/>
            <a:ext cx="2809875" cy="363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877" y="2133600"/>
            <a:ext cx="3351577" cy="226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59436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Wear Seat Belts                Check water level before Diving       Wear Proper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Central- the complex of nerve tissue that controls the activities of the body</a:t>
            </a:r>
          </a:p>
          <a:p>
            <a:r>
              <a:rPr lang="en-US" dirty="0" smtClean="0"/>
              <a:t>Major Parts- Brain, Spinal Cord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Peripheral- outside the brain and the spinal cord</a:t>
            </a:r>
          </a:p>
          <a:p>
            <a:r>
              <a:rPr lang="en-US" dirty="0" smtClean="0"/>
              <a:t>Major part- Nerve Fibers, Everything else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inflammation of the meninges, the membranes that surround the brain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Meningitis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46546"/>
            <a:ext cx="4191000" cy="244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4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Fever</a:t>
            </a:r>
          </a:p>
          <a:p>
            <a:r>
              <a:rPr lang="en-US" dirty="0" smtClean="0"/>
              <a:t>Headache</a:t>
            </a:r>
          </a:p>
          <a:p>
            <a:r>
              <a:rPr lang="en-US" dirty="0" smtClean="0"/>
              <a:t>Nausea, vomiting</a:t>
            </a:r>
          </a:p>
          <a:p>
            <a:r>
              <a:rPr lang="en-US" dirty="0" smtClean="0"/>
              <a:t>Stiff neck</a:t>
            </a:r>
          </a:p>
          <a:p>
            <a:r>
              <a:rPr lang="en-US" dirty="0" smtClean="0"/>
              <a:t>Confusion</a:t>
            </a:r>
          </a:p>
          <a:p>
            <a:r>
              <a:rPr lang="en-US" dirty="0" smtClean="0"/>
              <a:t>Drowsiness</a:t>
            </a:r>
          </a:p>
          <a:p>
            <a:r>
              <a:rPr lang="en-US" dirty="0" smtClean="0"/>
              <a:t>Seizures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Meningitis 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Medications</a:t>
            </a:r>
          </a:p>
          <a:p>
            <a:r>
              <a:rPr lang="en-US" dirty="0" smtClean="0"/>
              <a:t>Therapy</a:t>
            </a:r>
          </a:p>
          <a:p>
            <a:r>
              <a:rPr lang="en-US" dirty="0" smtClean="0"/>
              <a:t>Surgery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Meningitis Treatments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Vaccinations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Meningitis Prevention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5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u="sng" dirty="0">
                <a:hlinkClick r:id="rId2"/>
              </a:rPr>
              <a:t>http://</a:t>
            </a:r>
            <a:r>
              <a:rPr lang="en-US" sz="1400" u="sng" dirty="0" smtClean="0">
                <a:hlinkClick r:id="rId2"/>
              </a:rPr>
              <a:t>uhealthsystem.com/health-library/neuro/disorder/meningit</a:t>
            </a:r>
            <a:endParaRPr lang="en-US" sz="1400" u="sng" dirty="0" smtClean="0"/>
          </a:p>
          <a:p>
            <a:r>
              <a:rPr lang="en-US" sz="1400" u="sng" dirty="0">
                <a:hlinkClick r:id="rId3"/>
              </a:rPr>
              <a:t>https://www.nlm.nih.gov/medlineplus/ency/article/001066.htm</a:t>
            </a:r>
            <a:endParaRPr lang="en-US" sz="1400" dirty="0"/>
          </a:p>
          <a:p>
            <a:r>
              <a:rPr lang="en-US" sz="1400" u="sng" dirty="0">
                <a:hlinkClick r:id="rId4"/>
              </a:rPr>
              <a:t>https://www.neurogistics.com/TheScience/WhatareNeurotransmi09CE.asp</a:t>
            </a:r>
            <a:endParaRPr lang="en-US" sz="1400" dirty="0"/>
          </a:p>
          <a:p>
            <a:r>
              <a:rPr lang="en-US" sz="1400" dirty="0"/>
              <a:t/>
            </a:r>
            <a:br>
              <a:rPr lang="en-US" sz="1400" dirty="0"/>
            </a:br>
            <a:r>
              <a:rPr lang="en-US" sz="1400" u="sng" dirty="0">
                <a:hlinkClick r:id="rId5"/>
              </a:rPr>
              <a:t>https://www.boundless.com/physiology/textbooks/boundless-anatomy-and-physiology-textbook/the-peripheral-nervous-system-pns-13/reflexes-136/components-of-a-reflex-arc-727-2295</a:t>
            </a:r>
            <a:r>
              <a:rPr lang="en-US" sz="1400" u="sng" dirty="0" smtClean="0">
                <a:hlinkClick r:id="rId5"/>
              </a:rPr>
              <a:t>/</a:t>
            </a:r>
            <a:endParaRPr lang="en-US" sz="1400" u="sng" dirty="0" smtClean="0"/>
          </a:p>
          <a:p>
            <a:r>
              <a:rPr lang="en-US" sz="1400" u="sng" dirty="0">
                <a:hlinkClick r:id="rId5"/>
              </a:rPr>
              <a:t>https://www.boundless.com/physiology/textbooks/boundless-anatomy-and-physiology-textbook/the-peripheral-nervous-system-pns-13/reflexes-136/components-of-a-reflex-arc-727-2295/</a:t>
            </a:r>
            <a:endParaRPr lang="en-US" sz="1400" dirty="0"/>
          </a:p>
          <a:p>
            <a:r>
              <a:rPr lang="en-US" sz="1400" u="sng" dirty="0">
                <a:hlinkClick r:id="rId6"/>
              </a:rPr>
              <a:t>https://science.education.nih.gov/supplements/nih2/addiction/guide/lesson2-1.html</a:t>
            </a:r>
            <a:endParaRPr lang="en-US" sz="1400" dirty="0"/>
          </a:p>
          <a:p>
            <a:r>
              <a:rPr lang="en-US" sz="1400" dirty="0"/>
              <a:t> </a:t>
            </a:r>
            <a:r>
              <a:rPr lang="en-US" sz="1400" u="sng" dirty="0">
                <a:hlinkClick r:id="rId7"/>
              </a:rPr>
              <a:t>http://</a:t>
            </a:r>
            <a:r>
              <a:rPr lang="en-US" sz="1400" u="sng" dirty="0" smtClean="0">
                <a:hlinkClick r:id="rId7"/>
              </a:rPr>
              <a:t>www.medicinenet.com/script/main/art.asp?articlekey=2667</a:t>
            </a:r>
            <a:endParaRPr lang="en-US" sz="1400" u="sng" dirty="0" smtClean="0"/>
          </a:p>
          <a:p>
            <a:endParaRPr lang="en-US" sz="1400" dirty="0"/>
          </a:p>
          <a:p>
            <a:endParaRPr lang="en-US" sz="1400" dirty="0"/>
          </a:p>
          <a:p>
            <a:endParaRPr lang="en-US" sz="1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of Two Neurons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83416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Reflex Arc.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23163"/>
            <a:ext cx="61722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neutral pathway that controls a </a:t>
            </a:r>
            <a:r>
              <a:rPr lang="en-US" dirty="0" err="1" smtClean="0"/>
              <a:t>refelx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Happens quickly</a:t>
            </a:r>
          </a:p>
          <a:p>
            <a:r>
              <a:rPr lang="en-US" dirty="0" smtClean="0"/>
              <a:t>Autonomic reflex arc.- affects inner organs</a:t>
            </a:r>
          </a:p>
          <a:p>
            <a:r>
              <a:rPr lang="en-US" dirty="0" smtClean="0"/>
              <a:t>Somatic reflex arc.- affects muscles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 Arc.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Sensory Neuron- responsible for converting various external stimuli that comes from the environment in to another stimuli</a:t>
            </a:r>
          </a:p>
          <a:p>
            <a:r>
              <a:rPr lang="en-US" dirty="0" smtClean="0"/>
              <a:t>Motor Neuron- located in central nervous system, controls the muscles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Simple Reflex Arc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Parts of the Brain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89529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Cerebral Hemisphere- controls movement of the left side of the body, receives info from sensory system, regulates motor movements</a:t>
            </a:r>
          </a:p>
          <a:p>
            <a:r>
              <a:rPr lang="en-US" dirty="0" smtClean="0"/>
              <a:t>Diencephalon- made up of the thalamus, subthalamus, hypothalamus, and epithalamiums</a:t>
            </a:r>
          </a:p>
          <a:p>
            <a:r>
              <a:rPr lang="en-US" dirty="0" smtClean="0"/>
              <a:t>Brain Stem- regulates heart beat, breathing, sleeping, and eating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Parts of the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Impulses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2" name="Picture 4" descr="http://www.mrothery.co.uk/images/Imag7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1183"/>
            <a:ext cx="8847571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8" name="Ink 27"/>
              <p14:cNvContentPartPr/>
              <p14:nvPr/>
            </p14:nvContentPartPr>
            <p14:xfrm>
              <a:off x="492351" y="1422338"/>
              <a:ext cx="360" cy="36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0471" y="1410458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169" name="Ink 7168"/>
              <p14:cNvContentPartPr/>
              <p14:nvPr/>
            </p14:nvContentPartPr>
            <p14:xfrm>
              <a:off x="356631" y="3317378"/>
              <a:ext cx="3071880" cy="1479960"/>
            </p14:xfrm>
          </p:contentPart>
        </mc:Choice>
        <mc:Fallback>
          <p:pic>
            <p:nvPicPr>
              <p:cNvPr id="7169" name="Ink 716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391" y="3303698"/>
                <a:ext cx="3113280" cy="151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11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75</TotalTime>
  <Words>337</Words>
  <Application>Microsoft Office PowerPoint</Application>
  <PresentationFormat>On-screen Show (4:3)</PresentationFormat>
  <Paragraphs>78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Hardcover</vt:lpstr>
      <vt:lpstr>Nervous System</vt:lpstr>
      <vt:lpstr>Nervous Systems</vt:lpstr>
      <vt:lpstr>Interaction of Two Neurons</vt:lpstr>
      <vt:lpstr>Simple Reflex Arc.</vt:lpstr>
      <vt:lpstr>Reflex Arc.</vt:lpstr>
      <vt:lpstr>Elements of Simple Reflex Arc</vt:lpstr>
      <vt:lpstr>Major Parts of the Brain</vt:lpstr>
      <vt:lpstr>Major Parts of the Brain</vt:lpstr>
      <vt:lpstr>Nerve Impulses</vt:lpstr>
      <vt:lpstr>Nerve Impulses</vt:lpstr>
      <vt:lpstr>Nerve Impulses</vt:lpstr>
      <vt:lpstr>Nerve Impulses</vt:lpstr>
      <vt:lpstr>Nerve Impulses</vt:lpstr>
      <vt:lpstr>Neurotransmitters</vt:lpstr>
      <vt:lpstr>IPSP and EPSP</vt:lpstr>
      <vt:lpstr>Spinal Cord Trauma</vt:lpstr>
      <vt:lpstr>Spinal Cord Trauma Symptoms</vt:lpstr>
      <vt:lpstr>Spinal Cord Trauma Treatments</vt:lpstr>
      <vt:lpstr>Spinal Cord Trauma Prevention</vt:lpstr>
      <vt:lpstr>Meningitis </vt:lpstr>
      <vt:lpstr>Meningitis Symptoms</vt:lpstr>
      <vt:lpstr>Meningitis Treatments</vt:lpstr>
      <vt:lpstr>Meningitis Prevention</vt:lpstr>
      <vt:lpstr>References</vt:lpstr>
    </vt:vector>
  </TitlesOfParts>
  <Company>BHS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System</dc:title>
  <dc:creator>Mia Phillips</dc:creator>
  <cp:lastModifiedBy>Mia Phillips</cp:lastModifiedBy>
  <cp:revision>21</cp:revision>
  <dcterms:created xsi:type="dcterms:W3CDTF">2015-10-12T15:25:08Z</dcterms:created>
  <dcterms:modified xsi:type="dcterms:W3CDTF">2015-10-16T00:58:56Z</dcterms:modified>
</cp:coreProperties>
</file>