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1:58.41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E672AD6A-78EF-41AB-A1DD-D5B22D5D3DC6}" emma:medium="tactile" emma:mode="ink">
          <msink:context xmlns:msink="http://schemas.microsoft.com/ink/2010/main" type="inkDrawing" rotatedBoundingBox="1210,11602 4545,9694 5560,11467 2224,13375" semanticType="verticalRange" shapeName="Other">
            <msink:destinationLink direction="with" ref="{00BCACD7-0340-4D04-A102-FD2737749770}"/>
          </msink:context>
        </emma:interpretation>
      </emma:emma>
    </inkml:annotationXML>
    <inkml:trace contextRef="#ctx0" brushRef="#br0">1892 5243 45 0,'0'0'17'0,"0"0"-2"16,0 0-1-16,26 0-2 15,-26 0-1-15,0 0-1 0,0 0 3 16,0 0 1-1,0 0 2-15,0-28-2 16,0 28 0-16,-10-30-2 16,10 6-2-16,0-1-3 15,0-3-3-15,0-2-5 0,0 0 1 16,0-3 0-1,-9-2 1-15,9 0 0 0,0-1-1 16,-9 2 1 0,9 2-1-16,0-1 2 0,-9 0 0 15,9 6-2 1,0 1 0-16,0-1 1 0,0 27 1 15,11-47-2-15,-11 47 2 0,0-39-1 16,0 39 2 0,0-39 1-16,0 39 1 0,0-41-2 15,0 41 0 1,0-39-1-16,0 39 0 0,0-34 0 15,0 34-2 1,0-34 0-16,0 34-1 0,0-25 2 16,0 25 0-1,0 0-1-15,0-33 2 0,0 33-2 16,0-24 0-16,0 24 0 15,0-29 1-15,0 29-1 16,0-26 2-16,0 26-3 16,0 0 2-1,-9-36-1-15,9 36 0 0,0 0 1 16,0-32 0-16,0 32 0 15,-9-30-2-15,9 30 2 16,-10-36-1 0,10 36 2-16,-11-42-6 0,11 42 5 15,-14-45 0-15,14 45-3 0,-7-42 2 16,7 42-1-1,-10-36 2-15,10 36 0 0,-9-35 5 16,9 35-5 0,-12-33 0-16,12 33 1 0,-11-30-1 15,11 30 1 1,-12-32-2-16,12 32 1 0,0-30-2 15,0 30 1-15,0-28-1 0,0 28 2 16,21-27 0 0,-21 27 0-16,16-25 0 15,-16 25-1-15,17-25 1 16,-17 25 0-16,0 0 0 0,25-25-1 15,-25 25 1 1,0 0-1-16,0 0 2 16,19-30-3-16,-19 30 2 15,0 0 1-15,0 0 0 0,0 0 1 16,7-27-1-16,-7 27 2 15,0 0 1 1,0 0 1-16,0 0-2 0,0 0 1 16,14-25-1-16,-14 25 0 15,0 0 2-15,0 0-3 16,11-33 0-1,-11 33-1-15,0-25 3 0,0 25-4 16,0-33 1-16,0 33-3 16,14-28 2-16,-14 28-1 15,0-29 0-15,0 29 2 0,0 0-1 16,17-30 5-1,-17 30 1-15,0 0 3 0,0 0-1 16,11-30 0 0,-11 30 0-16,0 0 0 0,0 0-1 15,24-21-2 1,-24 21-2-16,0 0 0 0,0 0 1 15,25-23-1-15,-25 23 1 16,0 0 0-16,0 0 1 16,21-27-1-16,-21 27-1 0,0 0 0 15,12-37-1 1,-12 37 1-16,0-28-2 15,0 28-1-15,0-28 0 16,0 28 1-16,9-23-1 0,-9 23 0 16,0 0 0-1,0-29 0-15,0 29 1 16,0 0 0-16,0 0 0 0,0 0 1 15,14-25 8-15,-14 25 11 16,0 0 9-16,0 0 3 16,0 0-1-1,0 0-1-15,0 0-1 0,0 0 1 16,0 0-9-16,0 0-12 15,0 0-10-15,0 0 1 16,0 0 1 0,0 0 5-16,0 0 3 0,0 0 1 15,0 0 2-15,0 0 0 0,0 0 2 16,0 0 0-1,0 0 3-15,0 0-6 0,-23 25-1 16,23-25-4 0,0 0-1-16,-31 0 0 0,31 0-1 15,0 0-3 1,-30 0-3-16,30 0 1 0,0 0-2 15,-23 0 3-15,23 0-1 0,0 0 0 16,-37 0-1 0,37 0-1-16,-28 0 0 15,28 0 1-15,-37 0-1 16,37 0 1-16,-40 0 0 0,40 0-1 15,-37 0 4 1,37 0 1-16,-33 25-3 16,33-25 1-16,0 0 0 15,-35 32-2-15,35-32 1 0,0 0 0 16,-30 33-2-16,30-33 1 15,0 0 0 1,-30 28 1-16,30-28-1 0,-26 24 0 16,26-24 0-16,-27 28-1 15,27-28 2-15,-31 30-2 16,31-30 2-1,-28 21-2-15,28-21 3 0,0 0-1 16,-30 33 0 0,30-33 0-16,0 0 0 0,-30 34-1 15,30-34 1-15,-19 32-1 0,19-32 1 16,-25 41 0-1,25-41-1-15,-24 46 1 0,11-23-1 16,13-23 0 0,-28 46 1-16,28-46-1 0,-24 43 0 15,24-43-1 1,-18 42 3-16,18-42-3 0,-14 42 3 15,14-42-3-15,-7 40 1 16,7-40 1-16,-9 41-1 16,9-41 0-16,0 42 1 15,0-42 0-15,-17 39-1 16,17-15 2-16,0-24-6 15,-14 40 5-15,14-15-4 16,-7 0 3-16,7 4-4 16,0-1 3-16,-9 0-2 15,9-28 1-15,0 50 4 16,0-50-3-16,0 38 2 0,0-38-1 15,-9 27 1 1,9-27-1-16,0 25-1 0,0-25 1 16,0 0 0-1,0 33 0-15,0-33-1 0,0 35 1 16,0-35 1-1,23 40 0-15,-11-15-1 0,-3 0 0 16,3 3 1 0,-12-28-1-16,18 40 2 0,-18-40-3 15,12 33 1-15,-12-33 0 16,9 23 0-16,-9-23-1 15,0 0 2-15,7 27-1 0,-7-27-1 16,0 0 1 0,14 27 0-16,-14-27-1 15,0 0 2-15,0 0 0 16,0 0-3-16,0 0 1 0,0 0-1 15,9 25 1-15,-9-25 1 16,0 0-1 0,0 0-1-16,0 0 1 0,0 0-1 15,0 0 0-15,0 0 1 16,0 0-1-16,-25-17-1 15,25 17-1 1,-21-24-1-16,21 24 2 0,-23-34-1 16,23 34 0-16,-19-35 0 15,19 35 1-15,-23-43-1 16,23 43 2-16,-24-46 1 0,8 17 1 15,0 4 0 1,4 2-1-16,-4-2-1 0,4 0 0 16,12 25 0-1,-14-44 0-15,14 44 0 0,-7-43 0 16,7 43 1-1,-9-48 2-15,9 21-1 0,-7 2 2 16,-2 2-2 0,0-5 0-16,2 1 3 0,7 2-4 15,-12 0 4-15,12 25-4 0,0-35 4 16,0 35-2-1,-7-33 4-15,7 33-4 16,0 0-2-16,0-34 1 16,0 34-1-16,0 0 0 0,0-29 1 15,0 29-2 1,0 0 1-16,16-25 1 15,-16 25 0-15,0 0 1 0,7-25 0 16,-7 25 0-16,0 0-2 16,0-27 1-16,0 27 0 15,0 0 1 1,14-28-1-16,-14 28 1 0,0 0-3 15,12-32 2-15,-12 32 1 16,11-25-1-16,-11 25 0 16,0-25-1-1,0 25 2-15,7-25-2 0,-7 25 1 16,10-27 1-16,-10 27-1 0,0 0 0 15,9-33 1 1,-9 33-1-16,0 0 0 0,28-30 1 16,-28 30 0-1,0 0 0-15,25-21 0 0,-25 21 2 16,0 0 0-1,31-26-1-15,-31 26 0 0,0 0-1 16,32-21 0-16,-32 21-1 0,26-22 0 16,-26 22-2-1,0 0 1-15,32-30 3 16,-32 30-2-16,19-28 0 15,-19 28 1-15,19-30 0 0,-19 30 0 16,16-25 0 0,-16 25-1-16,14-29-1 15,-14 29 1-15,16-22 1 16,-16 22-2-16,0 0 1 0,28-39-1 15,-28 39 1-15,21-28 1 16,-21 28-2 0,19-23 2-16,-19 23-1 0,0 0 2 15,30-34 0-15,-30 34 0 16,0 0 0-16,32-33-2 15,-32 33 1 1,0 0-1-16,33-35 1 0,-33 35-2 16,18-28 2-16,-18 28-1 15,0 0 2-15,28-34 1 16,-28 34-1-16,0 0 0 0,28-18 0 15,-28 18 1 1,0 0-3-16,31-16 0 0,-31 16 1 16,0 0-1-1,32-19-1-15,-32 19 1 0,0 0 0 16,33-20 0-1,-33 20 1-15,0 0-1 0,32-17-1 16,-32 17 1-16,0 0 0 16,30-18-1-16,-30 18 1 15,0 0-1-15,28-21 0 16,-28 21 0-16,0 0 1 15,28-25 0-15,-28 25 1 16,26-12 0-16,-26 12 0 16,30-8 1-16,-30 8-1 15,40 0 1-15,-40 0 0 16,34 0-1-16,-34 0-1 15,33-10-1-15,-33 10 1 0,30-8-1 16,-30 8 2 0,28-9-1-16,-28 9-1 0,33 0 3 15,-33 0 0 1,35 0 0-16,-35 0-2 0,32 9 1 15,-32-9-1 1,26 8 1-16,-26-8 0 0,0 0-1 16,32 10-1-1,-32-10 1-15,0 0 0 0,35 14 1 16,-35-14-1-16,30 19 0 15,-30-19 1-15,28 21-1 16,-28-21 0-16,0 0 0 0,31 21 1 16,-31-21-1-1,0 0 1-15,0 0-2 16,27 13 1-16,-27-13 0 15,0 0 0-15,33 13 0 0,-33-13-1 16,28 9 3-16,-28-9-3 16,28 8 1-1,-28-8 0-15,30 0 1 0,-30 0-1 16,23 0 0-16,-23 0 1 15,31 0-3-15,-31 0 3 16,27 11 0 0,-27-11-1-16,26 0 0 0,-26 0 0 15,23 11 1-15,-23-11-1 16,0 0 1-16,40 0-2 15,-40 0 0-15,28 0 1 0,-28 0 1 16,35 0-2 0,-35 0 1-16,37-7-1 0,-37 7 2 15,35-10-1 1,-35 10 0-16,32-10 0 0,-32 10 0 15,33-12 1 1,-33 12-2-16,30-10 3 0,-30 10-1 16,33-7 0-1,-33 7-1-15,35 0 0 0,-35 0 0 16,30 0 0-16,-30 0 1 0,30 0-1 15,-30 0 1 1,26 0-2-16,-26 0 1 16,25 0 1-16,-25 0 0 15,33 0-1-15,-33 0 1 0,32 7-2 16,-32-7 0-1,30 0 3-15,-30 0-2 16,31 0 1-16,-31 0-2 0,28 0 2 16,-28 0-1-16,25 0 1 15,-25 0-2-15,23-7 1 16,-23 7 0-1,35 0 0-15,-35 0 1 0,42 0-1 16,-16 0 0-16,2 0 1 16,0 0 1-16,2-9 0 15,-5 9-1 1,3 0-1-16,0 0 0 0,-28 0 0 15,47 0 0-15,-47 0 1 0,42 0-2 16,-42 0 1 0,37-13 0-16,-37 13 0 0,35-7 1 15,-35 7 0 1,35-7-1-16,-35 7 0 0,34 0 1 15,-34 0-2 1,42-15 2-16,-42 15-1 0,35 0 1 16,-35 0-2-1,33-12 1-15,-33 12-1 0,25-10 1 16,-25 10 1-16,0 0-1 15,33-8 1-15,-33 8-2 16,28-8 1-16,-28 8 2 0,32 0-1 16,-32 0-1-1,31-8-1-15,-31 8 1 16,32 0-1-16,-32 0 1 15,26-11-1-15,-26 11 1 0,0 0-1 16,28-11 2-16,-28 11 0 16,0 0-2-1,30-12 1-15,-30 12 1 0,23-8-1 16,-23 8 0-16,35-10 0 15,-35 10-1-15,35-17 1 16,-35 17 1 0,32-16 0-16,-32 16-2 0,38-19 1 15,-38 19 0-15,30-17-1 16,-30 17 1-16,23-13 0 15,-23 13 0-15,0 0-1 0,33-24 1 16,-33 24 1 0,0 0-2-16,28-34 1 0,-28 34 0 15,18-25-1 1,-18 25 0-16,21-27 1 0,-21 27-1 15,16-25 1 1,-16 25-2-16,0 0 2 0,19-35-2 16,-19 35 1-1,0-31 1-15,0 31-2 0,0-30 0 16,0 30 0-16,0-27 4 15,0 27-4-15,-12-25 6 16,12 25-3-16,0 0-53 16,0 0-61-16,-9 34-29 15,9-34-9-15,-21 56-18 16,-7-26-4-16,-2 12 1 15</inkml:trace>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4:47.61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13BA251-530A-4C3C-AA96-682D4710256C}" emma:medium="tactile" emma:mode="ink">
          <msink:context xmlns:msink="http://schemas.microsoft.com/ink/2010/main" type="inkDrawing" rotatedBoundingBox="5552,4390 7727,7061 7681,7098 5507,4426" semanticType="callout" shapeName="Other">
            <msink:sourceLink direction="with" ref="{77550852-C473-468B-934C-69E39A6F99BA}"/>
            <msink:sourceLink direction="with" ref="{EE77BFDC-7230-48DA-B09A-A03386A04654}"/>
          </msink:context>
        </emma:interpretation>
      </emma:emma>
    </inkml:annotationXML>
    <inkml:trace contextRef="#ctx0" brushRef="#br0">3615 609 49 0,'0'0'59'0,"0"0"-15"16,0 0-8-16,14 25 6 15,-14-25 1-15,0 0 1 0,0 0 0 16,0 0 3 0,0 0 3-16,0 0 5 0,-14-25 8 15,14 25 7 1,-40-41-9-16,12 11-5 0,-14-17-8 15,1-5-7 1,-15-10-7-16,-2-11-10 0,-8-6-17 16,6 0-12-1,0-4 1-15,-1 5-1 0,3 1 5 16,4 5-2-16,1 0 2 15,2-3 3-15,-3 1 1 16,1 0-1-16,-5-2 1 16,-3 1-1-16,-2-3-1 15,-6 0 2-15,4-2-2 16,-3 7-4-16,1 5 1 15,4 4-1-15,7 10 1 16,7 3 0-16,7 3 0 16,5 7 0-16,5 7 0 15,1-1 2-15,3 2-1 0,-2-5 0 16,0-1 0-1,2 1 0-15,-2-3 0 0,0 1-1 16,2-2 2 0,2 4-3-16,-2 0 2 0,3 2-1 15,4 4 0 1,0-2 0-16,2 4 1 0,1 3 6 15,-1-1-6 1,-2 1 6-16,21 27-6 0,-30-41 6 16,30 41-6-16,-23-30 7 15,23 30-7-15,0 0-1 16,-31-22 2-16,31 22-2 0,0 0 2 15,-30-16-2 1,30 16 1-16,0 0-2 16,-32-17 2-16,32 17 2 15,0 0-1-15,-35-22 1 0,35 22 0 16,0 0 2-16,0 0-1 15,0 0 1 1,0 0 1-16,0 0-3 0,0 0-20 16,0 0-61-16,0 0-33 15,0 0-44-15,0 0-6 16,0 0-8-1,0 0 2-15,0 0 74 0</inkml:trace>
  </inkml:traceGroup>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7:25.92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F45DF859-FF15-4BB9-80A9-C951BD8EA43C}" emma:medium="tactile" emma:mode="ink">
          <msink:context xmlns:msink="http://schemas.microsoft.com/ink/2010/main" type="writingRegion" rotatedBoundingBox="15002,13134 25325,8207 26747,11187 16424,16114">
            <msink:destinationLink direction="with" ref="{826A5DB4-940B-4BD4-B3AB-65B2D113538A}"/>
          </msink:context>
        </emma:interpretation>
      </emma:emma>
    </inkml:annotationXML>
    <inkml:traceGroup>
      <inkml:annotationXML>
        <emma:emma xmlns:emma="http://www.w3.org/2003/04/emma" version="1.0">
          <emma:interpretation id="{B824F1D6-ECFD-4726-A0AB-2089BB01E53E}" emma:medium="tactile" emma:mode="ink">
            <msink:context xmlns:msink="http://schemas.microsoft.com/ink/2010/main" type="paragraph" rotatedBoundingBox="15002,13134 24341,8677 24975,10004 15635,14461" alignmentLevel="1"/>
          </emma:interpretation>
        </emma:emma>
      </inkml:annotationXML>
      <inkml:traceGroup>
        <inkml:annotationXML>
          <emma:emma xmlns:emma="http://www.w3.org/2003/04/emma" version="1.0">
            <emma:interpretation id="{358C4D15-18F9-490F-8086-D1FA132EE0D6}" emma:medium="tactile" emma:mode="ink">
              <msink:context xmlns:msink="http://schemas.microsoft.com/ink/2010/main" type="inkBullet" rotatedBoundingBox="15134,13412 15637,13172 15865,13649 15362,13889"/>
            </emma:interpretation>
            <emma:one-of disjunction-type="recognition" id="oneOf0">
              <emma:interpretation id="interp0" emma:lang="en-US" emma:confidence="0">
                <emma:literal>-</emma:literal>
              </emma:interpretation>
            </emma:one-of>
          </emma:emma>
        </inkml:annotationXML>
        <inkml:trace contextRef="#ctx0" brushRef="#br0">-1732 983 154 0,'0'0'58'16,"14"-30"-6"-1,-14 30-21-15,0 0 0 0,0 0 5 16,-14-30 11-16,14 30 0 15,-33 0 1-15,7 14-6 16,-6 2-7-16,-3 11-2 0,-12 6-5 16,-4 6-2-1,2 4-3-15,1 0-3 16,6-2 0-16,5-4 3 15,11-7 9-15,26-30 10 0,-21 35 1 16,21-35-2 0,26 9-2-16,2-9-5 15,16 0-1-15,0 0-28 0,14 0-5 16,3 0 0-16,-1 12 0 15,-4 1 0-15,-5 0 0 16,-7 4 0 0,-7-4 0-16,-9 0 0 0,-28-13 0 15,33 22-15 1,-33-22-35-16,0 0-27 0,0 0-27 15,0 0-14 1,14 28-28-16,-14-28-17 0,0 0 10 16,0 0 1-16,32-8 107 0</inkml:trace>
      </inkml:traceGroup>
      <inkml:traceGroup>
        <inkml:annotationXML>
          <emma:emma xmlns:emma="http://www.w3.org/2003/04/emma" version="1.0">
            <emma:interpretation id="{A8AF7B7C-BF10-4C05-82E6-E78E75239117}" emma:medium="tactile" emma:mode="ink">
              <msink:context xmlns:msink="http://schemas.microsoft.com/ink/2010/main" type="line" rotatedBoundingBox="17110,12128 24341,8677 24975,10004 17743,13455"/>
            </emma:interpretation>
          </emma:emma>
        </inkml:annotationXML>
        <inkml:traceGroup>
          <inkml:annotationXML>
            <emma:emma xmlns:emma="http://www.w3.org/2003/04/emma" version="1.0">
              <emma:interpretation id="{C3748D07-2A33-4E01-94E5-D77317C25642}" emma:medium="tactile" emma:mode="ink">
                <msink:context xmlns:msink="http://schemas.microsoft.com/ink/2010/main" type="inkWord" rotatedBoundingBox="17110,12128 20007,10746 20640,12072 17743,13455">
                  <msink:destinationLink direction="with" ref="{CD9611DB-6E4C-46D5-BEA9-C384AB811474}"/>
                </msink:context>
              </emma:interpretation>
              <emma:one-of disjunction-type="recognition" id="oneOf1">
                <emma:interpretation id="interp1" emma:lang="en-US" emma:confidence="0">
                  <emma:literal>piglet</emma:literal>
                </emma:interpretation>
                <emma:interpretation id="interp2" emma:lang="en-US" emma:confidence="0">
                  <emma:literal>piglets</emma:literal>
                </emma:interpretation>
                <emma:interpretation id="interp3" emma:lang="en-US" emma:confidence="0">
                  <emma:literal>pistil</emma:literal>
                </emma:interpretation>
                <emma:interpretation id="interp4" emma:lang="en-US" emma:confidence="0">
                  <emma:literal>piste</emma:literal>
                </emma:interpretation>
                <emma:interpretation id="interp5" emma:lang="en-US" emma:confidence="0">
                  <emma:literal>piglet.</emma:literal>
                </emma:interpretation>
              </emma:one-of>
            </emma:emma>
          </inkml:annotationXML>
          <inkml:trace contextRef="#ctx0" brushRef="#br0" timeOffset="2571.0036">0 169 270 0,'0'0'114'0,"0"0"9"0,0 0-30 15,0 0-2 1,12 52-2-16,-1-10 0 16,10 12-2-16,-2 10-20 15,11 14-67-15,-2 7 0 0,5 6 0 16,-6-1 0-1,4-8 0-15,-6-7 0 16,-6-11 0-16,-1-13 0 0,-1-16 0 16,-17-35 0-16,28 28 0 15,-28-28 0-15,0 0 0 16,18-42 0-1,-18 7-28-15,0 2-61 0,-14-17-8 16,14 7-4-16,-18-9-13 16,6-1-11-16,0 5-1 15,-11-9 22 1,7 9 25-16,-12-9 14 0,7 11 10 15,-7-5 17-15,0 3 48 0,5 7 29 16,-5-1 13 0,7 7 13-16,0-6 13 0,12 9 18 15,0-10 7 1,9 6-4-16,9-5-32 0,12 3-7 15,7 13-1 1,2 4 6-16,12 21-6 0,0 10-10 16,4 23-8-16,-2 18-4 0,-2 18-4 15,-14 11-24 1,-9 8-9-16,-19-3 0 15,0-5 0-15,-9-15 0 16,-5-13 0-16,-7-14 0 0,21-38 0 16,0 0 0-1,0 0 0-15,0 0 0 16,18-32 0-16,12 4 0 15,10 3 0-15,4-5 0 16,-4-2 0-16,4 7 0 0,-7-5-29 16,-4 5-64-1,-10-3-3-15,0 3-15 0,-7-1-10 16,-2 0-11-1,-14 26-2-15,17-59 9 0,-17 59 35 16,14-53 16 0,-14 53 56-16</inkml:trace>
          <inkml:trace contextRef="#ctx0" brushRef="#br0" timeOffset="2761.0039">756-64 293 0,'0'39'118'15,"-12"-3"1"1,12 11-36-16,10 10-23 0,-1 5-11 15,12 5-6 1,2 1-45-16,3-11-37 0,2-10-35 16,4-11-36-16,-6-36-17 15,-1 0-2-15,-13-36 2 16,6-7 0-16</inkml:trace>
          <inkml:trace contextRef="#ctx0" brushRef="#br0" timeOffset="2913.0053">814-178 208 0,'-26'17'69'0,"15"20"-15"0,4-9-65 16,7-28-38 0,30 36-14-16,3-50 0 15,18 6-4-15,0-20 1 16,16 6 54-16</inkml:trace>
          <inkml:trace contextRef="#ctx0" brushRef="#br0" timeOffset="3323.0059">1286-269 192 0,'0'0'84'15,"-25"12"6"-15,-3 7 1 16,-3 17 2-16,1 16 12 15,-2 4-8 1,4 13-8-16,4-3-1 0,10 4-17 16,5-15-48-16,18-10-23 0,-9-45 0 15,61 10 0 1,-10-34 0-16,5-22 0 0,7-12 0 15,-3-16-14 1,-2 3-35-16,-14-4 4 0,-9 15-2 16,-21 7 8-1,-14 16 7-15,0 37 29 0,-25-27 28 16,25 27 17-1,-33 44 7-15,33 2-3 0,-11 6 0 16,22 16-25-16,5 0-21 16,12 1 0-16,5-1 0 15,4 2 0-15,-2-10 0 0,-2-2 0 16,-8-4 0-1,-9-5 0-15,-4-2 0 16,-12-4 0-16,0-4 0 16,0-39-63-16,0 30-36 0,0-30-18 15,-14-49-27 1,14-1-10-16,0-21-8 15,14 2 14-15,-14-20 27 0</inkml:trace>
          <inkml:trace contextRef="#ctx0" brushRef="#br0" timeOffset="3803.0066">1609-1028 342 0,'0'0'161'16,"0"0"-16"-1,10 39-55-15,11 23-5 0,2 19 1 16,9 24-2-1,-1 3-54-15,8 13-30 0,-2-2 0 16,-2-7 0-16,0-26 0 0,-9-19 0 16,-1-29 0-1,-25-38 0-15,28 0 0 16,-21-44 0-16,5-23 0 15,-1-17 0-15,-1-11 0 0,6-7 0 16,-2-2 0 0,12 14 0-16,-1 10 0 15,5 25 0-15,-2 23 0 16,2 24 0-16,-2 23 0 15,-2 21 0-15,0 19 0 0,-8 10 0 16,-2 10 0 0,-2-5 0-16,-2-3 0 0,-3-19 0 15,8-11-65 1,-17-37-42-16,30 0-30 0,-9-21-16 15,-5-30-3 1,3-9-3-16,-5-20 1 0</inkml:trace>
          <inkml:trace contextRef="#ctx0" brushRef="#br0" timeOffset="3993.0069">2402-1204 492 0,'0'0'157'0,"-9"51"-17"16,9 18-62-1,14 8-9-15,5 19-3 0,2 0-45 16,9 9-21-1,12-8-5-15,-8-27-89 0,13-15-19 16,-7-25-28-16,-10-30-11 16,-5-17-5-16,-18-23 0 15,-7-5 9-15</inkml:trace>
          <inkml:trace contextRef="#ctx0" brushRef="#br0" timeOffset="4123.0069">2505-879 436 0,'0'0'102'15,"-7"-36"-15"1,14 12-75-16,16-10-45 0,9-9-28 15,13-2-32-15,-10-8-14 0,13 14-2 16,-15-12-2 0,11 19-5-16</inkml:trace>
        </inkml:traceGroup>
        <inkml:traceGroup>
          <inkml:annotationXML>
            <emma:emma xmlns:emma="http://www.w3.org/2003/04/emma" version="1.0">
              <emma:interpretation id="{8FA1F70B-5D45-47ED-B3BC-972B85CBCEA5}" emma:medium="tactile" emma:mode="ink">
                <msink:context xmlns:msink="http://schemas.microsoft.com/ink/2010/main" type="inkWord" rotatedBoundingBox="20769,10620 24434,8871 24838,9718 21173,11468"/>
              </emma:interpretation>
              <emma:one-of disjunction-type="recognition" id="oneOf2">
                <emma:interpretation id="interp6" emma:lang="en-US" emma:confidence="0">
                  <emma:literal>union.</emma:literal>
                </emma:interpretation>
                <emma:interpretation id="interp7" emma:lang="en-US" emma:confidence="0">
                  <emma:literal>wrasse.</emma:literal>
                </emma:interpretation>
                <emma:interpretation id="interp8" emma:lang="en-US" emma:confidence="0">
                  <emma:literal>wetsuit</emma:literal>
                </emma:interpretation>
                <emma:interpretation id="interp9" emma:lang="en-US" emma:confidence="0">
                  <emma:literal>cerebral</emma:literal>
                </emma:interpretation>
                <emma:interpretation id="interp10" emma:lang="en-US" emma:confidence="0">
                  <emma:literal>Cerebral</emma:literal>
                </emma:interpretation>
              </emma:one-of>
            </emma:emma>
          </inkml:annotationXML>
          <inkml:trace contextRef="#ctx0" brushRef="#br0" timeOffset="8147.0146">3749-1572 303 0,'0'0'124'15,"-47"8"-11"-15,19 9-45 16,14 13 11-16,-2 9 4 16,16 11-4-1,-14 14-10-15,14 11-13 0,10-2-16 16,3 3-31-16,1-12-9 15,10-5 0-15,4-18 0 16,4-13 0 0,5-19 0-16,3-9 0 0,2-25 0 15,-3-10 0-15,3 6-38 0,-7-19-59 16,-5 10-18-1,-11-4-3-15,-1 9-2 0,-8 3 2 16,-10 30 10 0,7-30 28-16,-7 30 46 0,0 0 37 15,0-27 25 1,0 27 12-16,14-30 3 0,0 2-4 15,7-7-4 1,4-12-5-16,5-2-1 0,-4-11-14 16,2 3-6-16,-10-1-5 15,-8 8 17-15,-10 15 17 16,0 6 13-16,0 29 13 0,-33-18 8 15,33 18 4 1,-49 44-2-16,31-1-4 16,-5 5-16-16,16 7-21 15,7 5-33-15,0 2 0 0,11-1 0 16,10-4 0-16,14-7 0 15,7-11 0 1,7-13 0-16,-3-26-64 0,10 0-42 16,-9-26-13-16,-3-17-16 15,-9-3-10-15,-15-17-6 16,-3-3-2-16,-17-10 27 15</inkml:trace>
          <inkml:trace contextRef="#ctx0" brushRef="#br0" timeOffset="8704.0191">4495-1876 298 0,'0'0'139'16,"10"54"6"-16,-10-2-21 15,18 20-27-15,-4 2-13 0,14 16-14 16,-7-5-9 0,9 0-56-16,-7-22-5 0,3-15 0 15,0-27 0 1,-1-21 0-16,-9-37 0 0,-2-10 0 15,-4-14 0 1,-1-16 0-16,-2 6 0 0,-7-6-41 16,9 14-32-16,-9 3-4 0,12 19-13 15,-5 5-4 1,9 11-1-16,-16 25 10 0,35-29 24 15,-12 29 15 1,3 0 5-16,-3 8 3 0,5 0 14 16,-2 5 7-1,-26-13 14-15,42 22 13 0,-42-22 12 16,37 0 1-1,-37 0-2-15,44-57 1 0,-23 13-5 16,4-11-8-16,1-2-11 16,-3-1-10-16,-2 2-7 15,0 8 6-15,-9 15 21 16,-12 33 15-1,0-27 23-15,0 27 23 0,-23 32 17 16,9 10 11-16,2 6 6 16,3 13-6-16,9 3-21 15,0 9-15 1,9-8-20-16,10 6-41 0,8-20 0 15,6-16 0-15,11-11 0 0,-7-24-72 16,17-21-50 0,-10-14-23-1,-2-19-23-15,-3-10 1 0,-11-11-5 16,-7 10 4-16</inkml:trace>
          <inkml:trace contextRef="#ctx0" brushRef="#br0" timeOffset="9089.0227">5519-2656 395 0,'0'0'167'0,"-26"35"-6"16,26 17-45-16,14 21-37 0,0 10-16 16,9 12-21-1,0 0-42-15,5-3 0 0,-2-9 0 16,2-14 0-1,-5-30 0-15,-23-39 0 0,40 0 0 16,-17-26 0 0,-5-31 0-16,1-18 0 0,7-5 0 15,-5-10 0 1,13 8 0-16,-3 6 0 0,4 22 0 15,2 8 0-15,0 28 0 16,-2 18 0-16,-5 16 0 16,-2 26 0-16,-14 13 0 0,-7 13 0 15,-14 6 0 1,-9 2 0-16,-12-4 0 15,-7-9 0-15,-5-15 0 16,3-11 0-16,0-22 0 0,7-22 0 16,30 7-49-16,-19-34-87 15,19-7-24 1,26 8-12-16,-15-6-3 0,17 0-3 15,-7-8 25-15</inkml:trace>
          <inkml:trace contextRef="#ctx0" brushRef="#br0" timeOffset="9719.0236">6165-2735 526 0,'37'41'166'0,"-30"4"-20"0,-7 8-77 16,28 10-8-1,-14-6-6-15,7 8-55 0,-5-10 0 16,-2-10 0 0,-2-15 0-16,-12-30 0 0,0 0 0 15,28-17 0 1,-28-21 0-16,11-12 0 0,-4-12 0 15,3-10 0-15,8 0-12 0,-4-9-81 16,16 9-15 0,-2-2-8-16,12 13-4 15,-1 2 1-15,6 17 6 16,-6 3 30-16,-2 9 29 0,-4 10 41 15,-33 20 39 1,35 0 41-16,-35 0 47 16,0 50 1-16,-16-7 3 0,-3 20-2 15,0 4 1 1,5 8-17-16,-2-7-42 0,16 3-58 15,0-17 0 1,7-19 0-16,-7-35 0 0,49 0 0 16,-19-25 0-1,5-21 0-15,-9-5 0 0,-5-5 0 16,-5-1 0-1,-9 4 0-15,-7 10 0 0,0 16 0 16,0 27 0-16,-26-25 0 0,26 25 0 16,-18 25 0-1,18 2 0-15,0 8 0 0,9 6 0 16,5 6 0-1,0-1 0-15,4-2 0 0,1-4 0 16,-3-17 0 0,12-3-6-16,-28-20-114 0,40-9-21 15,-19-18-15 1,-3-9-5-16,3-5 0 0,-7-11-11 15,5 7 66-15</inkml:trace>
          <inkml:trace contextRef="#ctx0" brushRef="#br0" timeOffset="9979.0239">7063-3381 468 0,'0'0'169'0,"0"0"-26"15,-14 40-41 1,25 9-6-16,-11-2-51 0,26 18-45 15,-10 3 0 1,5 7 0-16,0 2 0 0,0-8 0 16,0-4 0-1,-2-8 0-15,-8-10 0 0,3-14 0 16,0-3 0-1,-14-30-72-15,0 0-79 0,28 0-19 16,-28 0-4-16,0-33 1 0,-16-2-7 16</inkml:trace>
        </inkml:traceGroup>
      </inkml:traceGroup>
    </inkml:traceGroup>
    <inkml:traceGroup>
      <inkml:annotationXML>
        <emma:emma xmlns:emma="http://www.w3.org/2003/04/emma" version="1.0">
          <emma:interpretation id="{31EA437E-76AB-4F90-8933-4CE34FF544D6}" emma:medium="tactile" emma:mode="ink">
            <msink:context xmlns:msink="http://schemas.microsoft.com/ink/2010/main" type="paragraph" rotatedBoundingBox="19369,12615 26151,9843 26771,11360 19988,14131" alignmentLevel="2"/>
          </emma:interpretation>
        </emma:emma>
      </inkml:annotationXML>
      <inkml:traceGroup>
        <inkml:annotationXML>
          <emma:emma xmlns:emma="http://www.w3.org/2003/04/emma" version="1.0">
            <emma:interpretation id="{6F49F1BF-9DF4-4D2E-8009-0F3465F3DC91}" emma:medium="tactile" emma:mode="ink">
              <msink:context xmlns:msink="http://schemas.microsoft.com/ink/2010/main" type="line" rotatedBoundingBox="19369,12615 26151,9843 26771,11360 19988,14131"/>
            </emma:interpretation>
          </emma:emma>
        </inkml:annotationXML>
        <inkml:traceGroup>
          <inkml:annotationXML>
            <emma:emma xmlns:emma="http://www.w3.org/2003/04/emma" version="1.0">
              <emma:interpretation id="{C1085CDD-C3A6-4EE3-B6E5-CBCB66699E1B}" emma:medium="tactile" emma:mode="ink">
                <msink:context xmlns:msink="http://schemas.microsoft.com/ink/2010/main" type="inkWord" rotatedBoundingBox="19369,12615 26151,9843 26771,11360 19988,14131"/>
              </emma:interpretation>
              <emma:one-of disjunction-type="recognition" id="oneOf3">
                <emma:interpretation id="interp11" emma:lang="en-US" emma:confidence="0">
                  <emma:literal>hemisphere</emma:literal>
                </emma:interpretation>
                <emma:interpretation id="interp12" emma:lang="en-US" emma:confidence="0">
                  <emma:literal>-hemisphere</emma:literal>
                </emma:interpretation>
                <emma:interpretation id="interp13" emma:lang="en-US" emma:confidence="0">
                  <emma:literal>chemosphere</emma:literal>
                </emma:interpretation>
                <emma:interpretation id="interp14" emma:lang="en-US" emma:confidence="0">
                  <emma:literal>thermosphere</emma:literal>
                </emma:interpretation>
                <emma:interpretation id="interp15" emma:lang="en-US" emma:confidence="0">
                  <emma:literal>'hemisphere</emma:literal>
                </emma:interpretation>
              </emma:one-of>
            </emma:emma>
          </inkml:annotationXML>
          <inkml:trace contextRef="#ctx0" brushRef="#br0" timeOffset="12365.0399">3223-107 212 0,'0'0'120'0,"0"0"3"16,-25-8-16-1,25 8-16-15,-10 43-6 16,22 4 3-16,2 11-3 16,7 20-15-16,4 14-28 0,8 11-42 15,0-1 0-15,4-1 0 16,0-5 0-1,-4-17 0-15,-1-13 0 0,-9-22 0 16,-23-44 0-16,38 13 0 16,-38-13 0-16,20-65 0 15,-20 5 0 1,0-8 0-16,7-7 0 0,-7-2 0 15,12 4 0-15,0 7 0 16,-3 11 0-16,7 15 0 16,3 18 0-16,4 22 0 0,3 0 0 15,2 38 0 1,-3 11 0-16,3 14 0 0,2 8 0 15,-2 1 0 1,0-6 0-16,-5-9 0 16,5-17 0-16,-2-20 0 15,2-20 0-15,2-35 0 0,3-14 0 16,-3-15 0-1,2-8 0-15,-6-4-13 0,-3-1-29 16,-6 1 1-16,-6 12 0 16,-11 4 4-16,0 19 10 15,-18 6 21-15,18 35 34 0,-38-27 9 16,38 27 6-1,-35 30 0-15,17 8 1 0,9 22-32 16,9 3-12 0,0 14 0-16,11 2 0 0,8-5 0 15,11-5 0 1,10-11 0-16,6-20 0 0,10-21 0 15,2-17 0 1,0-21-22-16,0-17-70 0,-9-11-13 16,-2-7-18-16,-8-8-12 0,-13 0-8 15,-10 4 1 1,-16-3 24-16,9 8 50 15,-9 4 39-15,-9 1 20 16,9 12 43-16,-14-4 13 0,14 42 33 16,-12-43 8-1,12 43 25-15,0 0 20 16,0 0-11-16,0 47-10 0,0-3-22 15,0 10-2-15,14-3-23 16,5 19-51-16,-5-5-14 16,9-2 0-1,-4 1 0-15,-1-15 0 0,-1-14 0 16,-17-35 0-16,28 0 0 15,-19-18 0-15,-9-30 0 16,0-9 0 0,7-14 0-16,-7-11 0 0,0 5 0 15,0 9 0-15,0 7 0 0,11 12 0 16,1 16 0-1,-12 33 0-15,26-13 0 0,-26 13 0 16,42 54 0 0,-17-7 0-16,-4 5 0 0,5 6 0 15,-3-6 0 1,0-8 0-16,-4-15 0 0,-19-29 0 15,35-6 0 1,-17-43 0-16,1-11 0 0,2-13 0 16,2-7 0-16,-2 0 0 15,-2 7 0-15,2 13 0 16,-5 21-5-16,-16 39 10 15,30-10-5-15,-30 10 0 16,23 51 0-16,-9-5 0 16,0 4 0-16,2 0 0 15,5-2 0-15,-4-5 0 16,4-11-64-16,-21-32-44 0,32 18-31 15,-32-18-17 1,30-33 2-16,-18 3-1 0,-12-13 3 16</inkml:trace>
          <inkml:trace contextRef="#ctx0" brushRef="#br0" timeOffset="12545.0401">5398-475 365 0,'18'37'151'0,"-6"9"2"15,4 17-48-15,0 9-21 0,12 13-4 16,3-7-15-1,1-3-57-15,5-13-74 0,3-17-45 16,-3-24-36 0,-4-29-15-16,-8-29-1 0,-6-8 1 15,-19-26 4 1</inkml:trace>
          <inkml:trace contextRef="#ctx0" brushRef="#br0" timeOffset="21520.0552">1993 353 190 0,'0'0'70'0,"0"0"-26"16,0 0-28-16,30 16-7 15,1-26 8 1,13-5 6-16,12-3 5 0,18-4 3 16,10-6 1-16,27-4 5 0,10-1 0 15,12-5-2 1,6-1-10-16,-2 3-3 0,-11 1-6 15,-14 8-3 1,-24-1-43-16,-27 9-25 0,-17 8-50 16,-44 11-8-1,9-27-4-15,-37 2-5 0,28 25 19 16</inkml:trace>
          <inkml:trace contextRef="#ctx0" brushRef="#br0" timeOffset="12985.0408">5946-816 279 0,'0'0'155'0,"-53"28"-2"0,23 4-43 16,11 11-21-1,3 2-2-15,16 7-7 0,0-9-23 16,25 7-44 0,6-9-13-16,15-9 0 0,8-2 0 15,4 0 0-15,0 1 0 16,-7-1 0-16,-7 8 0 15,-14-4 0-15,-18 4 0 0,-12-8 0 16,-23-6 0 0,-7-7 0-16,-5-3-28 15,-7-14-57-15,9-11-2 16,1-9-18-16,15-12-21 0,17-1-19 15,0-10-13 1,17 6 10-16,-3-18 35 16,16 16 85-16</inkml:trace>
          <inkml:trace contextRef="#ctx0" brushRef="#br0" timeOffset="13465.0414">6239-894 305 0,'17'26'157'16,"-6"12"2"-16,1 14-45 0,7 8-36 15,13 20 2 1,1 2-5-16,9 19-20 0,2 4-55 16,5 5 0-1,-3-7 0-15,-2-8 0 0,-2-12 0 16,-7-13 0-1,-7-20 0-15,-7-17 0 0,-21-33 0 16,0 0 0 0,14-68 0-16,-21-7 0 0,-9-20 0 15,-10-26 0-15,7-9 0 0,-9-18-12 16,12 8-10-1,-7 8 4-15,16 19 7 16,-5 14 6-16,12 27 11 16,17 25 5-16,-3 17 5 0,-14 30 1 15,34 0-2 1,-10 30-12-16,-10 0-3 15,0 13 0-15,-14 12 0 16,0 9 0-16,-24 8 0 0,-4-3 0 16,-4-2 0-16,-3-4 0 15,2-11 0 1,-4-26-38-16,37-26-48 0,-25 0-13 15,39-35-28-15,9-11-22 16,5-20-11-16,11 0 1 16,-6-16 4-1,11 8 105-15</inkml:trace>
          <inkml:trace contextRef="#ctx0" brushRef="#br0" timeOffset="14515.0429">6737-1504 484 0,'0'37'161'15,"0"16"-4"-15,16 22-70 0,1-5-30 16,13 21 2 0,0 0-41-16,3 7-18 0,2-7 0 15,-1-9 0-15,-3-17 0 16,-6-12 0-16,1-28 0 15,-26-25 0-15,42-37 0 0,-24-17 0 16,6-20 0 0,-6-11 0-16,3-8 0 15,5-8 0-15,-3 10 0 16,2 20 0-16,-1 8 0 15,-3 21 0-15,-21 42 0 16,32-15 0-16,-20 39 0 16,-5 22 0-16,4 17 0 0,3 9 0 15,3 5 0 1,1-6 0-16,13-8 0 0,6-18 0 15,7-18 0 1,2-27 0-16,3-20 0 0,2-25 0 16,-6-12 0-1,-4-8 0-15,-13-11 0 0,-11-3 0 16,-17 1 0-16,0 10 0 0,-14 7 0 15,-5 20 0 1,-2 11 0-16,21 30 0 0,-32 0 0 16,25 24 0-1,7 23 0-15,11 14 0 0,8 7 0 16,2 1 0-1,7-1 0-15,7-10 0 0,2-13 0 16,2-22 0 0,6-23-21-16,-6-16-74 0,8-26-10 15,-13-13-12-15,4-16-8 16,-17-11-10-1,-5-6 15-15,-16 3 21 0,0 10 73 16,0 8 83-16,-16 12 44 16,9 20 13-16,7 35 11 15,0 0 7 1,0 0-9-16,-14 57-23 0,14-6-21 15,16 13-67-15,0 2-12 16,-2 0 0-16,0-11 0 16,0-6 0-16,-5-17 0 0,-9-32 0 15,0 0 0 1,38-18 0-16,-29-29 0 0,7-18 0 15,7-7 0 1,1-9-47-16,11 6-45 0,-5 2-5 16,5 15-7-1,-5 6 4-15,2 16-3 0,-8 12 8 16,-24 24 21-16,39-33 40 15,-39 33 25-15,40-39 6 16,-17 18 7-16,3-5-2 0,2-7 2 16,2 2 2-1,0 3 22-15,-9 1 28 16,-21 27 34-16,28-33 6 15,-28 33-3-15,0 0 3 0,-33 0-3 16,33 0 1 0,-51 50-25-16,30-5-42 15,0 8-27-15,7 7 0 0,14 10 0 16,0 6 0-16,17-2 0 15,10-8 0-15,6-8 0 16,9-11 0 0,7-17 0-16,7-13 0 0,-1-17-60 15,1-27-87-15,-9-13-21 16,-1-3-3-16,-16-14-5 15,1-1-5 1</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7:44.24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7024D064-AFC0-4F1A-A5FE-0098EAB34560}" emma:medium="tactile" emma:mode="ink">
          <msink:context xmlns:msink="http://schemas.microsoft.com/ink/2010/main" type="inkDrawing" rotatedBoundingBox="10516,13614 14536,13500 14547,13890 10527,14004" semanticType="callout" shapeName="Other">
            <msink:sourceLink direction="to" ref="{826A5DB4-940B-4BD4-B3AB-65B2D113538A}"/>
            <msink:sourceLink direction="from" ref="{826A5DB4-940B-4BD4-B3AB-65B2D113538A}"/>
          </msink:context>
        </emma:interpretation>
      </emma:emma>
    </inkml:annotationXML>
    <inkml:trace contextRef="#ctx0" brushRef="#br0">0 318 83 0,'32'-9'67'0,"-32"9"-7"16,33-10-13-16,-33 10-7 16,49-8 6-16,-21 8 1 15,4-9-2 1,1 9-7-16,4 0-5 0,-2-8-4 15,9 8-1-15,0 0-5 0,3 0-6 16,4-9-4 0,5 9 0-16,2 0 0 0,2 0 4 15,1 0 6 1,-1 0 6-16,3 0 4 0,-3 0 5 15,3 0-1 1,-2 0-3-16,9 0-4 0,-8-11-2 16,6 11-8-16,4-7-5 0,0 7-7 15,-5 0-3 1,1 0-1-16,-1 0-1 15,-4 0-1-15,0 0-1 16,-3 0 0-16,-2 0-1 0,3 0 1 16,-3 0-3-1,5 0 2-15,-3 0-2 16,1 0 1-16,2 0 0 15,-3 0 1-15,0 0-1 0,-1 0 0 16,1 0 2-16,-4-8 0 16,0 8-1-1,2-13-1-15,0 3 3 0,2 0-2 16,1 10 2-16,4-17 0 15,-2 17-2-15,4-10 2 16,-2 10-2 0,-2-12 5-16,-2 12-6 0,-3 0 3 15,-7-8-1-15,-2 8 0 16,-7 0-1-16,-5 0-3 15,0 0 2-15,0 0-3 0,3 0 4 16,-1 8-3 0,3-8 2-16,-2 9-2 0,2-9 4 15,-3 13-1 1,-4-13 1-16,-5 17-2 0,-4-17 1 15,-26 0 3 1,25 16-1-16,-25-16 1 0,0 0 0 16,0 0 0-16,0 0 1 15,-39 27 1-15,11-27 0 16,-2 16-3-16,-10-2-1 0,-4 5 0 15,-3-8-1 1,3 8-1-16,5-5 0 16,2 0-2-16,6-3-1 15,31-11-1-15,-30 17 1 0,30-17 0 16,0 0 2-1,51-12 1-15,-11 2-2 16,2-3 3-16,11-4 1 0,-2-3 0 16,7 2 0-16,-4-2 1 15,-3 4-2-15,-2-6 1 16,-5 8 0-1,-4-2 2-15,-6 3-1 0,-8 1 4 16,-26 12 2-16,30-33 7 16,-30 33-3-16,-16-41-12 15,-10 17 0 1,-11 3 0-16,-7-8 0 0,0 10 0 15,2 3 0-15,0 2 0 0,17 14-8 16,25 0-116 0,-24 17-30-16,24-17-13 0,33 27-2 15,-3-9-4 1,-2-8-4-16</inkml:trace>
  </inkml:traceGroup>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7:45.87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03CADC60-DF0D-42A9-85C3-BBEEE7860611}" emma:medium="tactile" emma:mode="ink">
          <msink:context xmlns:msink="http://schemas.microsoft.com/ink/2010/main" type="inkDrawing" rotatedBoundingBox="8902,16244 12072,13964 12214,14161 9044,16442" semanticType="callout" shapeName="Other">
            <msink:sourceLink direction="with" ref="{95E469AF-A08C-4C3B-AC3D-8543588174B2}"/>
          </msink:context>
        </emma:interpretation>
      </emma:emma>
    </inkml:annotationXML>
    <inkml:trace contextRef="#ctx0" brushRef="#br0">3168-1 81 0,'0'0'88'15,"-47"0"-19"-15,14 25-16 16,-6-4 7-16,-5 17 14 15,2 1 10-15,-12 11-1 0,3 10-12 16,-9 8-3 0,2 14 8-16,-14 3-10 0,2 13-9 15,-26-2-15 1,-4 8-8-16,-16-3-17 0,-9 12-17 15,-22-7 0 1,-11-2 0-16,-19 1 0 0,-7-2 0 16,-9 7 0-16,-4-3 0 0,1 1 0 15,13-5 0 1,11 2 0-16,20-11 0 0,22-10 0 15,28-16-13 1,30-8-105-16,25-13-46 0,15-30-6 16,32-17-7-1,-23-24-5-15,23-14-7 0</inkml:trace>
  </inkml:traceGroup>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7:45.23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EADAE91-2A02-4E40-B81E-FCDC7029446C}" emma:medium="tactile" emma:mode="ink">
          <msink:context xmlns:msink="http://schemas.microsoft.com/ink/2010/main" type="inkDrawing" rotatedBoundingBox="10687,13544 11301,13785 11149,14171 10535,13931" semanticType="callout" shapeName="Other">
            <msink:sourceLink direction="from" ref="{6F75E8EC-DAB9-4976-BC2E-1995313BD321}"/>
            <msink:sourceLink direction="to" ref="{826A5DB4-940B-4BD4-B3AB-65B2D113538A}"/>
          </msink:context>
        </emma:interpretation>
      </emma:emma>
    </inkml:annotationXML>
    <inkml:trace contextRef="#ctx0" brushRef="#br0">68 153 12 0,'30'-13'6'16,"0"13"-7"0,8-10 8-16,-8 0 10 15,2 0 0-15,-6 1 2 16,-26 9-3-16,42-22-1 0,-42 22-2 15,28-29-3-15,-28 29-3 16,14-25 3 0,-14 25-1-16,0-25 9 0,0 25 3 15,0 0 3-15,0 0-5 16,0 0 6-16,0 0 5 15,0 0 0 1,0 0 10-16,-31 17 1 0,31-17 6 16,-30 49 4-16,12-19 7 0,-8 4 7 15,-4 1-7 1,-1-12 1-16,-3 11-13 0,-1-13-8 15,4-1-6 1,-3-7-3-16,34-13-3 0,-38 22-3 16,38-22-4-1,0 0-2-15,33 28-3 0,0-22 1 16,13 6-3-1,8-1-3-15,6-5-9 0,5 6 0 16,5-12 0-16,-5 8 0 16,-2-8 0-16,-3 0 0 15,-4 0 0-15,-12-8-2 0,-14 8-45 16,-30 0-50-1,0 0-28-15,0 0-32 16,-25 0-8-16,-22 0-4 16,6 8 2-16,-8-8 73 0</inkml:trace>
  </inkml:traceGroup>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7:49.26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D87C0F7-E718-4E4F-95E3-82429E3B6E80}" emma:medium="tactile" emma:mode="ink">
          <msink:context xmlns:msink="http://schemas.microsoft.com/ink/2010/main" type="writingRegion" rotatedBoundingBox="2013,15786 10231,13648 11302,17763 3084,19901">
            <msink:destinationLink direction="with" ref="{8B67EFFC-20FD-46E9-93F7-F04C677843B1}"/>
            <msink:destinationLink direction="with" ref="{AEFA282B-B835-4FF0-AB93-2E238ADA6AE1}"/>
          </msink:context>
        </emma:interpretation>
      </emma:emma>
    </inkml:annotationXML>
    <inkml:traceGroup>
      <inkml:annotationXML>
        <emma:emma xmlns:emma="http://www.w3.org/2003/04/emma" version="1.0">
          <emma:interpretation id="{A5CE0BEC-1766-441B-8AC5-1DA640B683D0}" emma:medium="tactile" emma:mode="ink">
            <msink:context xmlns:msink="http://schemas.microsoft.com/ink/2010/main" type="paragraph" rotatedBoundingBox="2563,15644 5543,15049 5770,16188 2790,16782" alignmentLevel="1"/>
          </emma:interpretation>
        </emma:emma>
      </inkml:annotationXML>
      <inkml:traceGroup>
        <inkml:annotationXML>
          <emma:emma xmlns:emma="http://www.w3.org/2003/04/emma" version="1.0">
            <emma:interpretation id="{1010F196-E53A-4DF7-B6C0-D2A459F881F2}" emma:medium="tactile" emma:mode="ink">
              <msink:context xmlns:msink="http://schemas.microsoft.com/ink/2010/main" type="line" rotatedBoundingBox="2562,15644 5543,15049 5770,16188 2790,16782"/>
            </emma:interpretation>
          </emma:emma>
        </inkml:annotationXML>
        <inkml:traceGroup>
          <inkml:annotationXML>
            <emma:emma xmlns:emma="http://www.w3.org/2003/04/emma" version="1.0">
              <emma:interpretation id="{9F870706-E789-48DE-A095-43C665E6AFCD}" emma:medium="tactile" emma:mode="ink">
                <msink:context xmlns:msink="http://schemas.microsoft.com/ink/2010/main" type="inkWord" rotatedBoundingBox="2562,15644 5543,15049 5770,16188 2790,16782"/>
              </emma:interpretation>
              <emma:one-of disjunction-type="recognition" id="oneOf0">
                <emma:interpretation id="interp0" emma:lang="en-US" emma:confidence="0">
                  <emma:literal>Left</emma:literal>
                </emma:interpretation>
                <emma:interpretation id="interp1" emma:lang="en-US" emma:confidence="0">
                  <emma:literal>Let t</emma:literal>
                </emma:interpretation>
                <emma:interpretation id="interp2" emma:lang="en-US" emma:confidence="0">
                  <emma:literal>Left t</emma:literal>
                </emma:interpretation>
                <emma:interpretation id="interp3" emma:lang="en-US" emma:confidence="0">
                  <emma:literal>left</emma:literal>
                </emma:interpretation>
                <emma:interpretation id="interp4" emma:lang="en-US" emma:confidence="0">
                  <emma:literal>wet t</emma:literal>
                </emma:interpretation>
              </emma:one-of>
            </emma:emma>
          </inkml:annotationXML>
          <inkml:trace contextRef="#ctx0" brushRef="#br0">17 12 37 0,'-18'-25'97'0,"18"25"-21"16,0 0-20-16,0 0 23 15,11 30 19-15,-1 3-9 16,6 14-13-16,-2 15-10 15,7 21 1-15,-5 7-5 0,5 13-11 16,-5 2-27 0,0 0-21-16,3-11-3 0,-3-5 1 15,8-22-3 1,-1-16 2-16,7-19-2 0,12-16-1 15,7-16 1 1,7-10 0-16,11-10 1 0,5-9-2 16,3-4 2-16,-3 2-2 0,-10 1-11 15,-8 0-63 1,-3 12-31-16,-16 3-29 0,-35 15-15 15,37-16-10 1,-37 16 3-16</inkml:trace>
          <inkml:trace contextRef="#ctx0" brushRef="#br0" timeOffset="362.0016">1075 683 22 0,'47'-33'47'15,"-8"-1"-50"1,1 4 0-16,-3-3 8 0,-2 10 13 15,-9-7 9-15,-26 30-1 0,39-50 3 16,-39 50 3 0,7-49 5-16,-7 26 7 15,0 23 13-15,-21-49 8 16,21 49 9-16,-30-35-2 0,30 35-2 15,-33 0-5 1,15 28-4-16,-8 7-9 16,5 13-11-16,0 13-16 0,5 5-17 15,7 2-9-15,9 2 0 16,0-8 0-16,23-12 1 15,10-16-6 1,1-17-53-16,25-9-39 0,-1-8-28 16,2-28-20-16,3 1-13 15,-12-14 0-15,5 4 44 16</inkml:trace>
          <inkml:trace contextRef="#ctx0" brushRef="#br0" timeOffset="652.002">1764 753 62 0,'0'30'130'0,"0"0"28"16,0-30-55 0,0 0-21-16,0 0 1 0,30-24-1 15,-19-20-2 1,-11-18-24-16,12-8-22 0,-12-7-33 15,0-12-2-15,0 3 1 16,-7 0-1-16,7 6 1 16,0 9-2-16,21 11 0 0,-2 9-4 15,16 17-3 1,-5 9-10-16,7 25-44 15,-7 8-32-15,0 25-18 16,-16 8-15-16,-14 12-15 0,0 10-3 16,-27-3 3-16</inkml:trace>
          <inkml:trace contextRef="#ctx0" brushRef="#br0" timeOffset="792.0023">1785 397 88 0,'34'-43'58'0,"1"16"-32"0,3 2-21 16,15-2-14-16,3 0-17 15,11-4-29-15,10 3-15 16,-12-7 53-16,19 13 17 0</inkml:trace>
          <inkml:trace contextRef="#ctx0" brushRef="#br0" timeOffset="1032.0027">2759-186 246 0,'0'39'162'15,"0"1"-23"-15,0 11-45 0,0 17-14 16,-14 9-2 0,14 10-7-16,-7-3-42 15,7 1-30-15,0 0-26 16,-9-19-59-16,9-5-31 15,0-18-30-15,0-43-12 16,9 25-4-16,-9-25 1 16</inkml:trace>
          <inkml:trace contextRef="#ctx0" brushRef="#br0" timeOffset="1162.0029">2729 176 370 0,'23'-28'129'16,"17"9"-25"-1,4 2-137-15,9 4-49 0,8 3-27 16,-8-12-15-1,12 22-5-15,-23-21 3 0</inkml:trace>
        </inkml:traceGroup>
      </inkml:traceGroup>
    </inkml:traceGroup>
    <inkml:traceGroup>
      <inkml:annotationXML>
        <emma:emma xmlns:emma="http://www.w3.org/2003/04/emma" version="1.0">
          <emma:interpretation id="{B4AD3147-BBF2-47E5-80CB-D4ABC61590BD}" emma:medium="tactile" emma:mode="ink">
            <msink:context xmlns:msink="http://schemas.microsoft.com/ink/2010/main" type="paragraph" rotatedBoundingBox="2407,17308 7516,15962 7752,16859 2644,18205" alignmentLevel="1"/>
          </emma:interpretation>
        </emma:emma>
      </inkml:annotationXML>
      <inkml:traceGroup>
        <inkml:annotationXML>
          <emma:emma xmlns:emma="http://www.w3.org/2003/04/emma" version="1.0">
            <emma:interpretation id="{01A46A98-9C9E-49C3-B193-8D9359B0A603}" emma:medium="tactile" emma:mode="ink">
              <msink:context xmlns:msink="http://schemas.microsoft.com/ink/2010/main" type="line" rotatedBoundingBox="2407,17308 7516,15962 7752,16859 2644,18205"/>
            </emma:interpretation>
          </emma:emma>
        </inkml:annotationXML>
        <inkml:traceGroup>
          <inkml:annotationXML>
            <emma:emma xmlns:emma="http://www.w3.org/2003/04/emma" version="1.0">
              <emma:interpretation id="{95E469AF-A08C-4C3B-AC3D-8543588174B2}" emma:medium="tactile" emma:mode="ink">
                <msink:context xmlns:msink="http://schemas.microsoft.com/ink/2010/main" type="inkWord" rotatedBoundingBox="2407,17308 7516,15962 7752,16859 2644,18205">
                  <msink:destinationLink direction="with" ref="{03CADC60-DF0D-42A9-85C3-BBEEE7860611}"/>
                </msink:context>
              </emma:interpretation>
              <emma:one-of disjunction-type="recognition" id="oneOf1">
                <emma:interpretation id="interp5" emma:lang="en-US" emma:confidence="1">
                  <emma:literal>cerebral</emma:literal>
                </emma:interpretation>
                <emma:interpretation id="interp6" emma:lang="en-US" emma:confidence="0">
                  <emma:literal>here brat</emma:literal>
                </emma:interpretation>
                <emma:interpretation id="interp7" emma:lang="en-US" emma:confidence="0">
                  <emma:literal>arc brat</emma:literal>
                </emma:interpretation>
                <emma:interpretation id="interp8" emma:lang="en-US" emma:confidence="0">
                  <emma:literal>care brat</emma:literal>
                </emma:interpretation>
                <emma:interpretation id="interp9" emma:lang="en-US" emma:confidence="0">
                  <emma:literal>cero brat</emma:literal>
                </emma:interpretation>
              </emma:one-of>
            </emma:emma>
          </inkml:annotationXML>
          <inkml:trace contextRef="#ctx0" brushRef="#br0" timeOffset="1912.0039">352 1652 72 0,'0'0'118'15,"-56"-30"-21"-15,14 30 6 0,5 13 0 16,-9 9-5-1,6 21-14-15,-6 12-21 0,13 22-15 16,-2 1-13-16,12 12-13 0,9-5-21 16,14-4 1-1,19-6-3-15,11-15 2 16,19-20-1-16,11-16-1 15,12-12-3-15,0-24-12 0,5 0-21 16,-10-15-8 0,-1-3-2-16,-20-15 0 15,3 7 1-15,-19-12-2 16,3 10 5-16,-8-10 9 0,6 2 25 15,-4-1 5-15,1 1 3 16,3 6 0 0,-6 8 8-16,1 9 22 0,-15 0 18 15,-11 25 0-15,0 0 0 16,0 0 1-16,-39 15 0 15,6 11 0 1,-9 1-7-16,8 15-23 0,-6-1-17 16,7 9 0-16,13-1-1 0,8-3 0 15,21-2-1 1,17-6 1-16,16-10 0 0,13-12-8 15,20-2-48 1,-8-22-36-16,8-1-14 0,-3-15-21 16,-14-11-12-1,-12-4-8-15,-15-8 0 0</inkml:trace>
          <inkml:trace contextRef="#ctx0" brushRef="#br0" timeOffset="2174.0055">1178 1789 142 0,'0'0'125'0,"14"38"-12"0,-14-5-16 16,0 19-2-1,-14-6-4-15,14 9-6 16,-14-5-24-16,14-7-26 16,-14-9-26-16,14-34-10 0,0 0 1 15,0 0-2 1,28-39-7-16,0-16-35 0,16 4-28 15,-5-16-20 1,15 9-1-16,-8-2-3 0,1 17-1 16,-8 6-4-16,-4 22 3 15,-7 7 31-15,-28 8 27 16,35 0 16-16,-35 0 7 15</inkml:trace>
          <inkml:trace contextRef="#ctx0" brushRef="#br0" timeOffset="2414.0058">2022 1549 111 0,'0'0'57'0,"-51"0"18"0,13 21 17 16,-6 1 9-1,5 13-12-15,-1 0-9 0,12 18-5 16,0-1-7-1,21 8-8-15,-2-5-22 0,21 0-22 16,6-6-17 0,10-10 0-16,9-9-14 0,5-22-56 15,7-8-30 1,2-20-26-16,3-7-20 0,2-3-13 15,-12-16 0-15,5 3 81 0</inkml:trace>
          <inkml:trace contextRef="#ctx0" brushRef="#br0" timeOffset="2916.0078">2319 1214 171 0,'0'0'162'16,"0"0"-35"0,0 0-31-16,-7 63-3 0,7-26 1 15,7 30-19-15,-7-4-29 0,14 13-22 16,-2-2-24-1,0-6 1-15,-3-1-2 16,5-16-1-16,0-9 0 16,4-17 0-16,-18-25 0 0,45-15 1 15,-17-17-1 1,2-17-1-16,7-3 2 15,3-9-4-15,6-2 0 0,5 0-2 16,3 11 2-16,4 14 1 16,-9 13 5-16,-1 17 1 15,-6 8 1 1,-9 27 3-16,-12 6 2 0,-14 16-1 15,-21 7-1-15,-9 4 0 16,-15-2-7-16,-8-5 2 16,-5-4-2-16,-10-15-1 0,1-12 0 15,6-12 0 1,8-10 0-16,11-27-35 0,35 27-55 15,-19-50-25 1,29 10-30-16,20 2-12 0,9-6-3 16,17 0-1-1</inkml:trace>
          <inkml:trace contextRef="#ctx0" brushRef="#br0" timeOffset="3526.0086">3224 1143 591 0,'21'33'162'0,"-12"0"-10"15,5 15-148-15,-4 4-3 0,4 8 3 16,-3 1-3 0,1-9-1-16,-5-5 0 15,-7-12-1-15,11-7-1 16,-11-28 1-16,0 0 0 0,35-36 0 15,-7-8 0-15,9-11 0 16,15-6 0 0,8-9-3-16,14 1-15 0,-2-2-35 15,12 16-17-15,-9 6-6 16,4 15-4-16,-17-3-4 15,4 12-2 1,-15 0 3-16,-2 7 16 0,-3 1 33 16,-6 4 22-16,-5-2 24 0,-10 15 43 15,-25 0 33 1,28 17 2-16,-28 16 6 0,-28 8-6 15,3 18 0 1,-15-6-2-16,5 17-20 0,0-17-39 16,5 0-28-1,14-9-1-15,16-17-5 0,0-27 5 16,32 8 1-1,1-22-1-15,6-19-6 0,3-3-17 16,-9-13-2-16,2 3 1 16,-17-5 9-16,-4 11 15 15,-14 2 0-15,0 10 2 16,0 28 6-16,0 0 18 15,0 0 5-15,0 0-4 16,0 28-11-16,16 2-14 16,-2 7-3-16,10-3 3 15,-6 0-4-15,10-4-8 16,-5-8-60-16,12-8-31 15,-4-14-27-15,1 0-22 0,5-23-2 16,-9-10-7 0,7-1 21-16</inkml:trace>
          <inkml:trace contextRef="#ctx0" brushRef="#br0" timeOffset="3786.009">4952 305 550 0,'0'0'161'0,"0"35"-22"15,0 12-104 1,0 16-19-16,14 10 2 0,-14 9-9 16,9 6-8-1,-9-3 1-15,0-8 2 16,9-11-3-16,-9-13 3 15,0-12-3-15,7-15-48 0,-7-26-65 16,31 20-33-16,-31-20-15 16,21-28-10-1,-21-14-2-15,0 2 37 0</inkml:trace>
        </inkml:traceGroup>
      </inkml:traceGroup>
    </inkml:traceGroup>
    <inkml:traceGroup>
      <inkml:annotationXML>
        <emma:emma xmlns:emma="http://www.w3.org/2003/04/emma" version="1.0">
          <emma:interpretation id="{E5A3C4B8-1AA1-4C0E-A2CF-02E96C729738}" emma:medium="tactile" emma:mode="ink">
            <msink:context xmlns:msink="http://schemas.microsoft.com/ink/2010/main" type="paragraph" rotatedBoundingBox="5557,17872 10964,16465 11302,17763 5895,19170" alignmentLevel="2"/>
          </emma:interpretation>
        </emma:emma>
      </inkml:annotationXML>
      <inkml:traceGroup>
        <inkml:annotationXML>
          <emma:emma xmlns:emma="http://www.w3.org/2003/04/emma" version="1.0">
            <emma:interpretation id="{410B0DAC-FDE4-463E-B15D-98659510F1FD}" emma:medium="tactile" emma:mode="ink">
              <msink:context xmlns:msink="http://schemas.microsoft.com/ink/2010/main" type="line" rotatedBoundingBox="5557,17872 10964,16465 11302,17763 5895,19170"/>
            </emma:interpretation>
          </emma:emma>
        </inkml:annotationXML>
        <inkml:traceGroup>
          <inkml:annotationXML>
            <emma:emma xmlns:emma="http://www.w3.org/2003/04/emma" version="1.0">
              <emma:interpretation id="{6F75E8EC-DAB9-4976-BC2E-1995313BD321}" emma:medium="tactile" emma:mode="ink">
                <msink:context xmlns:msink="http://schemas.microsoft.com/ink/2010/main" type="inkWord" rotatedBoundingBox="5557,17872 10964,16465 11302,17763 5895,19170">
                  <msink:destinationLink direction="from" ref="{AEADAE91-2A02-4E40-B81E-FCDC7029446C}"/>
                </msink:context>
              </emma:interpretation>
              <emma:one-of disjunction-type="recognition" id="oneOf2">
                <emma:interpretation id="interp10" emma:lang="en-US" emma:confidence="1">
                  <emma:literal>hemisphere</emma:literal>
                </emma:interpretation>
                <emma:interpretation id="interp11" emma:lang="en-US" emma:confidence="0">
                  <emma:literal>hemi -sphere</emma:literal>
                </emma:interpretation>
                <emma:interpretation id="interp12" emma:lang="en-US" emma:confidence="0">
                  <emma:literal>hemi -sprier</emma:literal>
                </emma:interpretation>
                <emma:interpretation id="interp13" emma:lang="en-US" emma:confidence="0">
                  <emma:literal>hemi -spleen</emma:literal>
                </emma:interpretation>
                <emma:interpretation id="interp14" emma:lang="en-US" emma:confidence="0">
                  <emma:literal>hemi -sphen</emma:literal>
                </emma:interpretation>
              </emma:one-of>
            </emma:emma>
          </inkml:annotationXML>
          <inkml:trace contextRef="#ctx0" brushRef="#br0" timeOffset="5607.0132">3040 2221 72 0,'-37'-8'108'16,"37"8"-7"-16,0 0-34 0,0 0-11 15,0 0 14 1,0 39 19-16,26 5-2 0,-12-1-17 15,14 31-4 1,-12 0-6-16,7 17-11 0,-2-5-11 16,-2 6-17-1,-3-16-16-15,0-4-7 0,0-24 2 16,-2-18-4-1,-14-30 5-15,26 0-4 0,-17-35 2 16,1-11 1-16,1-11 0 16,3-10 0-16,0-1-2 15,2 2 4-15,5 9-5 0,3 7 9 16,-1 18-8-1,2 12 5-15,3 20-2 16,-2 17 3-16,0 18-1 16,-1 15-4-16,-2 7 4 0,3 6-5 15,0 0 4 1,4-3-5-16,2-7 2 15,8-15-4-15,11-21 4 0,2-17-1 16,10-20 0-16,2-15-4 16,1-15 0-16,-4-6 0 15,-8-8-4 1,-15-2 3-16,-8 9-3 0,-18 8 12 15,-13 10-2-15,0 39 9 16,-41-28-1-16,10 36 4 16,-6 17 0-16,5 20-2 0,-1 3 2 15,8 10-12 1,11 2 1-16,14-1-4 0,9-8 2 15,12-12-5 1,14-6 3-16,7-26-23 0,13-7-60 16,-4-11-32-1,5-18-28-15,-5-8-16 0,-9-12-6 16,-7 0 1-1,-12-11 82-15</inkml:trace>
          <inkml:trace contextRef="#ctx0" brushRef="#br0" timeOffset="6131.0276">4401 2264 281 0,'-10'37'168'0,"1"-5"-18"16,9 13-43-16,-7-5-24 15,14 18 0-15,-7-6-17 16,14 6-32-16,-5-10-25 15,1-3-11-15,1-12 3 16,-11-33-6-16,28 14 5 16,-28-14-3-16,21-52 1 0,-9 2 2 15,2-10-2 1,4-14 2-16,6 0-3 0,-3 2 4 15,2 13-6-15,7 8 4 16,-7 11 4-16,8 21 0 16,-31 19 0-1,44 30 1-15,-30 7-1 0,-3 17 2 16,-11 4 1-16,10 9-3 15,-10-1-1-15,0-12-4 16,0-16 4-16,0-13-2 0,0-25 1 16,0 0-3-1,34-40-4-15,-13-7 2 0,7-14-3 16,3-4 4-1,1 2-3-15,3 0 2 0,0 16 3 16,-3 17 2 0,1 17 1-16,-5 13 1 0,-5 30 1 15,-2 6 1 1,-5 11-2-16,-2 6-1 0,-4 0-1 15,1-9-16-15,6-5-71 16,-17-39-37-16,27 29-27 16,-27-29-16-16,38-29 0 15,-13 1-5 1,-6-13 67-16</inkml:trace>
          <inkml:trace contextRef="#ctx0" brushRef="#br0" timeOffset="6472.0354">5475 1953 577 0,'0'0'174'0,"-16"50"-5"15,16-3-95-15,0-2-74 16,9 12 2 0,0-4-2-16,8 2-1 0,4-1-15 15,-5-15-66-15,7-9-46 16,3-15-32-16,-26-15-5 15,32-27-7 1,-22-13 3-16</inkml:trace>
          <inkml:trace contextRef="#ctx0" brushRef="#br0" timeOffset="6612.0356">5452 1808 239 0,'0'0'74'16,"30"0"-28"-1,-4 0-93-15,11 0-59 0,16 0-2 16,-8-8 11-1,15 8 96-15</inkml:trace>
          <inkml:trace contextRef="#ctx0" brushRef="#br0" timeOffset="6882.036">5824 1784 349 0,'-28'11'166'0,"-4"-1"-7"16,-1 7-58-16,17 10-39 16,6-3-2-16,22 13-5 15,11 1-30-15,12 2-16 16,14 5-7-16,4 4-3 15,-1-3 2-15,-4 1 1 0,-10-1-1 16,-17-2 0 0,-21-8-2-16,-12-4 0 0,-18-11-6 15,-14-21-17 1,4 11-40-16,-11-22-27 0,14 5-22 15,6-16-14 1,20-6-17-16,11 28-18 0,25-56 4 16,10 35 58-16</inkml:trace>
          <inkml:trace contextRef="#ctx0" brushRef="#br0" timeOffset="7372.0367">6157 1849 369 0,'0'28'167'0,"-10"7"-18"16,10 11-82-16,14 13 1 16,0 6 0-1,12 19 0-15,-10-4-30 0,5 13-27 16,0-3-9-16,-3-5-4 15,-4-9 3-15,-7-12-2 16,3-16 2 0,-10-11-5-16,0-37 3 0,0 0 0 15,11-50-2-15,-11-10 4 16,0-16-4-16,0-23 2 15,14-11-3-15,-7-10 4 0,5 7-3 16,4-3 0 0,5 14 3-16,5 14-3 0,-1 17 4 15,1 27 0 1,-1 19 2-16,-25 25-2 0,42 20 2 15,-30 24-1-15,-12 12 0 16,-9 16 2-16,-10 6-3 16,-11-3 1-16,-10 3-2 15,-2-13 1-15,0-10-2 16,1-15 1-16,1-17-4 0,8-23-16 15,32 0-53 1,-24-29-37-16,31-2-16 16,7-10-20-16,12-7-10 15,6-9-8-15,1 2 3 0</inkml:trace>
          <inkml:trace contextRef="#ctx0" brushRef="#br0" timeOffset="7944.0386">6615 1386 196 0,'0'0'157'0,"0"0"-4"16,0 0-35-16,0 36-20 16,0 2 0-16,0 17-11 15,9 2-28 1,7 15-31-16,-2 4-20 0,2 1-6 15,3-4-3-15,0-6 3 16,6-12-4-16,1-14 0 16,-1-19 0-16,3-22-1 0,10-16 0 15,-8-18-3-15,2-16-3 16,-1-12-3-16,-1-6 3 15,-2-6-1 1,-5 10 2-16,-4 9 5 0,-1 11 5 16,-9 20 2-16,-9 24 5 15,0 0 2-15,14 33-1 16,-14 11 0-1,10 8-1-15,-1 5-5 0,5 6-3 16,9-8-1-16,7-11-2 0,8-19 1 16,8-14-1-1,1-19 2-15,8-15 0 0,-8-14-7 16,0-13-2-1,-10-6-3-15,-16-6 1 0,-12 7 10 16,-9 9 3 0,-21 5-2-16,-7 13 1 0,-2 20 6 15,-7 8 3 1,6 25 3-16,6 10-1 0,9 9-10 15,16 5-2-15,0 5 2 0,16 0-6 16,12-11 1 0,14 1-50-16,-1-22-53 15,8-14-29-15,-2-8-21 16,-5-19-6-16,-3-10-2 15,-11-13 1-15</inkml:trace>
          <inkml:trace contextRef="#ctx0" brushRef="#br0" timeOffset="8354.0393">7768 1462 591 0,'0'42'168'0,"0"8"-13"0,-18 3-92 16,18 5-41-1,-12-3-4-15,12-8-12 0,0-9-9 16,0-38 2-1,0 0-1-15,0 0-1 0,18-38 1 16,3-12-3-16,0-5-6 0,5-7-15 16,2 1-4-1,-5 1-6-15,10 11 0 16,-8 5-1-16,8 10 2 15,-5-4 0-15,14 8 10 0,-5-4 12 16,7 8 12 0,0-1 16-16,-11 8 22 15,4 19 0-15,-37 0-2 16,25 19 3-16,-25 11-1 0,-13 17 0 15,-6-3-6-15,5 13-11 16,7-5-19 0,7 0 0-16,7-5-1 0,19-11 0 15,11-10 0-15,14-9-2 16,7-5-50-16,-2-12-83 15,-5-12-29 1,0-5-3-16,-25-17-9 0,-5 6-1 16</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6:26.97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826A5DB4-940B-4BD4-B3AB-65B2D113538A}" emma:medium="tactile" emma:mode="ink">
          <msink:context xmlns:msink="http://schemas.microsoft.com/ink/2010/main" type="inkDrawing" rotatedBoundingBox="9947,16842 10482,4249 15296,4453 14761,17046" semanticType="verticalRange" shapeName="Other">
            <msink:sourceLink direction="with" ref="{F45DF859-FF15-4BB9-80A9-C951BD8EA43C}"/>
            <msink:destinationLink direction="to" ref="{7024D064-AFC0-4F1A-A5FE-0098EAB34560}"/>
            <msink:destinationLink direction="from" ref="{7024D064-AFC0-4F1A-A5FE-0098EAB34560}"/>
            <msink:destinationLink direction="to" ref="{AEADAE91-2A02-4E40-B81E-FCDC7029446C}"/>
          </msink:context>
        </emma:interpretation>
      </emma:emma>
    </inkml:annotationXML>
    <inkml:trace contextRef="#ctx0" brushRef="#br0">4514 132 24 0,'0'0'29'0,"0"-30"-10"0,0 30-5 16,0 0 3 0,-16-27 3-16,16 27 2 0,0 0-1 15,-35-28-2 1,35 28-3-16,-33-16-4 0,33 16-2 15,-44-14-1-15,16 14-3 16,-2-9 1-16,-7 9 1 16,0 0-1-1,-3-7-1-15,5 7-2 0,0 0 2 16,3 0-5-16,-3 0 3 15,9 0-2-15,-2 0-1 16,0 0 0 0,1 0 2-16,-4 7-1 0,-1-7-2 15,-3 9 3-15,0-9-3 0,2 13 0 16,-1-13-1-1,1 12 5-15,0-12-1 0,3 14-1 16,2-6 1 0,0 0-3-16,1-8 2 0,-1 14-3 15,2-14 4 1,-2 13-6-16,-2-13 4 0,2 11-3 15,-2-11 3-15,2 10-2 16,0-10 3-16,-2 15-3 16,6-6 2-16,-6-9 0 15,5 16-4-15,-3-16 3 16,-2 17-1-16,4-7 2 15,-11 2-3-15,2-2 3 16,-2 1-3-16,2 1 3 16,-2 1-4-16,-1 1 2 15,1-1-1-15,0 1 0 16,2 0 2-16,2 3-1 0,1-2 1 15,-5 2-1 1,-1-1 3-16,-1 1-1 0,-1-3-2 16,3 5 2-1,2-2-3-15,3 1 4 0,-3-1-3 16,2 1 2-1,3 2-1-15,5 2 1 0,-10 3 0 16,2-1 1 0,-2 0-2-16,-4 7 0 0,4-4 2 15,0 0-2-15,-2 6 1 0,-1-3-1 16,1-4 1-1,2 8-3-15,1 0 4 16,-4-1-2-16,3 1 0 16,-4 0 2-16,4 1-4 0,0 1 5 15,3 0-3 1,1 0 2-16,1-1-3 15,2 3 4-15,3 1-2 0,-1-3 1 16,3 1 0-16,0 0-2 16,-3-2 0-16,3 3 2 15,-5-2-1 1,5-1-4-16,-3-1 3 0,-2 4-5 15,0-3 6-15,5 1-4 16,0 4 3-16,-1-6-5 16,6 4 4-1,-5 0 0-15,2 4 0 0,4-2 3 16,-4 5-4-16,3-2 2 0,-3 3-3 15,0 1 4 1,0 0-1-16,2 5 0 0,-4-2 0 16,7-2-1-1,0 2 1-15,-1-1 0 0,3-4 3 16,-2 6-4-1,2 0 2-15,-2-4-1 0,-3 1 1 16,-2-3 0 0,0 2-2-16,3-6 1 0,-5 3 1 15,2-3 0-15,0 4-2 16,2-8 2-16,-2 7 0 15,5-3-1-15,-5 0 1 0,2 3 0 16,-2-3-1 0,5 1 0-16,2 1 0 15,-7 2 1-15,10-4-2 16,-3 8 1-16,0-3 1 0,-3-5 0 15,6 8-1-15,-6-2 0 16,1 3 0 0,0-2 0-16,-5 4-1 0,2 1 3 15,1 2-4-15,2 0 3 16,-1-4-2-16,-4 4 3 15,10-1-2 1,-3 1 1-16,0 3-1 0,-3 0 0 16,4-1 1-16,-1 5-2 15,-3-4 2-15,1 3-1 16,2-1 1-16,-2-7 0 0,2 1 1 15,0 1-1 1,5-7 4-16,2 5-5 0,-3 2 4 16,10-6-5-1,-9 5 6-15,9 0-4 0,-9 2 2 16,9 1-2-1,-10 4 0-15,10 1-1 0,-9-1 1 16,9 3-1 0,-12-2 0-16,3 6-2 0,9 0 1 15,-11-1 0-15,1 0 0 0,-1 0 1 16,4 2 1-1,-5-6 1-15,0 2-3 16,-2-2 2-16,5-3-1 16,-5 0 1-16,3 0 0 0,-3 1 0 15,0-1-2 1,2 4 3-16,-4-1 1 15,6-1 4-15,-1 3 0 0,2-1 4 16,-1 5 3-16,10-1 1 16,-14 3 2-16,14 2 0 15,0-1 0 1,0 5-4-16,0-4 3 0,0 3-6 15,7-4-3-15,-7 5-1 16,14-1-2-16,-14-4-1 16,16 3 0-1,-16 1 0-15,10 1-3 0,-10 0 5 16,0 1-4-16,7 0 3 0,-7 3-2 15,11-2 2 1,-11 5-1-16,14-8-1 0,-2 3 2 16,-3 8 1-1,5-7 2-15,2 5-4 0,-2-5 3 16,3-4-2-1,1 1 0-15,-1-3 0 0,1-3-1 16,1-7-5 0,-3 3 2-16,5 2-3 0,-2-2 0 15,-3-3 1-15,0-1 1 16,-2-3 0-16,-2 1-1 15,-3-7 3-15,0 1-3 16,-2-8 3-16,3-4 1 16,-3 0-1-16,4-3 2 15,1 4-3-15,-5-6 2 16,7 0 1-16,-5 4-2 15,3-4 2-15,-3 5-1 0,5 7 0 16,-2-1 0 0,2 4 2-16,0-2-1 0,-3 1 2 15,5 0 0 1,1-2 0-16,1-2-2 0,-1-6 0 15,-1 1 1 1,0 2-3-16,-2-4 3 0,9 0-4 16,-11 0 2-1,7 2-1-15,-8 2 4 0,10-2-1 16,-5-1-3-16,1 2 3 0,1 2-4 15,1 0 4 1,2-2-5-16,-3-3 5 16,1 3-7-16,-3-9 7 15,5 3-2-15,-4-1 2 0,-1 0 1 16,0-3 2-1,0 4 3-15,-2 2-1 16,5-3 4-16,0 3-3 16,4 6 4-16,0-4-3 0,3-4-1 15,-1 6-2-15,1-4 1 16,2-1-4-1,-3 0-1-15,3-4 2 0,-7 2-4 16,-2-7 2-16,2 4 1 16,2-8 1-16,-2-2-2 15,2-2 2 1,0 3-1-16,3 1-1 0,9-5 3 15,0 0-4-15,4 4 2 0,-2-2-1 16,10 4 0 0,-3-3-1-16,5 1 1 0,2-4-1 15,-4 4 0 1,4-1-1-16,-5-4-1 0,3 3-1 15,-2-2 1 1,1 6 0-16,-6-5-1 0,3 3 0 16,-4 0-1-1,-1-1 2-15,-3 3 0 0,3-2 1 16,-3-3-3-16,0-2 1 15,0 1 0-15,3-4 2 16,-1 2-1-16,1-6-1 0,2 3 2 16,-7-5-3-1,-1-1 3-15,4 1 0 16,-6-4 0-16,1-7-3 15,-3 11 2-15,3-11 0 0,-1 0-2 16,8 0 2 0,2 0-1-16,-1 0 0 15,4 0 1-15,-1 0 1 0,2 0-2 16,5-8 2-16,1 8-1 15,-4 0 0-15,1 0 0 16,2 0-1 0,1 0 1-16,1 0-3 0,-2 0 3 15,-4 0-1-15,6 0-1 16,-4 0 1-16,-2 0-2 15,1 8 3-15,1-8-2 0,5 0 2 16,-3 0-3 0,7 0 1-16,-2 0 1 0,-3-8-1 15,3 8 0 1,-5 0-1-16,0 0 1 0,-6 0-1 15,-8 0 3 1,-2 0-2-16,-5 0 1 0,-2 0-4 16,-28 0 5-1,49-8-1-15,-49 8-2 0,49-9 2 16,-49 9-3-16,39-13 2 0,-39 13-4 15,33 0 1 1,-33 0-10-16,0 0-30 16,0 0-37-16,25 0-35 15,-25 0-17-15,0 0-12 0,21-52 2 16,-28-6 1-1</inkml:trace>
  </inkml:traceGroup>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05.70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114B499-D57D-4494-9CCA-8F51441A04D2}" emma:medium="tactile" emma:mode="ink">
          <msink:context xmlns:msink="http://schemas.microsoft.com/ink/2010/main" type="inkDrawing" rotatedBoundingBox="14674,13690 16244,18810 14686,19287 13116,14167" semanticType="callout" shapeName="Other">
            <msink:sourceLink direction="with" ref="{726E5F7D-D474-4E9B-BC44-52029617D6E3}"/>
            <msink:sourceLink direction="with" ref="{90F1EAE7-66B7-4B3F-BDA4-F34D8FB01061}"/>
          </msink:context>
        </emma:interpretation>
      </emma:emma>
    </inkml:annotationXML>
    <inkml:trace contextRef="#ctx0" brushRef="#br0">1157 238 75 0,'0'0'28'16,"0"0"-4"-16,-7-38 1 15,7 38-1-15,0-27-4 0,0 27 1 16,-19-28 0-1,19 28 2-15,-23-30 1 0,23 30 0 16,-42-34 2 0,19 19 1-16,-5 2-2 0,0-2-3 15,-2 2-2 1,2-3 1-16,2 10-1 0,1 6 0 15,-3-8-3 1,0 8 2-16,-2 0 3 0,0 13 0 16,-8-2 3-16,4 3-2 0,-8 3 0 15,0 1 0 1,5 2 3-16,-3 2-2 15,5 0 0-15,-2 5-1 16,4 0 2-16,-4 0 6 0,7 5 2 16,-10 4 0-1,6 4-3-15,-6 3-4 16,10 4-5-16,-5-1-1 0,9 6-6 15,3 0-6-15,2 2-6 16,5-3-3-16,7 3 1 16,-5-5-1-1,2 1 3-15,0 2-1 0,5-1 0 16,-4 2-1-1,-1-4 2-15,5 0-2 0,-2 1 1 16,9-3 0 0,-7-2-1-16,7 0 0 0,0-2-2 15,0 3 1-15,0 5-4 0,12-5 5 16,-3 3-2-1,2 1 3-15,-1 4-4 0,4-2 1 16,-3 0 1 0,3-2 0-16,-2-9 2 0,4 3-2 15,0-3 1 1,3 2 0-16,0 1 0 0,6-3 0 15,1-2 1 1,-1-1-2-16,3 0 2 0,0 1 0 16,0-6-2-16,-2 0-1 15,-3-6 2-15,3 1 0 16,-6 0-1-16,8-1 1 15,-2-3 0 1,9 3-1-16,-3-3 1 0,8-4 0 16,-7 5 2-16,4-4-3 15,2-2 3-15,-6 4-3 16,-1-8 2-16,-1 2-1 0,-1 0 1 15,-2-4-2 1,2-5 0-16,0 1 1 0,3-9-2 16,-3 11 2-1,0-11-2-15,0 0 2 0,1 9 1 16,-1-9 1-1,0 0-2-15,3 7-1 0,2-7 1 16,-3 0 0 0,3 0-1-16,0 0 2 0,2 0-3 15,-4 0-1-15,-1 0 3 0,-2 0 1 16,-4 0-1-1,-3 0 1-15,-23 0-2 16,44-7 1-16,-44 7 0 16,40-9 0-16,-40 9 0 0,37-17 0 15,-37 17 0 1,33-13 0-16,-33 13 1 15,30-11-2-15,-30 11 1 16,0 0 0-16,35-17-1 0,-35 17 0 16,23-19 1-16,-23 19-1 15,30-21 1 1,-30 21 2-16,38-26-1 0,-38 26 1 15,32-27-1-15,-32 27-1 16,23-17 0-16,-23 17 0 16,0 0 0-1,28-24 0-15,-28 24 0 0,0 0 1 16,26-24-2-16,-26 24 1 0,0 0-1 15,14-27 1 1,-14 27-1-16,0 0 0 0,7-24-1 16,-7 24 0-1,0 0 2-15,0 0 0 0,14-29 2 16,-14 29-3-1,0 0 2-15,0 0 0 0,0 0-2 16,28-25 2 0,-28 25-1-16,0 0 1 0,0 0 0 15,0 0 1-15,0 0-2 16,0 0 3-16,0 0-3 15,0 0-1-15,0 0 2 0,0 0-2 16,0 0 2 0,0 0-1-16,0 0 1 15,0 0-2-15,0 0 2 16,0 0 1-16,0 0-2 0,0 0 0 15,0 0-1 1,0 0 2-16,0 0-3 16,0 0 4-16,0 0-5 0,0 0 3 15,0 0 1-15,0 0 0 16,-14 25-1-16,14-25-2 15,0 0 2 1,0 0 0-16,0 0 0 0,0 0 0 16,0 0 1-16,0 0-2 15,-14 29 3-15,14-29 1 16,0 0-2-16,0 0-1 0,0 0-1 15,0 0 1 1,0 24 0-16,0-24 0 0,0 0 0 16,0 0-1-1,0 27 1-15,0-27 1 0,0 0-1 16,0 35-1-1,0-35 0-15,0 33 0 0,0-33 2 16,0 34-3 0,0-34 3-16,0 37-2 0,0-37 2 15,0 42-2-15,0-42 2 0,0 44-1 16,0-18-1-1,0-1 2-15,-7 0-3 16,7 1 3-16,-10 0-2 16,10-1 3-16,0-25-3 0,-13 43 2 15,13-43-1 1,-12 37 0-16,12-37-1 15,-7 43 0-15,7-43-1 16,-16 38 2-16,16-38-1 0,-26 41 0 16,26-41 1-16,-28 39 1 15,28-39-1 1,-35 38 2-16,35-38-2 0,-35 35 0 15,35-35 1-15,-44 35-2 16,44-35-1-16,-44 42 1 16,44-42 1-1,-44 46 0-15,44-46 1 0,-44 47-1 16,27-22 0-16,-1 0 0 0,4 4 1 15,0-3-1 1,0 0 1-16,2 8-1 0,3-7 0 16,0 9-1-1,2-6 2-15,7 0-1 0,-10 3-1 16,10 2 1-1,0-2-2-15,0-1 2 0,10 5 1 16,-10-2-1 0,0 3-2-16,7 4 2 0,-7-4 0 15,0 0 0-15,0 0 2 16,9-4-4-16,-9 1 1 15,7-5 0-15,-7 3 2 16,9 0-1-16,-9-1 2 16,14 1-1-16,-14 2 0 15,7 5-1-15,-7-5 0 16,10 6 0-16,-10-2-5 15,9 1 4-15,-9 2-5 16,11-1 5-16,-11-3-6 16,14 1 7-16,-4-4-6 0,-1-5 6 15,0 6 0 1,3-8-2-16,-5 6 4 0,5 2-4 15,-6-4 4 1,4 8-4-16,-3-8 5 0,2 4-5 16,3-4 3-1,-5 1 0-15,4-8-1 0,1 2 0 16,2 1-1-16,0-1 1 0,-3 2 0 15,8-3 1 1,-7 4-2-16,6-2 1 16,-1 2 0-16,-17-30 2 15,25 38-2-15,-25-38-78 0,30 25-56 16,-30-25-22-1,0 0-3-15,14-54-7 16,-14 25-2-16</inkml:trace>
  </inkml:traceGroup>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10.87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726E5F7D-D474-4E9B-BC44-52029617D6E3}" emma:medium="tactile" emma:mode="ink">
          <msink:context xmlns:msink="http://schemas.microsoft.com/ink/2010/main" type="inkDrawing" rotatedBoundingBox="16244,11941 17644,18864 15966,19203 14567,12281" shapeName="Other">
            <msink:destinationLink direction="with" ref="{3114B499-D57D-4494-9CCA-8F51441A04D2}"/>
          </msink:context>
        </emma:interpretation>
      </emma:emma>
    </inkml:annotationXML>
    <inkml:trace contextRef="#ctx0" brushRef="#br0">0 7 105 0,'0'0'39'15,"25"0"-4"1,-25 0-5-16,28-8-4 0,-28 8-6 16,35 0-4-16,-35 0-7 15,44 0-3-15,-20 0 0 16,-24 0 4-16,46 0 5 0,-46 0 6 15,44 13 2 1,-44-13-2-16,45 12 5 0,-45-12-2 16,44 10 4-1,-19-10 0-15,-25 0 2 0,47 25 2 16,-24-15 1-1,-23-10 6-15,49 28 1 0,-26-14 5 16,5-1-3 0,-2 2-1-16,-1 0-9 0,3 0-2 15,0 1-5-15,2-2-5 0,-2 3 1 16,0-1 0-1,-5 1-2-15,-23-17 0 16,45 35 0-16,-45-35-5 16,39 37-1-16,-39-37-13 0,37 36 0 15,-16-11 0 1,-21-25 0-16,47 47 0 15,-24-22 0-15,3-1 0 16,-3 0 0-16,2 4 0 0,1-1 0 16,-7-2 0-16,-3 0 0 15,-16-25 0 1,30 48 0-16,-16-23 0 0,0 5 0 15,0 0 0-15,2-2 0 16,1 5 0-16,1 1 0 16,5-2 0-1,-2-2 0-15,-2 3 0 0,2-3 0 16,-5-2 0-16,0-2 0 0,3 3 0 15,-3-2 0 1,1 1 0-16,3-5 0 0,-1 5 0 16,0-4 0-1,-1 3 0-15,3-1 0 0,-5-1 0 16,1-1 0-1,-8 0 0-15,5 1 0 0,-2 4 0 16,-1-3 0 0,-11-26 0-16,24 50 0 0,-4-26 0 15,-3 4 0-15,-17-28 0 16,42 46 0-16,-42-46 0 15,39 47 0-15,-39-47 0 0,37 46 0 16,-37-46 0 0,26 41 0-16,-12-16 0 15,-14-25 0-15,23 43 0 16,-23-43 0-16,23 41 0 0,-23-41 0 15,24 47 0 1,-24-47 0-16,18 45 0 16,-18-45 0-16,19 41 0 0,-19-41 0 15,21 40 0-15,-21-40 0 16,18 36 0-16,-18-36 0 15,21 43 0 1,-21-43 0-16,28 34 0 0,-16-7 0 16,-12-27 0-16,28 41 0 15,-28-41 0-15,21 38 0 16,-21-38 0-16,16 41 0 0,-7-16 0 15,-9-25 0 1,14 42 0-16,-14-42 0 0,19 45 0 16,-19-45 0-1,21 41 0-15,-21-41 0 0,21 42 0 16,-21-42 0-1,16 35 0-15,-16-35 0 0,14 33 0 16,-14-33 0 0,9 35 0-16,-9-35 0 0,12 34 0 15,-12-34 0-15,14 35 0 0,-14-35 0 16,14 28 0-1,-14-28 0-15,0 0 0 16,16 31 0-16,-16-31 0 16,0 0 0-16,12 33 0 15,-12-33 0-15,7 24 0 16,-7-24 0-16,11 27 0 15,-11-27 0-15,14 33 0 16,-14-33 0-16,12 30 0 16,-12-30 0-16,9 33 0 0,-9-33 0 15,12 27 0 1,-12-27 0-16,9 25 0 0,-9-25 0 15,9 27 0 1,-9-27 0-16,10 29 0 0,-10-29 0 16,7 37 0-1,-7-37 0-15,0 38 0 0,11-13 0 16,-11-1 0-16,12 1 0 0,-12 0 0 15,7-1 0 1,-7-24 0-16,12 48 0 0,-12-48 0 16,9 41 0-1,-9-18 0-15,0-23 0 0,0 49 0 16,0-26 0-1,7 1 0-15,-7 1 0 0,0-1 0 16,0 4 0 0,9-3 0-16,-9 0 0 15,0 2 0-15,7-2 0 0,-7 5 0 16,0-7 0-16,0 5 0 15,0-3 0-15,0 2 0 16,-7 2 0 0,-2-3 0-16,-3-1 0 0,5 3 0 15,-7-4 0-15,5 4 0 16,-3-1 0-16,3-3 0 15,-3 3 0 1,12-3 0-16,-14 2 0 0,7 2 0 16,-2-4 0-16,0 4 0 0,-3 1 0 15,-2-1 0 1,3 0 0-16,1-5 0 0,-1 8 0 15,-1-4 0 1,5 0 0-16,-2-2 0 0,-1 3 0 16,10 2 0-1,-11 0 0-15,2 5 0 0,-3-2 0 16,3 6 0-1,-5-1 0-15,-3 0 0 0,3 3 0 16,0-7 0-16,1 1 0 16,1-8 0-16,5 4 0 15,-2-4 0-15,9-27 0 0,-14 48 0 16,14-21 0-1,-12-3 0-15,5 9 0 16,-2-4 0-16,-1-2 0 16,-1 7 0-16,-1-1 0 0,5-4 0 15,-2 4 0 1,2-7 0-16,-2 1 0 15,-1-1 0-15,3 4 0 0,-2-1 0 16,2 1 0-16,-5 0 0 16,6 3 0-16,-4-3 0 15,-1 0 0 1,4 3 0-16,-3-6 0 0,10 1 0 15,-11-1 0-15,11 1 0 16,-7-1 0-16,7 2 0 16,-10 2 0-16,10 0 0 0,0 1 0 15,-9-2 0 1,9 3 0-16,0 0 0 0,0-3 0 15,0 0 0 1,0 3 0-16,0-3 0 0,0-3 0 16,0 3 0-1,0 0-4-15,0 6 2 0,7 0-4 16,-7 0 6-1,9-1-6-15,-9 3 6 0,14 1-7 16,-4-4 6-16,1 1-1 0,1-6 1 16,2 0 0-1,0 0 0-15,0 3 2 16,-3-3-3-16,3 0 3 15,0 0-1-15,0 4 1 0,-2-4-2 16,2-6 2 0,-5 3 0-16,0 1 0 15,-9-28 1-15,17 44-2 16,-17-16 1-16,0-28-50 0,16 48-58 15,-7-14-38-15,-9-34-18 16,0 51-3 0,0-51-4-16,0 50-2 0</inkml:trace>
  </inkml:traceGroup>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13.37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0F1EAE7-66B7-4B3F-BDA4-F34D8FB01061}" emma:medium="tactile" emma:mode="ink">
          <msink:context xmlns:msink="http://schemas.microsoft.com/ink/2010/main" type="inkDrawing" rotatedBoundingBox="14585,12270 14897,14110 14590,14162 14279,12322" shapeName="Other">
            <msink:destinationLink direction="with" ref="{3114B499-D57D-4494-9CCA-8F51441A04D2}"/>
          </msink:context>
        </emma:interpretation>
      </emma:emma>
    </inkml:annotationXML>
    <inkml:trace contextRef="#ctx0" brushRef="#br0">111 47 93 0,'-28'-20'34'16,"28"20"-3"-1,0 0-2-15,0 0-7 0,-30 0-4 16,30 0-2-1,0 0 2-15,0 0 9 0,0 0 1 16,0 0 6 0,0 0 0-16,0 0 6 0,0 0-2 15,-28-27-1-15,28 27-6 16,0 0-10-16,-26 0-3 15,26 0-6-15,0 0 0 16,0 0-7 0,0 0 2-16,0 0-3 0,0 0 1 15,0 0 1-15,0 0 1 16,0 20 6-16,0-20 4 15,0 0 6 1,33 34 0-16,-33-34 4 0,23 28 0 16,-23-28 2-16,30 40 0 0,-30-40-1 15,28 45 0 1,-28-45-3-16,26 47 3 0,-26-47 0 15,20 49 1 1,-10-26-6-16,1 6-4 0,-11-29-19 16,19 50 0-1,-12-24 0-15,7 0 0 0,-2 2 0 16,-1-2 0-16,-11-26 0 0,23 47 0 15,-9-21 0 1,-14-26 0-16,24 43 0 16,-17-19 0-16,-7-24 0 15,21 50 0-15,-14-23 0 0,2 0 0 16,0 5 0-1,-9 1 0-15,21-3 0 16,-21-2 0-16,16 0 0 16,-9 5 0-16,7-6 0 0,-2 3 0 15,-5 0 0-15,2 0 0 16,-9 0 0-1,14 3 0-15,-14-3 0 0,7 3 0 16,-7-2 0-16,-7-1 0 16,7-3 0-16,-14-3 0 15,14 4 0 1,0-28 0-16,-30 44 0 0,30-44 0 15,-30 46 0-15,30-46 0 16,-28 45 0-16,14-21 0 16,14-24 0-16,-35 44 0 0,35-44 0 15,-30 44 0 1,30-44 0-16,-26 41 0 0,26-41 0 15,-14 40 0 1,14-15 0-16,0-25 0 0,10 45 0 16,-10-45 0-1,20 43 0-15,-20-43 0 0,31 39 0 16,-31-39 0-16,37 35 0 15,-37-35-67-15,35 19-73 16,-7-10-24-16,-28-9-6 0,53-17-2 16,-27-9-10-1</inkml:trace>
  </inkml:traceGroup>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18.48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D32A588D-9BBD-46AA-8927-D0580271BAC8}" emma:medium="tactile" emma:mode="ink">
          <msink:context xmlns:msink="http://schemas.microsoft.com/ink/2010/main" type="inkDrawing" rotatedBoundingBox="17349,12171 18606,18806 17133,19085 15877,12450" semanticType="callout" shapeName="Other"/>
        </emma:interpretation>
      </emma:emma>
    </inkml:annotationXML>
    <inkml:trace contextRef="#ctx0" brushRef="#br0">-4 0 72 0,'0'0'62'15,"0"24"-9"-15,0-24-21 0,0 0-16 16,0 36-5-16,0-36 13 16,0 43 4-16,0-19 6 15,6 2-1-15,4 7 5 0,-3-6-1 16,2 6 0-1,3-3 2-15,-3 3-5 0,5-1 1 16,0 1-3 0,2 8-1-16,0-5-1 0,8 2 7 15,-3 1 2 1,4 2-1-16,3-3 1 0,-2 5-7 15,-1-6 0 1,3 1 0-16,-7-8-3 0,5 6-5 16,-12-6-5-16,7 2-1 15,-10 1-12-15,6-2-6 16,-6-1 0-16,-2 3 0 15,3 2 0-15,2-1 0 16,0 4 0-16,2-7 0 16,-2 6 0-16,5 0 0 15,2-6 0-15,0 2 0 16,-3-3 0-16,3 0 0 0,-21-30 0 15,35 50 0 1,-19-26 0-16,-16-24 0 0,21 45 0 16,-21-45 0-1,21 46 0-15,-11-21 0 0,3-1 0 16,1 4 0-1,0 2 0-15,3 0 0 0,-1 0 0 16,5 3 0 0,-5 0 0-16,0-5 0 0,1 5 0 15,-1-3 0-15,0-4 0 16,-2 4 0-16,2-2 0 15,1 2 0-15,-3-3 0 0,2 4 0 16,0 0 0 0,3 3 0-16,-5-1 0 15,2-3 0-15,0 8 0 16,5-4 0-16,-2 1 0 0,-3 0 0 15,3-2 0 1,-3 4 0-16,3-9 0 16,-8 6 0-16,3-4 0 0,-4-2 0 15,-3-1 0-15,-7 1 0 16,9-1 0-16,-9-27 0 15,11 46 0 1,-11-46 0-16,14 45 0 0,-14-45 0 16,17 35 0-16,-17-35 0 15,18 33 0-15,-18-33 0 16,17 32 0-16,-17-32 0 0,11 30 0 15,-11-30 0 1,7 28 0-16,-7-28 0 0,0 0 0 16,12 33 0-1,-12-33 0-15,9 24 0 0,-9-24 0 16,7 28 0-1,-7-28 0-15,9 30 0 0,-9-30 0 16,7 37-4 0,-7-37 3-16,10 26 1 0,-10-26 1 15,7 27-1-15,-7-27 0 0,0 0 1 16,16 33-2-1,-16-33 3-15,14 27-2 16,-14-27 2-16,16 28-4 16,-16-28 4-16,14 33-2 0,-14-33 0 15,16 32 0 1,-16-32 0-16,12 30-2 15,-12-30 2-15,12 28 2 16,-12-28-2-16,7 27 0 0,-7-27 0 16,11 24 0-16,-11-24 0 15,12 29 0 1,-12-29 0-16,14 32 0 0,-14-32 0 15,9 33 0-15,-9-33 0 16,9 29 0-16,-9-29 0 16,0 26 0-1,0-26 0-15,0 0 0 0,17 30 0 16,-17-30 0-16,0 25 0 0,0-25 0 15,14 25 0 1,-14-25 0-16,11 30 0 0,-11-30 0 16,0 30 0-1,0-30 0-15,10 30 0 0,-10-30 0 16,9 33 0-1,-9-33 0-15,0 29 0 0,0-29 0 16,14 26 0 0,-14-26 0-16,7 25 0 0,-7-25 0 15,0 0 0-15,16 24 0 16,-16-24 0-16,0 0 0 15,0 0 0-15,21 27 0 0,-21-27 0 16,0 0 0 0,0 0 0-16,28 22 0 15,-28-22 0-15,0 0 0 16,23 19 0-16,-23-19 0 0,0 0 0 15,30 25 0 1,-30-25 0-16,0 0 0 16,33 21 0-16,-33-21 0 0,28 15 0 15,-28-15 0-15,28 10 0 16,-28-10 0-16,30 12 0 15,-30-12 0 1,30 13 0-16,-30-13 0 0,28 16 0 16,-28-16 0-16,23 11 0 15,-23-11 0-15,26 15 0 16,-26-15 0-16,0 0 0 0,33 18 0 15,-33-18 0 1,0 0 0-16,39 25 0 0,-39-25 0 16,23 17 0-1,-23-17 0-15,28 14 0 0,-28-14 0 16,0 0 0-1,0 0 0-15,0 0 0 0,26 23 0 16,-26-23 0 0,0 0 0-16,0 0 0 0,0 0 0 15,32 14 0-15,-32-14 0 16,31 12 0-16,-31-12 0 15,30 10 0-15,-30-10 0 16,25 8 0-16,-25-8 0 16,0 0 0-16,0 0 0 15,0 0 0-15,0 0 0 16,0 0 0-16,0 0 0 15,0 0 0-15,0 0 0 16,0 0 0-16,0 0 0 16,0 0 0-16,0 0 0 0,0 0 0 15,0 0 0 1,12 25 0-16,-12-25 0 0,0 0 0 15,0 0 0 1,0 0 0-16,0 0 0 0,0 0 0 16,-30 9 0-1,30-9 0-15,0 0 0 0,-23 11 0 16,23-11 0-16,-26 10 0 0,26-10 0 15,-28 13 0 1,28-13 0-16,-30 14 0 0,30-14 0 16,-30 15 0-1,30-15 0-15,-33 18 0 16,33-18 0-16,-23 17 0 15,23-17 0-15,0 0 0 0,-35 25 0 16,35-25 0 0,0 0 0-16,-23 18 0 15,23-18 0-15,0 0 0 0,-33 24-2 16,33-24-1-16,-28 16 3 15,28-16-1-15,-28 13 3 16,28-13-4 0,-30 17 3-16,30-17-5 0,0 0 5 15,-30 25-4-15,30-25 3 16,0 0-4-16,-26 23 3 15,26-23-2 1,0 0 3-16,0 0 0 0,-21 29-1 16,21-29 1-16,0 0 0 0,-23 38 0 15,23-38 2 1,0 0-2-16,-25 30 1 0,25-30-1 15,0 0 2 1,-31 27-2-16,31-27 0 0,0 0-1 16,-32 24-1-1,32-24 2-15,0 0 0 0,-31 22 1 16,31-22-2-16,0 0 2 0,-34 28 0 15,34-28 0 1,0 0 0-16,-33 32-1 16,33-32-1-16,-19 24 0 15,19-24 1-15,0 0-1 0,-27 34 1 16,27-34 2-1,-17 25-1-15,17-25 0 16,-16 27 0-16,16-27-1 16,-23 26 0-16,23-26 1 0,-24 34 0 15,24-34-1-15,-25 30-1 16,25-30 1-1,-21 31-1-15,21-31 1 0,-19 30 0 16,19-30 0-16,-18 32-1 16,18-32 0-16,-12 42 1 15,12-42 0 1,-14 43 1-16,14-43 0 0,-14 42-1 15,14-42 2-15,-16 41-3 16,16-41 2-16,-14 32-2 16,14-32 2-16,-21 38-1 0,21-38 1 15,-16 42 1 1,16-42-2-16,-19 36 1 0,19-36 2 15,-14 40-3 1,14-40 1-16,-14 42-2 0,14-42 0 16,-14 43 0-1,14-18-1-15,0-25 2 0,-18 47-1 16,18-22 2-16,-14 2 0 15,14-3-1-15,-14 1 1 16,14 0-1-16,0-25 2 0,-16 47-3 16,16-24 2-1,0-23-1-15,-10 46 1 16,10-46-1-16,0 46 2 15,-9-23-2-15,9 5-2 0,0 5 2 16,0-6-7 0,0 7 6-16,0 0-5 15,0-5 6-15,0 4-7 0,0-6 8 16,0 1-2-16,0-28 2 15,0 47 2-15,0-24-2 16,0-23 1 0,14 45-2-16,-14-23 2 0,7 7-1 15,-7-4 1-15,9-1-3 16,-9 0 3-16,0-24-1 15,0 44 0 1,0-44 0-16,14 45 1 0,-14-22-2 16,0-23 0-16,16 47 2 0,-16-47-2 15,14 48 3 1,-14-48-3-16,17 45 0 0,-17-45 0 15,14 40 0 1,-14-40 0-16,18 38 0 0,-18-38 0 16,16 32 0-1,-16-32 0-15,14 30 0 0,-14-30 0 16,17 25 0-16,-17-25 0 0,0 0 0 15,0 0 0 1,18 28 0-16,-18-28 0 16,0 0-72-16,0 0-58 15,28-20-25-15,-28 20-15 16,26-38-2-16,-8 13-2 15,-6-13 24-15</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2:32.12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2086C17-62B1-429D-BB2F-D28D7217CF51}" emma:medium="tactile" emma:mode="ink">
          <msink:context xmlns:msink="http://schemas.microsoft.com/ink/2010/main" type="inkDrawing" rotatedBoundingBox="4677,5960 7570,9545 6080,10747 3187,7162" semanticType="callout" shapeName="Other">
            <msink:sourceLink direction="with" ref="{77550852-C473-468B-934C-69E39A6F99BA}"/>
            <msink:sourceLink direction="with" ref="{EE77BFDC-7230-48DA-B09A-A03386A04654}"/>
          </msink:context>
        </emma:interpretation>
      </emma:emma>
    </inkml:annotationXML>
    <inkml:trace contextRef="#ctx0" brushRef="#br0">1236 3314 80 0,'0'0'32'0,"0"0"6"16,0 0 1-1,0 0-1-15,0 0-4 16,0 0-2-16,0 0 2 16,0 25 4-16,0-25 11 0,0 0 10 15,0 0 4 1,0 0 13-16,0 0-5 15,0 0-5-15,0 0-4 16,0 0-7-16,0 0-18 0,25 0-16 16,-25 0-10-16,24-7-15 15,-24 7 3 1,27-9 2-16,-27 9-1 0,31-9 2 15,-31 9 1-15,37-8-2 16,-37 8 0-16,37 0 2 16,-37 0-2-1,42 0-1-15,-19 0 1 0,-23 0-1 16,42 0-1-16,-42 0 2 15,37-13-2-15,-37 13-1 16,30-14 2-16,-30 14 0 0,0 0-1 16,28-23 1-1,-28 23 0-15,0 0-1 0,31-26 2 16,-31 26-1-1,0 0 1-15,35-25 0 0,-35 25 0 16,20-25-1 0,-20 25 0-16,24-24 0 0,-24 24-1 15,18-28 1-15,-18 28-1 16,19-27 1-16,-19 27-1 15,23-24 1-15,-23 24-1 16,16-26 3-16,-16 26-2 16,19-28 0-16,-19 28 0 15,12-30 0-15,-12 30 2 16,9-35-2-16,-9 35 1 15,9-41-1-15,-9 41 1 16,7-36-1-16,-7 36 1 16,0-35 0-16,0 35-2 0,10-37 2 15,-10 13-1 1,0 24 1-16,-14-51-3 0,7 21 3 15,-5-4-3 1,0 2 0-16,1 0 0 0,1 3-2 16,1 5 1-1,9 24-1-15,-16-41 3 0,16 41-3 16,-12-25 4-1,12 25-1-15,-16-23 1 0,16 23 1 16,-21-34-1 0,21 34 1-16,-26-33 0 0,26 33-1 15,-25-33 0-15,25 33 1 0,-23-27-2 16,23 27 2-1,-24-25-2-15,24 25 2 16,-21-25-2-16,21 25 0 16,-27-33 1-16,27 33-1 0,-35-36 1 15,35 36-1 1,-38-40 1-16,38 40-2 15,-32-34 3-15,32 34-1 0,-28-21 0 16,28 21 0-16,-26-22 0 16,26 22 0-16,-30-22 0 15,30 22-1 1,-42-37 0-16,42 37 1 0,-42-34-1 15,42 34 1-15,-34-30 0 16,34 30-1-16,-31-25-1 16,31 25 2-1,0 0 0-15,-30-19 0 0,30 19 0 16,0 0-1-16,-32-25-1 0,32 25 2 15,-26-13-1 1,26 13 1-16,-28-13 0 0,28 13-2 16,-30-15 1-1,30 15 1-15,-30-18-1 0,30 18 0 16,-33-20 0-1,33 20 0-15,-35-30-1 0,35 30 0 16,-42-39 0 0,42 39 0-16,-42-38 0 0,42 38 1 15,-39-43-1-15,39 43 0 16,-35-34-1-16,35 34-4 15,-33-30-3-15,33 30-5 0,-32-26-4 16,32 26-1 0,-37-26-2-16,37 26 2 15,-38-29-1-15,38 29 6 16,-32-28 3-16,32 28 6 0,-30-22 3 15,30 22 1-15,0 0 1 16,-35-27 0 0,35 27-1-16,-28-25 0 0,28 25 0 15,-33-36-2-15,10 12 1 16,23 24-2-16,-37-50 0 15,21 22-1 1,-1 5 0-16,1-2 1 0,16 25 0 16,-26-38 1-16,26 38 0 15,-23-37 4-15,23 37 2 16,-23-35 1-16,23 35 0 0,-28-38-2 15,16 13-2 1,12 25-12-16,-23-47-2 0,14 24-6 16,-3-2 2-1,12 25-1-15,-11-45 3 0,11 45-2 16,0-38 6-1,0 38 7-15,-12-41 6 0,12 41 1 16,0-41-1 0,0 41 1-16,0-40-3 0,0 40 3 15,12-42-2-15,-12 42 1 0,7-36 0 16,-7 36 2-1,9-25-1-15,-9 25 3 16,0 0 0-16,0 0 1 16,0 0 2-16,0 0 1 0,0 0 7 15,0 0-1 1,0 0-1-16,0 0-2 15,0 0-2-15,0 0-1 0,18 25-1 16,-18-25-2-16,0 25-5 16,0-25 0-16,0 36 1 15,0-36 1 1,14 35 0-16,-14-35 1 0,7 33 1 15,-7-33 0-15,12 27 2 16,-12-27-3-16,0 0 2 16,14 30-1-1,-14-30 1-15,0 0-1 0,21 34 0 16,-21-34 0-16,25 35 0 0,-25-35 4 15,28 46 1 1,-28-46 16-16,28 50-6 0,-28-50 7 16,21 47-8-1,-21-47 6-15,14 30-6 0,-14-30 0 16,0 0-7-1,21 29-10-15,-21-29 0 0,0 0-1 16,0 0 2 0,28 17-3-16,-28-17 2 0,0 0 0 15,26 16 1-15,-26-16-2 16,0 0 0-16,0 0-1 15,0 0 0-15,0 0 1 16,30 26 0-16,-30-26-1 16,0 0 1-16,0 0 0 15,30 21 0-15,-30-21 1 16,0 0-2-16,28 19 1 15,-28-19 0-15,0 0 1 0,0 0-2 16,0 0 1 0,23 20 1-16,-23-20-1 0,0 0 1 15,0 0-2 1,0 0 2-16,0 0-2 0,0 0 1 15,0 0-1 1,0 0 0-16,0 0 1 0,0 0 1 16,0 0 0-1,0 0-2-15,0 0 3 0,0 0-2 16,0 0 1-16,0 0 0 0,0 0-1 15,0 0 0 1,0 0-1-16,0 0 1 0,0 0 0 16,0 0-1-1,0 0 1-15,0 0 0 0,0 0-1 16,0 0 0-1,0 0 1-15,0 0 1 16,0 0-2-16,0 0 2 16,0 0-1-16,30 23-1 0,-30-23 2 15,0 0 0-15,0 0-2 16,31 21 0-1,-31-21 1-15,0 0 0 0,0 0 0 16,0 0 1-16,0 0-2 16,25 13 1-16,-25-13 1 15,0 0 1 1,0 0-2-16,28 16 0 0,-28-16 0 15,0 0-1-15,0 0 1 0,30 20-1 16,-30-20 1 0,0 0-1-16,0 0 2 0,0 0-1 15,0 0 1 1,0 0-1-16,0 0-1 0,0 0 1 15,0 0-1 1,0 0 1-16,0 0-1 0,0 0 1 16,0 0 1-1,0 0 0-15,0 0 1 0,0 0-1 16,0 0 1-16,0 0-2 15,0 0 0-15,0 0-1 16,0 0-1-16,0 0 1 0,0 0 1 16,0 0-1-1,0 0 2-15,-9-25-2 16,9 25 2-16,0 0-1 15,-7-25 1-15,7 25 1 0,-11-25-1 16,11 25 1 0,0 0-1-16,-24-32 1 15,24 32-2-15,0 0 0 0,-16-28 0 16,16 28 0-16,0 0 0 15,-21-26-2-15,21 26 1 16,-16-26-1 0,16 26 3-16,-26-36-2 0,26 36 1 15,-23-35-2-15,23 35 1 16,-19-30 4-16,19 30-3 15,0 0 4-15,-16-30-5 0,16 30 6 16,0 0-5 0,-16-28 4-16,16 28-5 0,-17-27 2 15,17 27-4 1,-20-30 2-16,20 30-1 0,-17-30 0 15,17 30 0 1,-9-30 0-16,9 30 2 0,0-25-1 16,0 25 2-1,0-28-2-15,0 28 2 0,0-27-1 16,0 27 1-16,9-30-1 0,-9 30 0 15,0-28 1 1,0 28 0-16,0-28 0 16,0 28 0-16,0-25-1 15,0 25 2-15,0 0-1 0,0-29 0 16,0 29-2-1,0 0 1-15,0 0-1 16,0 0 0-16,0-24 0 16,0 24 0-16,0 0 0 0,0 0 0 15,0 0 0-15,0 0 1 16,0 0 1-1,0-24 0-15,0 24 0 0,0-28 0 16,0 28-1-16,-23-30 0 16,23 30 2-16,-9-33-2 15,9 33-1 1,-14-25 1-16,14 25-1 0,0 0 1 15,0 0 0-15,-12-24 1 0,12 24-1 16,-14-27 1 0,14 27-1-16,-18-26 1 0,18 26-1 15,-24-35 1 1,24 35-1-16,-14-28 0 0,14 28-1 15,0 0 2 1,0 0-1-16,-18-30-1 0,18 30 2 16,-17-24-1-1,17 24-1-15,-27-44 1 0,10 19 0 16,1 1-1-16,16 24 1 15,-30-41 1-15,30 41-1 16,-21-27 1-16,21 27-1 0,0 0 1 16,0 0 0-1,-26-20-2-15,26 20 2 16,0 0-2-16,-25-18 0 15,25 18 1-15,-24-23-1 16,24 23 1-16,-25-17 1 16,25 17-1-16,0 0 0 15,-28-18 0-15,28 18 0 0,0 0 0 16,0 0 0-1,-23-17 0-15,23 17-1 0,0 0 1 16,-35-27 0 0,35 27 2-16,-23-13-2 0,23 13 0 15,-26-10 1 1,26 10-1-16,0 0 0 0,-28 0 1 15,28 0-1-15,0 0-1 0,0 0 1 16,0 0 0 0,-25 0-2-16,25 0 1 0,0 0 0 15,0 0-2 1,0 0 1-16,0 0 0 0,0 0-1 15,0 0 1 1,0 0 2-16,0 0 0 0,0 0-1 16,0 0 2-1,32 0-1-15,-32 0 0 0,30 0 1 16,-30 0-1-16,44 0 1 15,-18 0-1 1,2 10 1-16,0-10-1 0,0 0 1 16,2 10-2-16,0-10 1 15,-7 8 0-15,3-8-1 16,-26 0 1-1,47 14 0-15,-47-14 1 0,41 16 1 16,-41-16 0-16,38 25-2 16,-38-25-1-16,30 29 2 15,-30-29-2-15,23 23 2 0,-23-23-3 16,16 25 1-1,-16-25 0-15,12 25 2 0,-12-25-1 16,0 26-1 0,0-26 2-16,16 37-2 0,-16-37 1 15,14 40 1 1,-14-40-2-16,14 49 1 0,-14-49 1 15,12 40 0-15,-12-40-1 16,9 29 0-16,-9-29 0 16,0 0 0-16,0 33 1 0,0-33-1 15,0 0 0 1,9 28 0-16,-9-28 0 15,0 29 1-15,0-29-1 16,10 33 1-16,-10-33-1 0,0 37-1 16,0-37 1-1,0 36-1-15,0-36 1 16,11 32-1-16,-11-32 2 0,14 37-2 15,-14-37 1-15,14 40 1 16,-14-40-1-16,14 35-1 16,-14-35 1-1,7 28 1-15,-7-28-1 0,0 0 0 16,14 27-1-16,-14-27 1 15,0 0 1-15,19 27 2 16,-19-27-3 0,21 27 0-16,-21-27 0 0,16 30 0 15,-16-30 1-15,0 0 0 0,21 31-1 16,-21-31-2-1,0 0 3-15,0 0-2 0,14 24 4 16,-14-24-3 0,16 24 0-16,-16-24 1 0,21 37-1 15,-21-37-3 1,21 38 4-16,-21-38-4 0,19 30 3 15,-19-30-4-15,0 0 5 0,25 34-6 16,-25-34 6 0,0 0-2-16,33 24 1 15,-33-24 0-15,35 18 0 16,-35-18 0-16,39 25 0 0,-39-25 1 15,33 17 0 1,-33-17 0-16,0 0-2 16,28 16 1-16,-28-16 0 15,0 0 0-15,0 0-1 0,0 0 2 16,0 0-3-16,0 0 2 15,0 0 1 1,0 0-1-16,0 0 0 0,25 17 1 16,-25-17-1-16,0 0 0 15,0 0 1-15,0 0-1 16,0 0 1-1,0 0-1-15,0 0 1 0,0 0 0 16,0 0-1-16,0 0 0 16,0 0-1-16,0 0 1 15,0 0 0-15,0 0 1 0,0 0-3 16,0 0 1-1,0 0 2-15,0 0-1 0,0 0-1 16,0 0 1 0,0 0 1-16,0 0-2 0,0 0 3 15,0 0-2 1,0 0 0-16,0 0-1 0,0 0 2 15,0 0-1-15,0 0-1 16,0 0 0-16,0 0 0 16,0 27-1-16,0-27 1 0,0 0 1 15,19 28-2 1,-19-28 1-16,0 0 1 15,0 0 0-15,0 0-1 16,0 0 2-16,0 0-1 0,0 0-1 16,0 0 1-1,0 0 0-15,14 24 1 16,-14-24-1-16,0 0 1 0,0 0 1 15,0 0-1-15,0 0 0 16,0 0 0-16,0 0 0 16,0 0 0-1,0 0 1-15,0 0-2 0,0 0 0 16,0 0 1-1,0 0 0-15,-14-24 0 0,14 24 0 16,0 0-1 0,0 0 0-16,-19-31 1 0,19 31-2 15,-9-24 2-15,9 24-1 0,-12-28 0 16,12 28 0-1,-9-27 0-15,9 27 0 0,-12-33 1 16,12 33 3 0,-11-29-5-16,11 29 5 0,-14-34-5 15,14 34 4 1,-7-29-2-16,7 29 3 0,-9-23-7 15,9 23 2-15,0 0-1 16,-7-30 1-16,7 30-1 16,0 0 1-16,0-25-2 15,0 25 1-15,0 0 2 16,0 0-2-16,0 0 0 15,0-25 3-15,0 25-2 16,0 0 2-16,0 0-2 16,0 0 1-16,20-27 0 15,-20 27 1-15,0 0-1 16,0 0 0-16,17-25 0 0,-17 25 0 15,0 0 0 1,0 0 0-16,0 0 1 0,16-24-1 16,-16 24 2-1,0 0-3-15,0 0 2 0,0 0-1 16,16-23 0-1,-16 23 0-15,0 0 0 0,0 0 0 16,0 0-1 0,0 0 1-16,0 0-1 0,0 0 2 15,0 0-2-15,21-27 1 0,-21 27 1 16,0 0-2-1,0 0 2-15,0 0-1 16,0 0 1-16,0 0-2 16,23-13 2-16,-23 13-2 0,0 0 2 15,0 0-1 1,0 0 2-16,28-11-2 15,-28 11-1-15,0 0 1 0,0 0 0 16,0 0 0-16,12-25-1 16,-12 25 1-16,0 0-2 15,0 0 2 1,0-30 0-16,0 30 0 0,0 0 2 15,0 0-2-15,0-30 0 16,0 30-1-16,0 0 2 16,0 0-1-1,0-31 1-15,0 31-1 0,0 0 0 16,0-30 0-16,0 30 0 0,0 0 0 15,0-24-1 1,0 24 1-16,0 0 0 0,0 0 1 16,0-27-2-1,0 27 1-15,0 0-1 0,0 0 0 16,0 0 1-1,0 0-1-15,0 0 1 0,0 0-3 16,0 0 1 0,0 0 2-16,0 0 0 0,0 0 0 15,0 0 0-15,21 33 0 16,-21-33 0-16,0 0 2 15,16 29-1-15,-16-29-1 0,12 27 1 16,-12-27 1 0,16 36-2-16,-16-36 1 15,16 31-1-15,-16-31 1 16,17 35-1-16,-17-35 0 0,11 30 1 15,-11-30-2-15,0 0 1 16,0 33 0 0,0-33 1-16,0 0-1 0,0 0 1 15,0 0-1-15,0 30-2 16,0-30 3-16,0 0-2 15,12 28 1 1,-12-28 1-16,0 30 0 0,0-30-1 16,0 32 0-16,0-32 3 15,0 31-3-15,0-31 2 16,0 24-7-16,0-24 4 0,-14 25-4 15,14-25 5 1,0 0-4-16,0 30 4 0,0-30-6 16,0 0 6-1,-9 33 0-15,9-33 2 0,0 0-2 16,0 0 0-1,0 0 0-15,0 0-2 0,0 0 3 16,-7 28 0 0,7-28-1-16,0 0 0 0,0 0 1 15,0 0 0-15,0 0 0 0,0 0-1 16,0 0-1-1,0 0 1-15,0 0 0 16,0 0 0-16,0 0-1 16,-14 27 0-16,14-27 1 0,0 0 0 15,0 0 1 1,0 27-2-16,0-27 1 15,0 0-1-15,0 31 1 0,0-31 0 16,0 0 0-16,0 24 0 16,0-24 1-16,0 0-1 15,0 25 1 1,0-25-1-16,0 0 0 0,0 24 1 15,0-24-1-15,0 0 0 16,14 27-1-16,-14-27 2 16,0 0 0-1,0 0 0-15,0 29-3 0,0-29 1 16,0 0 1-16,0 0 0 0,0 29 0 15,0-29-1 1,0 0 1-16,7 27 0 0,-7-27 3 16,0 0-3-1,0 30 1-15,0-30-1 0,0 0 0 16,0 28 1-1,0-28-1-15,0 0 1 0,0 0-1 16,0 30 0 0,0-30 0-16,0 0 1 0,0 0-2 15,0 0 1-15,0 0 0 16,0 0-1-16,0 0 0 15,0 25 1-15,0-25 1 16,0 0-3-16,0 0 3 16,14 23-1-16,-14-23 0 15,0 0 0-15,0 0 1 16,11 33-1-16,-11-33-1 15,0 0 3-15,14 31-2 0,-14-31 1 16,16 28 0 0,-16-28 0-16,0 0 0 0,17 30 0 15,-17-30-2 1,0 0 1-16,0 0 0 0,0 0-1 15,16 25 2 1,-16-25-2-16,0 0 1 0,12 25 0 16,-12-25 1-1,0 0-2-15,0 0 0 0,0 0 1 16,16 27-2-16,-16-27 3 0,0 0-2 15,0 0 1 1,0 0 1-16,0 0 0 16,0 0 1-16,0 0-2 15,23 19 1-15,-23-19-1 0,0 0 1 16,0 0-2-1,26 19 2-15,-26-19-1 16,0 0 0-16,0 0 0 16,0 0 1-16,0 0-1 0,21 25-1 15,-21-25 1-15,0 0-1 16,0 0 1-1,0 0 0-15,0 0 1 0,28 22-1 16,-28-22 1-16,0 0 0 16,0 0-1-16,0 0 1 15,0 0-1 1,25 26 1-16,-25-26-2 0,0 0 0 15,0 0 1-15,0 0 0 0,0 0 0 16,26 20 1 0,-26-20-1-16,0 0 0 0,21 27 0 15,-21-27 1 1,0 0 0-16,25 32 0 0,-25-32 0 15,14 26-1 1,-14-26 0-16,0 0 0 0,17 30 1 16,-17-30-2-1,0 0 1-15,18 25 0 0,-18-25-2 16,16 25 2-16,-16-25 0 15,19 29 1-15,-19-29-2 16,23 34 3-16,-23-34-1 0,19 30-1 16,-19-30 1-1,0 0-1-15,14 25 0 16,-14-25 0-16,0 0 1 15,0 0-2-15,0 0 0 0,16 24 2 16,-16-24 0 0,0 0-2-16,0 0 1 15,21 30 1-15,-21-30-2 0,0 0 3 16,16 28-2-16,-16-28 1 15,0 0-2-15,0 0 1 16,10 24 1 0,-10-24-1-16,0 0-1 0,0 0 0 15,0 0 1-15,9 30 0 16,-9-30 0-16,0 0 0 15,0 0 0-15,16 27-1 0,-16-27 3 16,0 0-1 0,0 0-1-16,16 25 2 0,-16-25-3 15,0 0 3 1,0 0-2-16,19 30 0 0,-19-30-1 15,0 0 1 1,0 0 0-16,26 30-1 0,-26-30 2 16,0 0-2-1,30 25 1-15,-30-25 0 0,0 0 1 16,30 26-2-16,-30-26 1 0,0 0 1 15,0 0-1 1,23 26 0-16,-23-26 0 16,0 0 0-16,0 0 0 15,19 28 1-15,-19-28-1 0,0 0 0 16,23 32-1-1,-23-32 3-15,19 28 3 0,-19-28-6 16,14 27 5 0,-14-27-4-16,0 0 4 0,14 25-4 15,-14-25 4-15,0 0-5 16,0 0 0-16,18 25 4 15,-18-25-1-15,0 0 0 16,24 30-1-16,-24-30 2 16,21 26-3-16,-21-26 4 15,16 25-5-15,-16-25 2 16,0 0-2-16,0 0 2 15,21 28-1-15,-21-28 1 16,0 0 0-16,0 0-1 16,18 25 0-16,-18-25 0 0,0 0 0 15,0 0 0 1,24 19 0-16,-24-19-1 0,0 0 1 15,0 0-1 1,0 0 1-16,0 0 0 0,16 25-1 16,-16-25 1-1,0 0 0-15,0 0 1 0,0 0-2 16,0 0 2-1,0 0-1-15,0 0 2 0,23 24-2 16,-23-24 0-16,0 0 0 16,0 0 0-16,0 0-1 15,0 0 1-15,30 11 0 0,-30-11-2 16,0 0 2-1,0 0 1-15,31 13-1 16,-31-13 0-16,0 0-1 16,0 0 1-16,0 0 0 0,25 0 2 15,-25 0-2-15,0 0-1 16,0 0 0-1,0 0 3-15,26 0-1 0,-26 0-1 16,0 0 1-16,0 0-2 16,0 0 0-16,25 10 2 15,-25-10 0 1,0 0-4-16,0 0 4 0,0 0-1 15,0 0 0-15,0 0 1 16,28 0-2-16,-28 0 1 16,0 0-1-16,0 0 3 0,0 0-4 15,0 0 2 1,24 0 0-16,-24 0 0 0,0 0 1 15,0 0-1 1,0 0 0-16,0 0 0 0,0 0 1 16,27 0-1-1,-27 0 1-15,0 0-1 0,0 0 0 16,0 0 0-1,28 0 1-15,-28 0-1 0,0 0 0 16,0 0 0-16,0 0-1 0,0 0 0 16,0 0 2-1,0 0-1-15,26 0-3 16,-26 0 3-16,0 0 0 15,0 0 1-15,0 0-1 0,25-10 1 16,-25 10 0 0,0 0-1-16,0 0 1 15,0 0 0-15,0 0-1 0,28 0 0 16,-28 0 1-16,0 0-1 15,0 0 0-15,0 0 0 16,0 0-1 0,28-7 1-16,-28 7 0 0,0 0 0 15,0 0-2-15,26 0 1 16,-26 0 2-16,0 0-2 15,0 0 2 1,0 0-1-16,28-11-1 0,-28 11 1 16,0 0 2-16,0 0-3 0,23 0 1 15,-23 0 0 1,0 0 0-16,26 0-1 0,-26 0 2 15,0 0-1 1,23 0 0-16,-23 0 1 0,0 0-1 16,28 0 0-1,-28 0 0-15,0 0 1 0,32 0-1 16,-32 0 0-1,28 0-1-15,-28 0-1 0,26 0 2 16,-26 0 0-16,28 0 0 16,-28 0 0-16,23 0 0 15,-23 0 0-15,30 0 2 0,-30 0-1 16,30 0 0-1,-30 0 0-15,38 8-1 16,-38-8 0-16,30 0 0 16,-30 0 1-16,30 0-2 0,-30 0 1 15,26 10 1-15,-26-10 1 16,25 0-1-1,-25 0-1-15,28 15 1 0,-28-15-1 16,23 10 2-16,-23-10-2 16,31 15 0-16,-31-15-1 15,30 15 2 1,-30-15-2-16,30 19 1 0,-30-19 0 15,35 21 0-15,-35-21 1 16,26 18 0-16,-26-18-1 16,28 20 1-16,-28-20 1 0,32 24-2 15,-32-24 2 1,35 17-1-16,-35-17-2 0,32 23 0 15,-32-23 2 1,28 10-1-16,-28-10-1 0,24 11 2 16,-24-11-2-1,0 0 1-15,28 13 0 0,-28-13 0 16,0 0 1-1,0 0-3-15,25 14 5 0,-25-14-3 16,0 0 0-16,0 0-1 16,0 0 3-16,0 0-2 15,0 0 1-15,0 0 0 16,0 0-3-16,0 0 3 15,0 0-1-15,0 0 0 16,0 0 1-16,0 0 0 16,0 0-2-16,0 0 0 15,0 0 1-15,0 0 1 0,0 0 0 16,0 0-1-1,0 0-1-15,0 0 1 0,0 0-2 16,0 0 3 0,0 0 0-16,0 0-3 0,0 0 2 15,0 0 0 1,16-25-33-16,-16 25-39 0,0 0-31 15,0 0-24 1,0 0-21-16,-23-33-15 0,23 33-2 16,-23-24 24-16</inkml:trace>
  </inkml:traceGroup>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24.16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68F89D6-84AD-43E1-A1BD-DE80CCB5FD78}" emma:medium="tactile" emma:mode="ink">
          <msink:context xmlns:msink="http://schemas.microsoft.com/ink/2010/main" type="inkDrawing" rotatedBoundingBox="19135,12059 21602,14883 18356,17719 15889,14895" semanticType="enclosure" shapeName="Other">
            <msink:destinationLink direction="with" ref="{5DB6E1FC-23F8-4928-BC00-177F0C37DA97}"/>
          </msink:context>
        </emma:interpretation>
      </emma:emma>
    </inkml:annotationXML>
    <inkml:trace contextRef="#ctx0" brushRef="#br0">97 1208 94 0,'0'0'44'15,"0"0"-9"-15,0 0-5 16,-26-10-7-16,26 10-1 16,0 0 4-16,0 0 0 0,0 0-1 15,0 0-3 1,-23-30 8-16,23 30 3 0,0 0 5 15,-16-38 7 1,16 38-4-16,-14-37 2 0,14 37-1 16,-14-43 1-1,14 20-5-15,0 23-5 0,-9-49-6 16,9 49-5-1,9-46-4-15,-2 22 2 0,-7-6 14 16,14 3-5-16,-14-1 2 0,14 0-2 16,-14-5-1-1,11 6-6-15,-11-3 2 16,12 5-18-16,-3-2-6 15,3-1 0-15,-12 28 0 0,30-43 0 16,-6 18 0 0,-24 25 0-16,44-41 0 15,-19 24 0-15,1-2 0 16,-1 2 0-16,-1-1 0 0,4-3 0 15,-28 21 0-15,48-40 0 16,-20 18 0 0,3 4 0-16,1-4 0 0,5 1 0 15,-2 1 0-15,0 3 0 16,7-3 0-16,0 3 0 15,-3 2 0 1,3-1 0-16,0-1 0 0,2 7 0 16,-7-7 0-16,5 3 0 0,-2 1 0 15,-5 3 0 1,0-1 0-16,2 4 0 0,-5-1 0 15,1 0 0 1,0-1 0-16,6 1 0 0,-2-3 0 16,3 4 0-1,-1-3 0-15,3 3 0 0,0-1 0 16,0 8 0-1,-5-12 0-15,3 12 0 0,-3 0 0 16,-2-8 0-16,2 8 0 16,-2 0 0-16,2 0 0 15,-2 0 0-15,0 0 0 0,2 0 0 16,-4 0 0-1,-3-6 0-15,0 6 0 16,0 0 0-16,0 0 0 16,1 0 0-16,-1 6 0 0,2-6 0 15,1 8 0 1,2-8 0-16,0 9 0 15,0-9 0-15,-5 0 0 0,0 8 0 16,0-8 0-16,-2 0 0 16,0 0 0-16,-2 9 0 15,4-9 0 1,0 0 0-16,3 7 0 0,4-7 0 15,0 0 0-15,0 11 0 16,-4-11 0-16,2 8 0 16,-5-8 0-16,0 11 0 0,-2-11 0 15,0 12 0 1,0-12 0-16,-5 7 0 0,8-7 0 15,-4 8 0 1,1-8 0-16,0 12 0 0,2-12 0 16,-4 13 0-1,2-5 0-15,-2 4 0 0,-1-4 0 16,1-1 0-1,-1 5 0-15,3-4 0 0,0 2 0 16,2 2 0-16,1-4 0 0,-1 0 0 16,0 1 0-1,-4-1 0-15,2 0 0 16,-3 1 0-16,-25-9 0 15,37 16 0-15,-37-16 0 0,33 17 0 16,-33-17 0 0,37 18 0-16,-37-18 0 15,42 25 0-15,-42-25 0 16,39 27 0-16,-39-27 0 0,42 29 0 15,-42-29 0-15,35 26 0 16,-35-26 0 0,28 22 0-16,-28-22 0 0,26 19 0 15,-26-19 0-15,23 22 0 16,-23-22 0-16,28 24 0 15,-28-24 0 1,25 20 0-16,-25-20 0 0,24 24 0 16,-24-24 0-16,28 20 0 0,-28-20 0 15,30 22 0 1,-30-22 0-16,32 26 0 0,-32-26 0 15,35 18 0 1,-35-18 0-16,24 27 0 0,-24-27 0 16,0 0 0-1,30 30 0-15,-30-30 0 0,0 0 0 16,25 30 0-1,-25-30 0-15,0 0 0 0,28 38 0 16,-28-38 0-16,10 28 0 16,-10-28 0-16,11 36 0 15,-11-36 0-15,0 35 0 16,0-35 0-16,14 38 0 15,-14-38 0-15,0 39 0 16,12-15 0-16,-12-24 0 16,0 47 0-16,0-47 0 15,7 44 0-15,-7-44 0 16,0 41 0-16,0-41 0 15,9 43 0-15,-9-43 0 0,0 45 0 16,0-21 0 0,12 0 0-16,-12 5 0 0,0 1 0 15,0 0 0 1,-14 0 0-16,14 0 0 0,-12 0 0 15,12 0 0 1,-12 0 0-16,12 0 0 0,-11-2 0 16,11-3 0-16,0-25 0 0,-9 46 0 15,9-46 0 1,0 47 0-16,0-47 0 15,-12 40 0-15,12-40 0 16,-19 49 0-16,8-26 0 0,-3 5 0 16,-3-5 0-1,-1 2 0-15,18-25 0 16,-37 54 0-16,18-31-5 15,5 7 4-15,-2 3-5 0,2-3 6 16,0 3-1-16,0-1 3 16,2 8-3-1,1-10 2-15,-3 5-1 0,0-6 0 16,2 4 1-16,-2-3-2 15,0-2 4-15,3 5-5 16,-3-4 2 0,0 4-2-16,-3-2 3 0,1 2-2 15,-5-1 1-15,0-2 0 16,-2 1-1-16,0-1 2 15,-5 1-2-15,-2-1 3 0,-5-2-2 16,-2-2 1 0,-1-1 0-16,-1-1 0 0,-1 4 1 15,-2-3-3 1,1-3 2-16,-1 2-3 0,4-2 4 15,-3 0-1 1,3 0 1-16,-3-1-2 0,-1 1 1 16,0-1 1-16,0 3-2 15,-2-3 0-15,-7 4 0 16,4-3 0-16,3 3-2 0,-3-3 4 15,8 2-4 1,-3-2 4-16,0 3-2 16,10-3 0-16,-1 0 0 15,1-1 0-15,-1 3 0 0,-2-3 0 16,0 1 0-1,-2 4-3-15,0-5-2 16,-5 2 2-16,2-3 0 0,1 1 4 16,-3-1-7-16,5 1 7 15,2-3-5-15,-2-5 5 16,2 7-1-1,2-7 1-15,-6 6-2 0,4-6 2 16,-7 0 0-16,0 2-1 16,-4-2 1-16,-3-1-1 15,-2-4 0 1,-3-1 0-16,5 3 2 0,-2-10-3 15,-2 10 3-15,1-10-1 0,-1 14 0 16,2-6 0 0,-3 0-1-16,3-8 0 0,-2 14-2 15,2-14 3 1,2 8-1-16,7-8 2 0,5 0-2 15,6 0 1 1,6 0 0-16,25 0-3 0,-26-14-81 16,26 14-48-16,0 0-26 0,21-24-12 15,-21 24 4 1,9-34-8-16</inkml:trace>
  </inkml:traceGroup>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19.59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F9D0431-E2D1-4CC3-A436-8092426411C7}" emma:medium="tactile" emma:mode="ink">
          <msink:context xmlns:msink="http://schemas.microsoft.com/ink/2010/main" type="writingRegion" rotatedBoundingBox="17704,16991 18302,16991 18302,17104 17704,17104"/>
        </emma:interpretation>
      </emma:emma>
    </inkml:annotationXML>
    <inkml:traceGroup>
      <inkml:annotationXML>
        <emma:emma xmlns:emma="http://www.w3.org/2003/04/emma" version="1.0">
          <emma:interpretation id="{78637DBB-2C57-4749-9453-621C18A6DAF7}" emma:medium="tactile" emma:mode="ink">
            <msink:context xmlns:msink="http://schemas.microsoft.com/ink/2010/main" type="paragraph" rotatedBoundingBox="17704,16991 18302,16991 18302,17104 17704,17104" alignmentLevel="1"/>
          </emma:interpretation>
        </emma:emma>
      </inkml:annotationXML>
      <inkml:traceGroup>
        <inkml:annotationXML>
          <emma:emma xmlns:emma="http://www.w3.org/2003/04/emma" version="1.0">
            <emma:interpretation id="{7A198437-E875-4180-A842-229253C37795}" emma:medium="tactile" emma:mode="ink">
              <msink:context xmlns:msink="http://schemas.microsoft.com/ink/2010/main" type="line" rotatedBoundingBox="17704,16991 18302,16991 18302,17104 17704,17104"/>
            </emma:interpretation>
          </emma:emma>
        </inkml:annotationXML>
        <inkml:traceGroup>
          <inkml:annotationXML>
            <emma:emma xmlns:emma="http://www.w3.org/2003/04/emma" version="1.0">
              <emma:interpretation id="{F68ED3B1-A80B-4A03-AD29-9757B3AF839C}" emma:medium="tactile" emma:mode="ink">
                <msink:context xmlns:msink="http://schemas.microsoft.com/ink/2010/main" type="inkWord" rotatedBoundingBox="17704,16991 18302,16991 18302,17104 17704,17104">
                  <msink:destinationLink direction="with" ref="{DEB6111F-B3AA-4DF2-9FB1-510E10F898D7}"/>
                  <msink:destinationLink direction="with" ref="{5AC5E616-33E0-40E3-8A0A-4D113AB5C48D}"/>
                  <msink:destinationLink direction="with" ref="{EB949FAE-7824-42D6-BD8F-9340F733C3A7}"/>
                  <msink:destinationLink direction="with" ref="{5DB6E1FC-23F8-4928-BC00-177F0C37DA97}"/>
                </msink:context>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S</emma:literal>
                </emma:interpretation>
                <emma:interpretation id="interp4" emma:lang="en-US" emma:confidence="0">
                  <emma:literal>I</emma:literal>
                </emma:interpretation>
              </emma:one-of>
            </emma:emma>
          </inkml:annotationXML>
          <inkml:trace contextRef="#ctx0" brushRef="#br0">590 2 73 0,'0'0'22'0,"0"0"3"15,0 0 1 1,0 0 0-16,0 0 5 0,0 0 2 15,0 0 8-15,0 0 5 0,0 0 13 16,0 0 1 0,0 0 0-16,-33-8-8 0,33 8-8 15,-28 8-8 1,28-8-4-16,-32 10-5 0,32-10-2 15,-35 10 0 1,35-10 1-16,-37 13 6 0,37-13 3 16,-38 14 8-16,13-14-2 0,25 0-3 15,-47 13-9 1,22-13-7-16,-1 12-8 15,-4-12-14-15,0 12 0 16,-5-12 0-16,0 10 0 0,0-10 0 16,2 11 0-1,-1-11 0-15,34 0-71 16,-40 0-53-16,40 0-31 15,0 0-14-15,0-20-5 0,0 20 2 16,37-31 14-16</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37.08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DEB6111F-B3AA-4DF2-9FB1-510E10F898D7}" emma:medium="tactile" emma:mode="ink">
          <msink:context xmlns:msink="http://schemas.microsoft.com/ink/2010/main" type="inkDrawing" rotatedBoundingBox="20941,13894 22221,6081 23870,6351 22589,14164" semanticType="callout" shapeName="Other">
            <msink:sourceLink direction="with" ref="{F68ED3B1-A80B-4A03-AD29-9757B3AF839C}"/>
            <msink:sourceLink direction="with" ref="{744B1EB4-5F51-4241-85F5-18F968E57693}"/>
          </msink:context>
        </emma:interpretation>
      </emma:emma>
    </inkml:annotationXML>
    <inkml:trace contextRef="#ctx0" brushRef="#br0">0 7721 52 0,'0'0'25'15,"0"0"-3"-15,0 0-4 0,0 0-3 16,0 0 0-1,0 0 8-15,0 0 0 16,0 0-1-16,0 0 1 16,0 0-1-16,0 0-1 0,33 0-3 15,-33 0 1 1,44-21-8-16,-16 11 1 15,7 3-3-15,4-7-2 16,-2 0-4-16,5 1 5 16,-5-9 4-16,5 5 2 0,-2-4 0 15,-1 1-2 1,-1-2 1-16,-4 9-2 0,1-11 2 15,3 6-3 1,-4 0-4-16,-1-2 8 0,-5 3 8 16,0 0 9-1,0-5 3-15,0-2 4 0,-28 24-2 16,46-38-1-16,-46 38-4 0,49-39-7 15,-21 16-9 1,-5 3-10-16,5-2-3 0,-28 22 1 16,44-37 9-1,-44 37 7-15,35-40 9 0,-35 40 2 16,23-44 3-1,-16 20-1-15,-7 24 1 0,31-51-4 16,-6 23-9 0,1-2-8-16,-1-3-6 0,3 7-5 15,2-8-1-15,1 4 2 16,-6 0-2-16,-4-1 3 15,0 0-3-15,-5 1 0 16,-2-2 0 0,-2-4 0-16,7-2 0 0,-8-1 0 15,10-1 0-15,0 0 0 16,5 1 0-16,-3-5 0 15,5 2 0 1,-3 1 0-16,-1 5 0 0,-1-8 0 16,-2 4 0-16,-5 1 0 0,7-5 0 15,-6 4 0 1,-1-5 0-16,0 5-6 0,3-2 3 15,-1 1-3 1,1 5 4-16,-3-3-4 0,1 2 4 16,-1 4 3-1,0-2 0-15,3 0-1 0,-3-5 1 16,7 5-1-16,-4-3 0 0,6-4 0 15,-4 2-1 1,5-3 1-16,-5-5-2 16,0 1 3-16,-3 2-2 15,1 0 2-15,-3-1-2 0,-2 2 3 16,3-1-2-1,-4 0 3-15,-1 4-3 16,2-1 0-16,0-1 1 16,-7-1-2-16,7 0 1 0,-2-1-1 15,2 4 1-15,-8-5-1 16,6 10 3-1,-3-5 0-15,-2 1-4 0,3 2 4 16,-3-7-5-16,2 2 0 16,-9-4 4-16,14 1-3 15,-7-6 0 1,2 2-2-16,1-1 7 0,-1-1-5 15,2 5 4-15,-4-2-3 16,3 0 0-16,-10-1 1 16,9-3 0-16,-9 2 0 0,0-3 0 15,0-4-1 1,0-2 1-16,0 0 2 0,-7-1-3 15,7 3 2 1,-9 1-3-16,9 1 3 0,-7 0-2 16,7 1 3-1,0 3-3-15,-10-3 3 0,10 0-6 16,0-5 3-16,-7 2-1 15,7-1 0-15,-9-2-1 16,9 3 1-16,-9 1 0 0,0-4-2 16,9 6 5-1,-12 2-2-15,5-1 1 16,-2-5 2-16,9 2-2 15,-14-3 0-15,7-1-1 0,-3-1 2 16,3 1-2 0,7 0 2-16,-13 2-2 15,3 0 2-15,-1 6-1 0,4-5 0 16,-5 6-1-16,0-1 1 15,1 4 1-15,-3 0-1 16,0 1 0 0,2 6-1-16,1-5 1 0,1 6 0 15,1 0 2-15,-3 0-2 16,5 2 0-16,7 1-3 15,-14 1 4 1,5-2-4-16,2 2 3 0,-2-3-3 16,2 4 3-16,-2-3-2 0,2 1 1 15,-3 3 3 1,3 0-3-16,7-5 2 0,-14 5-2 15,5 2 1 1,9 1-1-16,-14-1 1 0,7-2-1 16,-2-2 0-1,-3-1 2-15,3 0 1 0,-5-4-2 16,0-1 2-16,-2-4-2 0,-5 0-1 15,2 4 1 1,-4-7 1-16,0 9-1 16,-5-2-1-16,4 5 1 15,-1 10 1-15,25 28-32 0,-28-23-113 16,28 23-14-1,0 0-12-15,44-10-3 16,-16-28-6-16,12 8 179 16,-12-8 0-16,9 3 0 0,-19-20 0 15,-1 5 0-15,-3 17 0 16,-14 7 0-1,0 26 0-15</inkml:trace>
  </inkml:traceGroup>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50:01.073"/>
    </inkml:context>
    <inkml:brush xml:id="br0">
      <inkml:brushProperty name="width" value="0.02646" units="cm"/>
      <inkml:brushProperty name="height" value="0.02646" units="cm"/>
    </inkml:brush>
  </inkml:definitions>
  <inkml:traceGroup>
    <inkml:annotationXML>
      <emma:emma xmlns:emma="http://www.w3.org/2003/04/emma" version="1.0">
        <emma:interpretation id="{744B1EB4-5F51-4241-85F5-18F968E57693}" emma:medium="tactile" emma:mode="ink">
          <msink:context xmlns:msink="http://schemas.microsoft.com/ink/2010/main" type="inkDrawing" rotatedBoundingBox="5910,4267 22356,3873 22454,7979 6008,8374" shapeName="Other">
            <msink:destinationLink direction="with" ref="{DEB6111F-B3AA-4DF2-9FB1-510E10F898D7}"/>
            <msink:destinationLink direction="with" ref="{5AC5E616-33E0-40E3-8A0A-4D113AB5C48D}"/>
          </msink:context>
        </emma:interpretation>
      </emma:emma>
    </inkml:annotationXML>
    <inkml:trace contextRef="#ctx0" brushRef="#br0">17200 2514 42 0,'0'-22'28'15,"0"22"0"-15,0 0-5 0,0-34-3 16,0 34 0-16,0 0-6 16,-21-26-6-16,21 26-3 15,0 0-4 1,-21-25-1-16,21 25 1 0,0 0 1 15,-37-33 2-15,37 33 0 16,-23-22 1-16,23 22 0 16,-26-33 0-16,26 33 2 0,-23-32-2 15,23 32 3 1,-21-38 1-16,21 38 4 0,-28-42 2 15,28 42 4 1,-42-41 1-16,21 14 2 0,0 2 1 16,-4-3 2-1,25 28-4-15,-42-48 0 0,23 21-3 16,3-1-1-1,0-2 4-15,-3 3-3 0,-2-4 3 16,0 4-1-16,-4-3 3 0,-5 0-1 16,-1 2 1-1,1 2-2-15,-5-3-4 16,0 5 0-16,-2-1 0 15,2 1-5-15,-4 2 0 0,6 0-2 16,-2-3 2 0,5 0-2-16,-3 0 0 15,3 2-2-15,-7-5 0 16,7 2 1-16,-5 0-1 0,0 1-1 15,-5-3-1-15,-1 4 2 16,1 3-2 0,-2-4 3-16,0 3-4 0,5 1 0 15,-2 1 0-15,-3 6 2 16,2-6-4-16,1 7 2 15,1-7-3 1,-3 5-1-16,-1 0 2 0,-5-1-2 16,-2-1 1-16,-4-5-1 0,-1 7 3 15,-4-8-4 1,-2 8 4-16,-1-5 0 0,1-1-1 15,-3 0-1 1,5 3 2-16,5-2 1 0,1-2 0 16,6 6 3-1,2-6 0-15,4 0 2 0,-4 1 2 16,7 1 2-1,-7-2-4-15,2 4-1 0,-7-5 1 16,2 6-5-16,-2 3 0 16,5-4-2-16,0 3-2 15,0 2-2-15,4 0 4 16,-1 0-2-16,-1-1 1 15,2 2 1-15,1 1-2 16,-3-2 5-16,2-1-5 16,-2 1 3-16,1-1-4 15,6 0 5-15,2 0-10 16,-4-2 7-16,2-1-5 15,2 6-2-15,1-5 3 0,-3 3 0 16,2 1 0 0,1 4 0-16,-1-2 5 0,-6 1-4 15,2 1 4 1,-5 0-3-16,-2 0 3 0,-5-1-2 15,0-2 0 1,0 4 0-16,-4-5-2 0,1 4 3 16,-1-3-2-16,6 2 2 0,-1 1-1 15,3 1 1 1,-1-3-1-16,4 3 1 0,-2-1-2 15,0 8 1 1,2-15 1-16,-9 8 0 0,-3-4 1 16,-2-1-2-1,-4 2 4-15,-1-1-3 16,-1 0 0-16,-4 0-2 15,-3-3 0-15,4 3 0 0,-3 1 0 16,-2-2 0-16,-2-1 0 16,0-1 0-1,-5 3 0-15,1 1 0 0,-1-5 0 16,0 5 0-16,0-5 0 15,1 5 0-15,1 2 0 16,3-1 0 0,-4 1 0-16,-1 8 0 0,0-10 0 15,-2 10 0-15,2 0 0 16,0-10 0-16,1 10 0 15,1-7 0-15,3 7 0 0,0-7 0 16,5 7 0 0,-5-9 0-16,0 9 0 0,-1 0 0 15,-6 0 0 1,3 0 0-16,-1 0 0 0,7 0 0 15,0 0 0 1,8 9 0-16,1-9 0 0,5 8 0 16,7-8 0-16,1 0 0 15,6 0 0-15,-5 10 0 16,3-10 0-16,2 0 0 0,0 0 0 15,-2 0 0 1,0 0 0-16,2 0 0 16,-2 0 0-16,2 0 0 15,3 0 0-15,-6 0 0 0,-4 0 0 16,-4 0 0-1,-5 0 0-15,-5 0 0 16,-4 0 0-16,-3 8 0 0,-2-8 0 16,7 0 0-16,-3 0 0 15,3 0 0-15,2 0 0 16,10 0 0-1,-3 0 0-15,0 0 0 0,3 0 0 16,-5 0 0-16,-3 0 0 16,3 0 0-16,0 0 0 15,4 0 0 1,6 0 0-16,-4 8 0 0,6-8 0 15,9 0 0-15,-3 0 0 0,3 0 0 16,-3 0 0 0,3 0 0-16,-2 0 0 0,-6 8 0 15,1-8 0 1,-2 0 0-16,-3 9 0 0,-5-9 0 15,1 13 0 1,-5-13 0-16,0 15 0 0,-3-15 0 16,-2 10 0-16,1-10 0 0,-1 10 0 15,5-10 0 1,-3 10 0-16,3-10 0 15,0 10 0-15,2-10 0 16,-4 11 0-16,2-11 0 0,-3 9 0 16,3-9 0-1,-3 10 0-15,1-10 0 16,2 8 0-16,2-8 0 15,0 9 0-15,-2-9 0 0,0 11-4 16,-5-3 2-16,0 3-1 16,-2 0 3-1,-4 2-2-15,1 4 0 0,-6 1 1 16,-1-1 1-16,3 0-1 15,0 1 0-15,5 2 0 16,-3-2-1 0,2 2 1-16,-6 4 2 0,2-1 0 15,4 5-3-15,-1-1 1 16,-1 3-5-16,0 4 4 15,-4-5-4-15,2 4 4 0,0-1-4 16,-1 1 2 0,-10-3-1-16,1 4 2 0,-4 1 0 15,3 6 3 1,-6 1-2-16,3-2 1 0,2 8-2 15,1-3 1 1,8 5 1-16,6-4 1 0,-3 0 1 16,-1-1-4-16,6 6 3 15,-5 2-2-15,-3 2 2 16,1 2-2-16,-5 1 2 0,0 5-2 15,0-1 3 1,-3-2-2-16,1 1 3 16,2-5-3-16,-2 0 2 15,4 4-3-15,-2 3-2 0,2 0 0 16,3 1-1-1,-1 1 2-15,10 1-3 16,0-2 5-16,0 8-3 0,9-5 5 16,-2 3 0-1,0 5-1-15,7-2 2 0,-5 9-2 16,0 6 2-1,-4 2-3-15,-3 7 2 0,-2-1-2 16,-5-1 3 0,2 7-1-16,-6-1-4 0,0 1 4 15,-1-4-5 1,5 3 5-16,-2 1-4 0,3 2 4 15,6 17-5-15,0-4 4 0,3 6 1 16,20-29-2 0</inkml:trace>
  </inkml:traceGroup>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50:08.29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AC5E616-33E0-40E3-8A0A-4D113AB5C48D}" emma:medium="tactile" emma:mode="ink">
          <msink:context xmlns:msink="http://schemas.microsoft.com/ink/2010/main" type="inkDrawing" rotatedBoundingBox="5899,8526 11474,12868 10301,14375 4726,10032" semanticType="callout" shapeName="Other">
            <msink:sourceLink direction="with" ref="{744B1EB4-5F51-4241-85F5-18F968E57693}"/>
            <msink:sourceLink direction="with" ref="{F68ED3B1-A80B-4A03-AD29-9757B3AF839C}"/>
          </msink:context>
        </emma:interpretation>
      </emma:emma>
    </inkml:annotationXML>
    <inkml:trace contextRef="#ctx0" brushRef="#br0">197 0 64 0,'0'0'32'0,"0"0"-7"16,0 0-9-16,0 0-6 15,-7 25-4-15,7-25-4 16,0 0 1-16,0 0-1 15,-12 30 0-15,12-30 1 16,-9 30 0-16,9-3 1 16,-12-4-1-16,3 2-1 0,0 2 1 15,9-3 1 1,-12 3-1-16,3 4 1 0,9-4-1 15,-12-2-1 1,12-25 0-16,0 47 0 0,0-47 0 16,-14 43-2-1,14-43 4-15,-7 45-3 0,7-45 1 16,0 35 1-16,0-35 0 0,-9 43 0 15,9-15-1 1,-7-4 4-16,7 6-6 0,-10 1 6 16,10-1-5-1,-11 0 5-15,11 0-4 16,-9-1 6-16,9-6-3 15,-12 2 1-15,12 2 1 0,0 0-2 16,-12-1 3 0,12 1-2-16,0 6 3 15,-7-3-3-15,7 3 1 0,0-1-3 16,0 4 1-16,0-4 0 15,-9 1-1-15,9-3 0 16,0 6 0 0,0-5 0-16,0 2 0 0,0-1 1 15,0 1 2-15,0 1 2 16,0-2 0-16,0-2 2 15,0-3-1 1,0 3 2-16,0-2-1 0,9-1 1 16,-9-2-2-16,0 5 0 0,7-3 1 15,-7 1-4 1,10-1 1-16,-10 4 0 0,7-4 0 15,-7 3-2 1,9-2 0-16,-9-4 0 0,12 0-1 16,-12 2 1-1,9-2 0-15,0 1 0 0,-2-1-2 16,5 1 4-16,2 3-3 0,2-2-3 15,-2 8 2 1,2-4-1-16,0 0 0 16,1 3-2-16,-1-7 3 15,-2 3-2-15,-14-29 3 0,26 48 2 16,-26-48 1-1,27 46-1-15,-13-17-1 16,3-5 1-16,-1 4-1 16,3 2 1-16,-1 0-1 0,5-5 2 15,-6-1-1 1,-17-24 4-16,35 44 1 15,-35-44-1-15,37 38 1 0,-37-38-1 16,35 33 0-16,-35-33-2 16,42 36-1-16,-42-36-1 15,39 36 0 1,-39-36-1-16,40 35 1 0,-40-35 1 15,34 35-1-15,-34-35 1 16,38 36 0-16,-38-36 0 16,37 40 0-1,-12-23 2-15,-25-17-3 0,52 37 1 16,-24-19 1-16,-1 0-2 0,1-1 0 15,-4-1-1 1,-24-16-1-16,44 24-2 0,-44-24 1 16,30 24-1-1,-30-24-1-15,28 21 2 0,-28-21-1 16,26 23-1-1,-26-23 1-15,25 27 0 0,-25-27 0 16,28 28 1-16,-28-28-1 0,26 22 1 16,-26-22 0-1,18 27 2-15,-18-27-1 16,0 0 1-16,28 24 2 15,-28-24 0-15,0 0 3 0,30 23-1 16,-30-23 0 0,0 0 0-16,33 24-1 15,-33-24-1-15,25 17-1 16,-25-17-2-16,0 0-3 0,33 23-1 15,-33-23 0-15,0 0 0 16,0 0-1 0,28 28 2-16,-28-28-2 0,0 0 1 15,0 0 0-15,0 0 0 16,35 27 0-16,-35-27-1 15,30 16 2 1,-30-16-2-16,40 14-1 0,-40-14 0 16,37 17 2-16,-37-17 0 15,28 14-1-15,-28-14 0 16,0 0-1-16,0 0 1 0,28 17 1 15,-28-17 2 1,0 0-5-16,0 0 4 0,0 0-4 16,28 17 2-1,-28-17 2-15,0 0-2 0,32 15 0 16,-32-15-2-1,0 0 2-15,26 15-1 0,-26-15 1 16,0 0 1-16,0 0-1 16,0 0-1-16,28 14 2 15,-28-14-1-15,0 0 2 0,0 0-2 16,0 0 0-1,25 8 0-15,-25-8-2 16,0 0 4-16,0 0-5 16,26 13 6-16,-26-13-5 15,0 0 4-15,0 0-2 16,0 0 0-16,0 0 0 15,0 0-2-15,23 13 2 0,-23-13-1 16,0 0 1 0,0 0-1-16,0 0 2 0,30 20-1 15,-30-20 1 1,0 0 1-16,0 0-2 0,0 0 0 15,28 19 0 1,-28-19 0-16,0 0 0 0,0 0 0 16,26 16 0-1,-26-16 0-15,0 0 0 0,0 0 0 16,32 25 0-16,-32-25 0 0,0 0 0 15,30 17 0 1,-30-17 0-16,0 0 0 0,38 22 0 16,-38-22 0-1,32 16 0-15,-32-16 0 0,49 27 0 16,-49-27 0-1,49 30 0-15,-19-14 0 0,-2-2 0 16,2 2 0-16,-4 1 0 16,2-1-3-1,0-7 4-15,0 4-2 0,-28-13 2 16,46 18-2-16,-20-7 1 15,-3 2 1-15,3-4-2 16,1-2 0 0,-1 0 1-16,4 3 1 0,0-3 0 15,1 1 1-15,-1 2-2 16,-2-10 0-16,0 10 0 15,0-2 0-15,-28-8 0 0,44 13 0 16,-44-13 0 0,44 17-2-16,-21-8 2 0,-23-9 0 15,49 18 2 1,-21-6-2-16,2-4 0 0,0 2 0 15,1 2 0 1,-1-1 0-16,-2 2 0 0,2-4 0 16,-4 4 0-1,4 1 0-15,-5-1 0 0,3 2 0 16,3-2 0-16,-1-3 0 0,2 5 0 15,3 1 0 1,-2-2 0-16,2-1 0 16,0 4 0-16,-1-4 0 15,1 4 0-15,0-4 0 0,2 7 0 16,-2-3 0-1,5-2 0-15,-5 5 0 16,0-9 0-16,2 6 0 0,-2-4 0 16,0-2 0-16,2 0 0 15,-2-1 0-15,4 0 0 16,-2-3 0-1,5 4 0-15,2-2 0 0,-4 4 0 16,4-2 0-16,-2 2 0 16,0-2 0-16,-5 1 0 15,3-1 0 1,-5-4 0-16,-1 3 0 0,8-10 0 15,2 7 0-15,1-7 0 0,3 8 0 16,-1-8 0 0,4 0 0-16,-4 8 0 0,-3-8 0 15,-9 12 0 1,0-4 0-16,-5 0 0 0,0-8 0 15,3 14 0 1,-3-14 0-16,7 10 0 0,-2 0 0 16,7-10 0-1,0 10 0-15,-7-2 0 0,2-8 0 16,-2 14 0-16,-12-14 0 15,2 13 0-15,-25-13 0 16,38 8 0-16,-38-8 0 0,46 0 0 16,-46 0 0-1,56 9 0-15,-23-9 0 16,4 0 0-16,-2 8-41 15,2 3-69-15,5 3-36 0,-12-14-13 16,0 0-8-16,-30 0-3 16,40-30-6-1</inkml:trace>
  </inkml:traceGroup>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50:10.81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EB949FAE-7824-42D6-BD8F-9340F733C3A7}" emma:medium="tactile" emma:mode="ink">
          <msink:context xmlns:msink="http://schemas.microsoft.com/ink/2010/main" type="inkDrawing" rotatedBoundingBox="10996,13186 13416,15543 12721,16255 10302,13899" semanticType="callout" shapeName="Other">
            <msink:sourceLink direction="with" ref="{F68ED3B1-A80B-4A03-AD29-9757B3AF839C}"/>
          </msink:context>
        </emma:interpretation>
      </emma:emma>
    </inkml:annotationXML>
    <inkml:trace contextRef="#ctx0" brushRef="#br0">30 87 76 0,'0'0'37'16,"0"-29"4"-16,0 29 4 0,0 0 1 16,0 0-1-1,-14-34 0-15,14 34 0 0,0 0 4 16,0 0-3-1,-18-26 3-15,18 26-5 0,0 0 0 16,0 0-5-16,0 0 1 16,0 0-3-1,0 0 3-15,0 0 3 0,0 0 1 16,0 0-2-16,30 40-4 15,-30-40 0-15,28 42-4 16,-16-14-18 0,6 7-16-16,-4-1 0 0,0 3 0 15,0 7 0-15,-2-6 0 16,-1 0 0-16,1 4 0 15,-5-7 0-15,-7 0 0 0,12 1 0 16,-12 0 0 0,0-3 0-16,0 4 0 0,0-3 0 15,0 4 0 1,0-2 0-16,9 2 0 0,-9 0 0 15,0-3 0 1,0 2 0-16,0 1 0 0,0-3 0 16,0-2 0-1,-9 4 0-15,9-5 0 0,0-3 0 16,0 2 0-16,0-3 0 0,0-4 0 15,9 0 0 1,-2 0 0-16,-7-24 0 16,11 48 0-16,-11-20 0 15,14-2 0-15,-7-1 0 0,3 5 0 16,-1-3 0-1,3 1 0-15,-1-1 0 16,3 2 0-16,2-5 0 0,-2 0 0 16,3 1 0-16,-17-25 0 15,30 43 0-15,-30-43 0 16,30 45 0-1,-30-45 0-15,33 38 0 0,-33-38 0 16,30 38 0-16,-30-38 0 16,30 30 0-16,-30-30 0 15,30 30 0 1,-30-30 0-16,38 34 0 0,-38-34 0 15,46 33 0-15,-20-18 0 0,4 5 0 16,5-4 0 0,-3 1 0-16,-1 2 0 0,1 2 0 15,1-2 0 1,-5 2 0-16,0-8 0 0,2 6 0 15,0 3 0 1,0-3 0-16,5 0 0 0,-2-8 0 16,-1 8 0-1,3-5 0-15,0 3 0 0,-2-4 0 16,1 1 0-16,8-1 0 15,-2-1 0-15,-1-2 0 16,6 1 0-16,6 1 0 0,-5-2 0 16,3 2 0-1,0-2 0-15,-3 1 0 16,1 1 0-16,-3-5 0 15,3 1 0-15,-6 1 0 0,1-9 0 16,-5 0 0-16,1 10 0 16,-6-10 0-1,1 0 0-15,-3 0 0 0,-30 0 0 16,42 0 0-16,-42 0 0 15,30 0 0-15,-30 0 0 16,0 0 0 0,30 6 0-16,-30-6 0 0,24 0 0 15,-24 0 0-15,37 8 0 16,-37-8 0-16,39 9 0 15,-13-1-26-15,-26-8-54 0,49 9-24 16,-24-9-14 0,3 0-22-16,7 7-25 0,-2-18-3 15,16 1 6 1,-5-23 102-16</inkml:trace>
  </inkml:traceGroup>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49:28.49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DB6E1FC-23F8-4928-BC00-177F0C37DA97}" emma:medium="tactile" emma:mode="ink">
          <msink:context xmlns:msink="http://schemas.microsoft.com/ink/2010/main" type="inkDrawing" rotatedBoundingBox="20621,13830 21598,13292 21751,13571 20775,14109" semanticType="callout" shapeName="Other">
            <msink:sourceLink direction="with" ref="{F68ED3B1-A80B-4A03-AD29-9757B3AF839C}"/>
            <msink:sourceLink direction="with" ref="{168F89D6-84AD-43E1-A1BD-DE80CCB5FD78}"/>
          </msink:context>
        </emma:interpretation>
      </emma:emma>
    </inkml:annotationXML>
    <inkml:trace contextRef="#ctx0" brushRef="#br0">237 542 9 0,'0'0'41'16,"-25"0"-10"-16,25 0-21 0,0 0-12 16,0 0 3-16,0 0 2 15,0 0 12 1,-33 14 2-16,33-14-3 0,-25 0-1 15,25 0-3-15,-30 0-4 16,30 0-8-16,-31 9-3 16,31-9-8-1,-23 11-1-15,23-11 1 0,0 0 1 16,-23 23-1-16,23-23 4 0,0 0 5 15,-28 25 5 1,28-25 2-16,0 0-4 0,-19 25 3 16,19-25-1-1,0 0 5-15,0 0-5 0,0 0 2 16,28 18-3-1,-28-18-2-15,26 0 4 0,-26 0-1 16,23-12 1 0,-23 12-2-16,0 0 4 0,30 0-2 15,-30 0 1-15,30-11-1 16,-30 11 5-16,33 0-1 15,-33 0 1-15,44-15-1 0,-44 15-1 16,42 0 4 0,-42 0-4-16,33 0 4 15,-33 0-8-15,30-8 2 16,-30 8-1-16,0 0-2 0,32-7 3 15,-32 7-2 1,26-11 4-16,-26 11-5 16,28-14 4-16,-28 14-2 0,25-16 5 15,-25 16-3-15,28-17-2 16,-28 17 0-16,31-17-1 15,-31 17 2 1,28-21-2-16,-28 21 0 0,27-20-4 16,-27 20 4-16,26-22 0 15,-26 22-1-15,16-23-2 16,-16 23 2-16,0 0 1 0,17-33-1 15,-17 33 2 1,0 0-3-16,0 0 2 0,18-22-2 16,-18 22 4-1,0 0-4-15,26-12 0 0,-26 12-1 16,23-13 2-1,-23 13 2-15,26-17 3 0,-26 17 7 16,23-11-6 0,-23 11 4-16,0 0-1 0,0 0 1 15,28-15-1-15,-28 15-3 0,0 0-2 16,0 0-5-1,0 0 4-15,0 0-2 16,0 0 2-16,0 0-1 16,0 0 1-16,0 0 0 0,0 0-2 15,0 0 0 1,0 0 1-16,0 0 1 15,25 15-1-15,-25-15 7 16,0 0 3-16,26-9 5 0,-26 9 2 16,0 0 5-16,32-23 1 15,-32 23-1 1,33-23 1-16,-33 23-8 0,44-24-2 15,-44 24-6-15,49-23 1 16,-49 23-9-16,47-18 3 16,-47 18-1-1,30-12 2-15,-30 12 1 0,0 0 0 16,0 0 0-16,0 0-1 0,0 0 2 15,0 0-5 1,0 0 0-16,0 0-2 0,0 0-3 16,0 0 0-1,0 0 0-15,0 0-1 0,0 0 1 16,0 0 4-1,0 0-1-15,0 0 1 0,0 0 2 16,0 0-1 0,0 0-1-16,0 0 0 0,0 0 1 15,-33 20-4-15,33-20 3 16,-25 22-6-16,25-22 4 15,-38 28-2-15,38-28 2 16,-48 30 0-16,20-12 0 16,-3-1-2-16,1-1 1 15,-2 6 3-15,4-2-4 16,0-7 4-16,0 4 1 15,0-4 0-15,5 4-2 16,-7-7 4-16,-1 6-4 16,-1-2 2-16,-5 5-1 0,-5-5 0 15,2 6-2 1,-4-1-1-16,0-3 2 0,2 4 0 15,7-7 4 1,0 4 0-16,5-7 8 0,4-1 5 16,26-9 4-1,-32 8 0-15,32-8-1 0,0 0-1 16,-28 0-4-16,28 0 0 0,0 0-9 15,0 0-4 1,0 0-4-16,0 0 2 16,30 8-1-16,-30-8 1 15,33 0 3-15,-33 0-2 0,49-11 3 16,-22 4-1-1,4 7 3-15,-3-17-5 16,4 6 2-16,1-1 0 16,6 2-2-16,-6-2 0 0,-3 2-1 15,3-1 1-15,-6-1-2 16,1 1 6-1,-28 11 0-15,42-29 4 0,-42 29-1 16,35-34 3-16,-35 34-2 16,33-39 0-16,-17 10 0 15,0 7-5 1,1-7 2-16,3 1-5 0,-3 3 4 15,-3 1-5-15,-14 24 5 16,25-47-4-16,-25 47 1 16,26-41 0-16,-26 41-2 0,16-41 1 15,-16 41 0 1,14-41 0-16,-14 41-1 0,12-33 4 15,-12 33-4 1,0 0 4-16,0 0 0 0,16-25 2 16,-16 25 0-1,0 0-4-15,0 0 0 0,0 0-42 16,0 0-45-16,0 0-43 15,0 0-6-15,0 0-8 16,28-27-4-16,-28-14 0 0</inkml:trace>
  </inkml:traceGroup>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51:04.29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AF3679D-5E79-4576-804B-EED50D59A18F}" emma:medium="tactile" emma:mode="ink">
          <msink:context xmlns:msink="http://schemas.microsoft.com/ink/2010/main" type="inkDrawing" rotatedBoundingBox="10641,5745 21434,8277 20118,13889 9324,11357" semanticType="enclosure" shapeName="Other"/>
        </emma:interpretation>
      </emma:emma>
    </inkml:annotationXML>
    <inkml:trace contextRef="#ctx0" brushRef="#br0">3271 5636 29 0,'0'0'30'0,"19"25"-1"16,-19-25-3-16,0 0 4 0,26 15 0 16,-26-15-3-1,0 0-3-15,23 9-4 0,-23-9-6 16,0 0-2-1,0 0-1-15,0 0-4 0,28-14 1 16,-28 14-2 0,0 0-1-16,23-25 2 0,-23 25-2 15,12-30 1 1,-12 5-3-16,9 0 1 0,-9-6-4 15,0-3 4-15,0-1 3 16,-14-1-2-16,14-2-1 16,-16 2-1-16,6 6 1 15,1 0-3-15,-3 2 3 16,1 5-2-16,-3-5-2 15,14 28-2-15,-23-50 2 16,23 50 0-16,-28-51-2 16,11 28 2-16,3-5 0 15,-9 5 0-15,7-3 0 16,-5-3 2-16,5 4-1 0,-8 0 0 15,6 2 0 1,18 23 2-16,-33-40 0 0,33 40-2 16,-30-35 1-1,30 35 1-15,-33-35 2 0,33 35 2 16,-32-37 7-1,32 37 3-15,-40-35 5 0,15 19-1 16,2-4 1-16,-3 3-2 0,-2-3 0 16,-2 0-2-1,0 0-7-15,4-1-4 0,-4-3-5 16,2-4 2-1,0 1-3-15,2-1 2 16,3 3-1-16,-5-2-2 16,0 2 1-16,5-3 0 0,-5 8 0 15,3-3-1 1,-3 1 4-16,-5 1-6 15,3 1 4-15,0-4-1 0,-3 4 1 16,1-5-1-16,-6 2 0 16,6-7 0-16,-3 2-1 15,2-2 3 1,-4 0-3-16,5 2 1 0,1 1-2 15,-1 2 3-15,2 3-3 16,-1 2 3-16,3 7-4 16,-2-4 4-1,2 1-2-15,-2-1 2 0,-5-1-1 16,3-1 0-16,-3-6 6 0,-5 1-5 15,3-5 5 1,-3 2-7-16,-1 3 5 0,3-3-5 16,-1 2 4-1,-1 0-2-15,1-4-4 0,-3 8 5 16,-2 1-5-1,4-3 5-15,-4 1-2 0,2 5 0 16,-2-3-1-16,0 5-1 0,0-1 2 16,4-1-3-1,-4-3 3-15,0-1-2 16,0-3 0-16,2 1 1 15,-3-4 2-15,6-1-2 0,-1-2-2 16,-1 0 2 0,1-2 0-16,0 4 0 15,3-2 0-15,-5-3 2 16,3 1-4-16,4-1 3 0,0 4 1 15,3-5-2-15,1 0-1 16,3 1 0 0,-2-1-1-16,7 3 0 0,-5-2 1 15,7 1 1-15,0 1-1 16,-4 1 0-16,-1 0 1 15,5 0 0 1,2 4 0-16,-4-8 0 0,7 4-1 16,-3 0-1-16,5-3-5 15,0-1 8-15,3-4-8 16,1 3 4-16,-1 0-2 0,2-2 2 15,2-1-1 1,-3 1-1-16,3 6 6 0,-2-4-6 16,9 5 4-1,-7 2 0-15,7-1 1 0,0 6 0 16,0 23-1-1,0-45 1-15,0 45-1 0,19-40 2 16,-19 15-2-16,0 25 2 16,18-46-2-16,-8 23 3 15,-3-6-2-15,2 4 0 0,-2-3 0 16,2 4 3-1,3-1-2-15,-12 25-1 16,18-41 1-16,-18 41-2 16,21-38 1-16,-21 38 2 0,26-34 0 15,-26 34-1 1,30-40 1-16,-30 40 0 15,35-50-2-15,-19 23 2 0,7 0-1 16,-6-7 0-16,1 7 0 16,-1 3 0-16,-17 24-1 15,39-44 2 1,-39 44 1-16,37-38 0 0,-37 38-2 15,38-35 1-15,-38 35-1 16,44-40 0-16,-23 16 0 16,-21 24-1-1,46-46 0-15,-46 46-1 0,47-42 2 16,-47 42 0-16,44-41-1 0,-19 22 0 15,-25 19 1 1,40-30 0-16,-40 30-1 0,44-33 4 16,-44 33-3-1,42-33 1-15,-42 33 0 0,47-32 1 16,-47 32-2-1,48-32 0-15,-22 14 0 0,2 2 0 16,2-3 0-16,0 3 0 0,-2-6 6 16,0 7-6-1,0-1 7-15,0-1-4 16,-2 4 5-16,1-1-8 15,-3 1 6-15,1-1-6 16,-1 0-2-16,-24 14 3 16,51-22-3-16,-28 7 1 15,3 4-2-15,-26 11 5 16,48-29-4-16,-22 19 2 15,-3-5 2-15,3 5-3 0,-1-3 2 16,-1 1-1 0,1 2 0-16,-25 10-1 0,47-28 2 15,-19 18 0 1,-5-2 2-16,2 4 1 0,3-4-1 15,-2 4 1 1,0 1-1-16,-26 7 0 0,46-17 2 16,-46 17 0-1,44-16-4-15,-44 16 2 0,42-22 0 16,-42 22 1-16,42-25 3 0,-42 25-2 15,37-25-1 1,-37 25 1-16,42-21 1 0,-42 21-1 16,35-17-1-1,-35 17-1-15,39-17 0 0,-39 17 0 16,35-13 0-1,-35 13-1-15,42-17 1 16,-42 17 1-16,44-18-1 0,-16 6 1 16,-4 1-3-16,6-2 2 15,2-1 0-15,3 3 0 16,0-3 0-1,2 1-1-15,3 0 0 0,2 1 1 16,-5 6-1-16,7 6 1 16,-4-16-1-16,-5 16-1 15,6-11 1 1,-6 11-1-16,-2-11 1 0,-1 11 0 15,3-11 0-15,-9 3-1 0,2 1 0 16,-3-3 1 0,-1 10-2-16,-24 0 1 0,41-21 0 15,-41 21 1 1,38-17 2-16,-38 17-2 0,32-10 1 15,-32 10 1 1,37-13 1-16,-37 13 0 0,47 0 0 16,-17-7-2-1,7 7 2-15,-2 0 0 0,0 0-1 16,5-10-1-16,2 1-2 15,-5 9 2-15,5-13-1 16,-8 13 1-16,4-12 1 0,-3 12 2 16,2-8 1-1,2 8 1-15,3 0-3 16,5 8 2-16,-1-8-1 15,3 0 0-15,0 9-2 0,4-9-2 16,-2 0-3-16,3 0 0 16,-3 0 0-1,3 0 0-15,-3 8 0 0,5-8 0 16,-3 13 0-16,1-4 0 15,-1 2 0-15,1-4 0 16,-6 5 0 0,1 3 0-16,-5-8 0 0,1 1 0 15,-4 5 0-15,4-13 0 16,1 15 0-16,1-7 0 15,4-1 0-15,2 3 0 0,3 0 0 16,2 1 0 0,3 2 0-16,-1-2 0 0,1 6 0 15,1-1 0 1,-1-2 0-16,2 0 0 0,2 0 0 15,0-4 0 1,0 7 0-16,2-6 0 0,-4-1 0 16,0 5 0-1,2-1 0-15,-7-1 0 0,0 0 0 16,1 4 0-16,-6-4 0 0,3-1 0 15,-5 4 0 1,7-2 0-16,3 1 0 16,-3-2 0-16,0 0 0 15,-5-3 0-15,6 2 0 0,-4 1 0 16,-1-1 0-1,-8-2 0-15,5 5 0 16,-4-5 0-16,2 6 0 0,-3 1 0 16,1 3 0-16,2-2 0 15,7 1 0-15,-1 1 0 16,3-2 0-1,-2-1 0-15,0-6 0 0,5 8 0 16,-1-11 0-16,-2 4 0 16,-2-4 0-16,2 8 0 15,-2 1 0 1,2 2 0-16,-4 2 0 0,6 1 0 15,0 3 0-15,-1 5 0 0,1-1 0 16,-4-5 0 0,0-3 0-16,0-2 0 0,-1 1 0 15,-6-4 0 1,2 1 0-16,3-4 0 0,-1 4 0 15,3-2 0 1,2 2 0-16,0 3 0 0,5 1 0 16,-2-1 0-1,-3 2 0-15,-2 3 0 0,-1-4 0 16,-3 3 0-16,-1-1 0 15,-7 1 0-15,-2 1 0 16,-3-1 0-16,3 1 0 0,-7 0 0 16,0-1 0-1,0 1 0-15,-3-1 0 16,-1-1 0-16,-4 1 0 15,6-2 0-15,-3 0 0 0,1-3 0 16,1 3 0-16,-2-5 0 16,3-3 0-1,-3 5 0-15,3-4 0 0,-5 0 0 16,-1 2 0-1,4 1 0-15,-1 0 0 0,0 6 0 16,3-3 0 0,-1 1 0-16,5 6 0 0,-2-4 0 15,3 3 0 1,1-1 0-16,-2-5 0 0,3 4 0 15,-1 2 0-15,-1-3 0 0,1-4 0 16,-4 4 0 0,0-4 0-16,-3 2 0 0,-1-2 0 15,4 0 0 1,-3 3 0-16,1 2 0 0,-3-1 0 15,0 4 0 1,0 1 0-16,1-1 0 0,-1 8 0 16,-5-6 0-1,1 3 0-15,-3-1 0 0,-2-2 0 16,0-2 0-16,-2 1 0 15,-3-3 0-15,-2-1 0 16,0-1 0-16,0 4 0 16,-7-2 0-16,4 5 0 15,-4 5 0-15,3-1 0 16,-3 6 0-1,2 1 0-15,0 3 0 0,1 5 0 16,-1 5 0-16,-2-3 0 0,-7-3 0 16,12-5 0-1,-12 1 0-15,0-6 0 0,9 0 0 16,-9-1 0-1,0-5 0-15,0-1 0 0,7 12 0 16,-7-5 0 0,14 5 0-16,-3-1 0 0,-4 5 0 15,5-1 0 1,0 1 0-16,-5 4 0 0,2-2 0 15,-9 1 0-15,12 4 0 16,-12 5 0-16,0 0 0 16,0 7 0-16,0-4 0 0,0 0 0 15,0 2 0 1,-10 1 0-16,-1 0 0 15,-3-6 0-15,-3 1 0 16,-1-4 0-16,-8-5 0 0,5-3 0 16,-7 1 0-1,5-1 0-15,-7-3 0 16,0 5 0-16,-5-5 0 0,0 2 0 15,0 2 0-15,-7 2 0 16,0-6 0-16,-4-1 0 16,2-8 0-1,-5 1 0-15,2-5 0 0,1-3 0 16,2 7 0-16,-1-2 0 15,1 3 0-15,-2 4 0 16,1 1 0-16,1 4 0 0,0-1 0 16,2 1 0-1,-7-6 0-15,3-6 0 0,-1 2 0 16,3-7 0-1,-2-3 0-15,-3-2 0 0,0-1 0 16,0 0 0 0,-2 5 0-16,2-3 0 0,-2 7 0 15,-2-6 0 1,-1 4 0-16,-2-4 0 0,-4-5 0 15,-3 1 0-15,-2-5 0 0,-5 0 0 16,0-6 0 0,5 0 0-16,0 1 0 15,2 0 0-15,3-1 0 16,-1-2 0-16,3-2 0 0,0-8 0 15,0 0 0 1,-5 0 0-16,0-11 0 16,-2 4 0-16,-7-8 0 15,2 7 0-15,5-2 0 0,3 10 0 16,1-8 0-16,5 8 0 15,5 0 0 1,7 0 0-16,4 0 0 0,5 0 0 16,1-9 0-16,-4-2 0 15,8-6 0-15,-2 3 0 16,1-7 0-1,1 5 0-15,0-1 0 0,2 7 0 16,2 2 0-16,-1 8 0 0,-4-9 0 16,-1 9 0-1,1 0 0-15,1 9 0 0,0-9 0 16,0 8 0-1,0-8 0-15,4 0 0 0,26 0 0 16,-44 8 0 0,44-8 0-16,-35 0 0 0,35 0 0 15,-33 0 0 1,33 0 0-16,-35 0 0 0,35 0 0 15,-30 0 0-15,30 0 0 16,-32-8 0-16,32 8 0 16,-38-12 0-16,38 12 0 0,-41-16 0 15,41 16 0 1,-45-24 0-16,45 24 0 15,-44-29 0-15,44 29 0 16,-37-29 0-16,37 29 0 0,-39-33 0 16,39 33 0-1,-35-24 0-15,35 24 0 16,-35-23 0-16,35 23 0 0,-28-15 0 15,28 15 0-15,-28-12 0 16,28 12 0-16,-28-16 0 16,28 16 0-1,-26-14 0-15,26 14 0 0,-32-13 0 16,32 13 0-1,-35-13 0-15,35 13 0 0,-40-10 0 16,40 10 0-16,-39 0 0 0,39 0 0 16,-37 0 0-1,37 0 0-15,-33 10 0 0,33-10 0 16,-32 0 0-1,32 0 0-15,-42 0 0 0,42 0 0 16,-44-10 0 0,44 10 0-16,-38-10 0 0,38 10 0 15,-35-13 0 1,35 13 0-16,-25 0 0 0,25 0 0 15,0 0 0-15,0 0 0 16,-26 0 0-16,26 0 0 16,0 0 0-16,0 0 0 15,-23 0 0-15,23 0 0 16,0 0 0-16,0 0 0 15,-26-26 0-15,26 26 0 16,14-49-42-16,3 10-107 16,-1-7-14-16,-16-3-12 15,-7 5-5-15,-35-11-8 16</inkml:trace>
  </inkml:traceGroup>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0:38:06.57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0D8B0B5-EB27-4F66-8507-270A2F7DF8F1}" emma:medium="tactile" emma:mode="ink">
          <msink:context xmlns:msink="http://schemas.microsoft.com/ink/2010/main" type="writingRegion" rotatedBoundingBox="22063,8273 27304,6668 27661,7834 22420,9439"/>
        </emma:interpretation>
      </emma:emma>
    </inkml:annotationXML>
    <inkml:traceGroup>
      <inkml:annotationXML>
        <emma:emma xmlns:emma="http://www.w3.org/2003/04/emma" version="1.0">
          <emma:interpretation id="{3107DC6B-97C2-4946-9007-67ABBFBE2F38}" emma:medium="tactile" emma:mode="ink">
            <msink:context xmlns:msink="http://schemas.microsoft.com/ink/2010/main" type="paragraph" rotatedBoundingBox="22063,8273 27304,6668 27661,7834 22420,9439" alignmentLevel="1"/>
          </emma:interpretation>
        </emma:emma>
      </inkml:annotationXML>
      <inkml:traceGroup>
        <inkml:annotationXML>
          <emma:emma xmlns:emma="http://www.w3.org/2003/04/emma" version="1.0">
            <emma:interpretation id="{56C6DB58-6EAC-4F3E-AD26-37A0309B2C58}" emma:medium="tactile" emma:mode="ink">
              <msink:context xmlns:msink="http://schemas.microsoft.com/ink/2010/main" type="line" rotatedBoundingBox="22063,8273 27304,6668 27661,7834 22420,9439"/>
            </emma:interpretation>
          </emma:emma>
        </inkml:annotationXML>
        <inkml:traceGroup>
          <inkml:annotationXML>
            <emma:emma xmlns:emma="http://www.w3.org/2003/04/emma" version="1.0">
              <emma:interpretation id="{0291EF27-A7D1-4FF8-8B81-8448C494F73D}" emma:medium="tactile" emma:mode="ink">
                <msink:context xmlns:msink="http://schemas.microsoft.com/ink/2010/main" type="inkWord" rotatedBoundingBox="22063,8273 27304,6668 27661,7834 22420,9439"/>
              </emma:interpretation>
              <emma:one-of disjunction-type="recognition" id="oneOf0">
                <emma:interpretation id="interp0" emma:lang="en-US" emma:confidence="0">
                  <emma:literal>Diencephalons</emma:literal>
                </emma:interpretation>
                <emma:interpretation id="interp1" emma:lang="en-US" emma:confidence="0">
                  <emma:literal>D' encephalon</emma:literal>
                </emma:interpretation>
                <emma:interpretation id="interp2" emma:lang="en-US" emma:confidence="0">
                  <emma:literal>DI encephalon</emma:literal>
                </emma:interpretation>
                <emma:interpretation id="interp3" emma:lang="en-US" emma:confidence="0">
                  <emma:literal>Diencephalon</emma:literal>
                </emma:interpretation>
                <emma:interpretation id="interp4" emma:lang="en-US" emma:confidence="0">
                  <emma:literal>H encephalon</emma:literal>
                </emma:interpretation>
              </emma:one-of>
            </emma:emma>
          </inkml:annotationXML>
          <inkml:trace contextRef="#ctx0" brushRef="#br0">3508 1803 108 0,'-12'-38'49'0,"12"5"-8"16,-6-3-10-16,14 4-5 15,7 2-1-15,8 11 7 16,4 7-4-16,12 12-2 16,4 11 3-16,5 11 1 15,4 11 6-15,0 10-3 16,-1 10 3-16,-6 9-6 15,-9 8 6-15,-12 2 0 16,-13 2 2-16,-11-1-4 0,-16-6-1 16,-7-12 1-1,-7-11-4-15,-3-14-4 16,1-15-10-16,2-15-13 15,11-4-47-15,9-14-28 0,10-5-30 16,0-4-21-16,10 3-6 16,2-9-8-16,9 9 3 15,-5-6 29-15</inkml:trace>
          <inkml:trace contextRef="#ctx0" brushRef="#br0" timeOffset="-296.4005">3481 1702 150 0,'0'0'89'16,"0"0"11"-16,0 0-25 16,-15 13-23-16,21 9 3 0,3 6 4 15,0 9 7-15,7 9 5 16,-2 1-11-16,7 7-8 15,-2-2-8-15,1 1-2 16,-1-4-4-16,4 0-6 16,-3-11-9-16,0-2-8 15,-1-7-15-15,-2-9 0 16,-2-5 0-16,0-15-6 15,-15 0-54-15,18-12-27 16,-18-5-14-16,0-9-14 16,-5-2-20-16,-7-3-2 15,-1-4-7-15,-3 2 22 16,-7-5 33-16</inkml:trace>
          <inkml:trace contextRef="#ctx0" brushRef="#br0" timeOffset="327.6006">4174 1624 383 0,'8'28'115'0,"3"12"-15"15,1 6-53-15,1 9-4 16,6 4-1-16,-3 2-9 15,3-5-13-15,-3-10-34 16,0-7-43-16,-1-17-30 16,-15-22-19-16,15 0-14 15,-15-19 0-15,-8-18-7 0,-3-6 3 16</inkml:trace>
          <inkml:trace contextRef="#ctx0" brushRef="#br0" timeOffset="1170.0021">4471 1750 197 0,'0'0'69'16,"8"-16"-4"-16,-2-9-55 0,5-11-3 15,5-9-3-15,3-2-2 16,-2-2-1-16,1 3 1 16,-8 9 0-16,-3 8 0 15,-7 12 8-15,0 17 2 16,0 0 13-16,-24 22 9 15,8 12 7-15,0 11 9 16,2 8 2-16,6 5 4 16,3 4-4-16,5 2-1 15,13-6-12-15,5-6-7 16,9-11-6-16,2-11-10 15,6-13-8-15,4-17-11 16,-2-11-23-16,4-13-28 0,-5-9-12 16,-7-8-7-16,-4-2-6 15,-7-3-3-15,-6-3 3 16,-5 1 4-16,-7 3 23 15,0 3 30-15,-4 1 15 16,-3 7 8-16,-1 3 14 16,2 12 16-16,6 19 7 15,0 0 18-15,-18 13 9 16,18 22 10-16,-5 12 5 15,5 10 3-15,0 9-5 16,0 2-11-16,0 1-4 16,4-8-17-16,1-6-6 15,-5-19-11-15,8-15-20 0,-8-21-9 16,14-26 0-16,-4-16 0 15,4-14 0-15,1-9 0 16,2-11 0 0,2-1 0-16,0 3 0 0,5 13 0 15,-3 10-2-15,5 16 4 16,0 15-2-16,1 15 0 15,1 21 0-15,-1 8 0 16,1 17 0-16,-5 6 0 16,0 10 0-16,-7 0 0 15,-1-1 0-15,-3-5 0 16,-3-10 0-16,2-7 0 15,-2-20-18-15,-9-14-84 0,26 0-12 16,-9-21-16-16,1-3-23 16,-2-6 5-1,1 1-1-15,-1-8 22 16,2 4 45-16</inkml:trace>
          <inkml:trace contextRef="#ctx0" brushRef="#br0" timeOffset="1513.2027">5569 1153 189 0,'-27'-17'62'0,"27"17"0"16,-23-12-35-1,23 12-1-15,-19 9 8 16,9 6 11-16,0 10 8 15,-2 13 12-15,1 11 2 0,-3 7-2 16,4 11 3-16,-3-1-7 16,9 4-3-16,4-7-12 15,7-1-5-15,6-17-14 16,8-13-7-16,6-15-13 15,4-11-9-15,5-15-30 16,2-13-30-16,-1-2-27 16,-2-10-15-16,-5-1-13 15,-5 2-21-15,-6 3-4 16,-3 5 4-16,-9-3 23 15,1 8 31-15</inkml:trace>
          <inkml:trace contextRef="#ctx0" brushRef="#br0" timeOffset="1934.4034">5844 1420 135 0,'20'0'61'0,"-20"0"-4"16,25-17-20-16,-9 2-29 16,2-9-4-16,-1-2 0 15,2-8-4-15,-4 0 3 16,-5-1-5-16,-3-3 3 0,-7 5 13 15,-5 3 3-15,-3 9 7 16,-6 7 2-16,-6 14 8 16,1 0-1-1,-1 18 13-15,1 10 6 0,2 7-3 16,5 16 1-16,3 4 0 15,9 9 0-15,0 1-5 16,9 3-1-16,7-8-9 16,10-7-7-16,4-13-12 15,7-18-10-15,3-16-45 16,3-18-37-16,1-16-15 15,-1-12-19-15,-7-12-15 16,-4-2-10-16,-9-4 1 0,-4 1 4 16,-11-2 43-1</inkml:trace>
          <inkml:trace contextRef="#ctx0" brushRef="#br0" timeOffset="2449.2043">6240 997 284 0,'-10'17'97'15,"4"4"2"-15,2 5-23 16,4 7 9-16,0 12 2 15,7 4 4-15,4 14-7 16,-1 0-4-16,9 13-40 16,-1-1-40-16,4 7 0 15,0-5 0-15,3-6 0 16,-2-8 0-16,-4-11 0 15,-3-10 0-15,-4-12 0 16,-5-15 0-16,-7-15 0 16,-7-18 0-16,-5-10 0 0,-4-18 0 15,0-15 0-15,-2-17 0 16,1-9 0-16,1-4 0 15,7-3 0 1,2 2 0-16,7 4 0 0,0 14 0 16,11 14 0-1,3 18 0-15,6 14 0 0,3 21 0 16,4 14 0-16,3 17 0 15,-1 11 0-15,-1 9 0 16,-2 7 0-16,-9 7 0 16,-6 0 0-16,-6-5 0 15,-10-5 0-15,-6-4 0 16,-8-10 0-16,-3-5 0 0,-5-7 0 15,3-8 0-15,-1-8 0 16,11-6 0-16,14 0-14 16,-11-23-95-1,18-4-19-15,6-7-29 0,9-2-3 16,2-10-2-16,5-2 18 15,-6-4 29-15</inkml:trace>
          <inkml:trace contextRef="#ctx0" brushRef="#br0" timeOffset="2932.8052">6556 605 155 0,'-11'-18'65'16,"11"18"1"-16,0 0-8 15,0 0-12-15,-6 21 17 0,14 12 14 16,5 16 16-16,-4 12 13 16,6 14-5-16,1 4-9 15,5 8-16-15,-6-4-51 16,5-2-25-16,-6-15 0 15,-1-11 0-15,-1-16 0 16,-4-13 0-16,-8-26 0 16,0 0 0-16,8-34 0 15,-8-9 0-15,0-9 0 16,4-5 0-16,1-7 0 15,5-1 0-15,5 9 0 16,5 7 0-16,5 10 0 0,3 13 0 16,5 14 0-16,0 12 0 15,-1 12 0-15,0 14 0 16,-6 10 0-16,-2 6 0 15,-7 3 0-15,-4 2 0 16,-3-4 0-16,-3-6 0 16,1-8 0-16,0-11 0 15,5-5 0-15,-13-13-105 16,33-10-30-16,-11-6-17 15,1-6-12-15,4-3 0 16,3-9 1-16,-1-2 35 16</inkml:trace>
          <inkml:trace contextRef="#ctx0" brushRef="#br0" timeOffset="3369.6059">7360 583 284 0,'0'0'110'15,"-32"0"5"-15,13 11-24 16,-1 10-15-16,0 7-5 15,0 13-2-15,0 5-8 16,5 10 0-16,-3-5-12 16,12 6-13-16,-1-5-36 15,7-6 0-15,8-15 0 16,8-13 0-16,3-18 0 15,4-9 0-15,4-14 0 0,-2-11 0 16,1-8 0 0,-5-6 0-16,-4-2-8 15,-10 1-18-15,0 10 2 16,-7 3 10-16,0 11 6 0,-8 6 10 15,8 19 5-15,0 0 8 16,0 0 8-16,-11 28-1 16,11 0-11-16,9 12-11 15,-1 2 0-15,5 10 0 16,0 2 0-16,4 0 0 15,3-7 0-15,3-7 0 16,4-8 0-16,-3-20-59 16,6-12-55-16,-2-12-32 15,-1-17-15-15,-4-6 2 16,-6-9 0-16,0-1 10 15</inkml:trace>
          <inkml:trace contextRef="#ctx0" brushRef="#br0" timeOffset="3697.2065">7603 311 296 0,'0'0'91'15,"-19"0"-9"-15,19 0-31 16,0 0 4-16,-15 18 2 15,15 9 21-15,0 8-2 16,7 11 2-16,-7 12-8 16,13 11-5-16,-6 3-41 15,8 8-24-15,-2-5 0 0,10-2 0 16,-2-5 0-16,5-10 0 15,-2-10 0-15,0-11 0 16,-1-11 0-16,0-14 0 16,-3-5 0-16,-5-16-97 15,-5-8-49-15,-2-3-12 16,-8-5-6-16,6-4 3 15,-6-4-3-15,0 1 31 16</inkml:trace>
          <inkml:trace contextRef="#ctx0" brushRef="#br0" timeOffset="4056.0071">8067 425 438 0,'-23'22'132'0,"-1"10"12"15,5 7-45-15,3 4-33 16,12 7-3-16,4 0-14 16,0 3-17-16,9-9-32 15,7-5 0-15,2-12 0 16,3-9 0-16,5-13 0 15,-1-17 0-15,-1-11 0 16,-6-14 0-16,-2-6 0 0,-12-7 0 16,-4 0 0-1,0-3-13-15,-11 9-26 16,-1 4-18-16,0 12-24 15,1 8-10-15,11 20-7 0,-8-14-10 16,8 14-19-16,16 10-6 16,-16-10 17-16,34 14 16 15,-15-14 40-15</inkml:trace>
          <inkml:trace contextRef="#ctx0" brushRef="#br0" timeOffset="4446.0078">8325 411 288 0,'-9'17'126'16,"1"12"19"-16,0 6-4 15,1 2-34-15,7 9-17 16,6-5-11-16,6 4-32 16,-3-8-47-16,3-4 0 0,-2-9 0 15,-10-24 0-15,18 7 0 16,-10-29 0-16,0-8 0 15,0-13 0-15,2-6 0 16,1-7 0-16,5-2 0 16,2 3 0-16,5 7 0 15,3 15 0-15,2 9 0 16,5 12 0-16,0 12 0 15,0 16 0-15,-1 11 0 16,-1 10 0-16,-3 4 0 16,-2 5 0-16,-8 0 0 15,-1-4 0-15,-7-2 0 16,0-8 0-16,-2-7 0 0,-2-9 0 15,2 0 0-15,-8-16-60 16,22 0-101 0,-7-5-5-16,-15 5-12 15,22-23 1-15,-15 2-8 0</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0:38:04.28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168B333-18CB-4260-AD94-BEEED8E2DC40}" emma:medium="tactile" emma:mode="ink">
          <msink:context xmlns:msink="http://schemas.microsoft.com/ink/2010/main" type="inkDrawing" rotatedBoundingBox="20659,6190 22368,11367 20265,12061 18556,6884" semanticType="callout" shapeName="Other"/>
        </emma:interpretation>
      </emma:emma>
    </inkml:annotationXML>
    <inkml:trace contextRef="#ctx0" brushRef="#br0">0 183 25 0,'24'-13'11'15,"0"-3"1"-15,2 1 1 16,-1 1-5-16,-2 0 3 16,4-2-3-16,0 0 1 15,2 2 5-15,-1 2-2 16,2-1-2-16,-3 3-2 15,1 2 3-15,-1 2-2 16,-3 1 3-16,5 1-1 0,-2 4-1 16,1-5 3-1,1 5-1-15,5 0 7 16,1 0-4-16,7 0 3 15,-1 0-3-15,4 0 2 0,2 5 1 16,2-5 2-16,3 4-3 16,1 1-1-16,2 0 6 15,-2 1-2-15,1 2 5 16,0 3-6-16,1 2 1 15,-3-1-2-15,0 4 2 16,-5 3-6-16,-4 0 5 16,1 3 2-16,-1 4 8 15,-1 0 5-15,-2 3 0 16,-4-1-1-16,3 5 1 15,-4-1 4-15,2 4-5 16,-6 1-4-16,-1-1-11 16,-5 0-5-16,-3 5 2 0,-1-3-4 15,-3 0 3-15,-2-2-5 16,-3 0 4-16,2-3-1 15,-3 2 6-15,1-1-4 16,-2 0 1-16,0 1-1 16,2 1-2-16,-3 2-3 15,-1 2-9-15,-2-1 0 16,-1 1 0-16,0-4 0 15,2 0 0-15,-4-4 0 16,3 0 0-16,-1-8 0 16,1 4 0-16,-3-5 0 15,3 1 0-15,-3-1 0 16,1 3 0-16,0 4 0 0,-5 0 0 15,6 3 0-15,-6-1 0 16,8 1 0-16,-8-2 0 16,8 1 0-1,-3-2 0-15,-1 0 0 0,3-2 0 16,0-4 0-16,-3 3 0 15,2 0 0-15,2-2 0 16,-2 1 0-16,2 0 0 16,0-2 0-16,1 1 0 15,1-3 0-15,2-2 0 16,-2 0 0-16,1-1 0 15,3 0 0-15,-2-1 0 16,2 0 0-16,-2-1 0 16,-1 0 0-16,3 1 0 15,-2-2 0-15,2 0 0 16,-14-16 0-16,29 25 0 15,-13-14 0-15,2-1 0 0,4 2 0 16,-2-1 0-16,4 2 0 16,-1-2 0-16,2 0 0 15,1-2 0-15,-1-1 0 16,2 2 0-16,0-4 0 15,0 1 0-15,2-1 0 16,-2-2 0-16,0 1 0 16,-2-5 0-16,-2 5 0 15,0-5 0-15,-2 0 0 16,0 4 0-16,-3-4 0 15,0 0 0-15,-1 5 0 16,-2 0 0-16,1-1 0 16,-1 1 0-16,-15-5 0 0,27 12 0 15,-27-12 0-15,22 12 0 16,-22-12 0-16,18 9 0 15,-18-9 0-15,0 0 0 16,15 12 0-16,-15-12 0 16,0 0 0-16,0 0 0 15,0 0 0-15,-15 13 0 16,15-13 0-16,-23 6 0 15,23-6 0-15,-32 7 0 16,13 1 0-16,-2 2 0 16,-1-1 0-16,1 7 0 15,-2 1 0-15,0 2 0 16,0 4 0-16,5-1 0 0,-1 0 0 15,3 1 0-15,0 3 0 16,4-4 0-16,2-1 0 16,-1 1 0-1,6-4 0-15,0 3 0 0,5-4 0 16,-7 2 0-16,7-2 0 15,-7 2 0-15,2 2 0 16,-2 1 0-16,-1 3 0 16,0-1 0-16,1 4 0 15,-3 0 0-15,3 3 0 16,0-2 0-16,2-1 0 15,5 0 0-15,-4 1 0 0,4 0 0 16,0 3 0-16,0 0 0 16,4 2 0-1,-4 3 0-15,5 1 0 16,-5-2 0-16,8 0 0 0,-2 2 0 15,0-2 0-15,2-2 0 16,2-1 0-16,-2 1 0 16,0 3 0-16,-1 3 0 15,-2-3 0-15,-5 2 0 16,5 6 0-16,-5 0 0 15,0 1 0-15,0 0 0 16,6 3 0-16,-6 0 0 16,5 4 0-16,0 1 0 15,0-2 0-15,1 2 0 16,0 2 0-16,-6-3 0 15,5-1 0-15,-5-1 0 16,0-2 0-16,-8-7 0 0,-1 6 0 16,-2-1 0-16,-1-2 0 15,-4-2 0-15,-3 0 0 16,-4 1 0-16,-2-1 0 15,-5 2 0-15,-2-3 0 16,-4 3 0-16,-6-2 0 16,-1 2 0-16,-4 1 0 15,2-4 0-15,-5 1 0 16,3-2 0-16,-4-4 0 15,0 0 0-15,0-7 0 16,3 0 0-16,1-3 0 16,3-4 0-16,4-4 0 15,-1-3 0-15,11-2-26 0,-1-8-104 16,3-6-33-16,5-5-13 15,-4-11 1-15,7-3-9 16,-12-19 15-16</inkml:trace>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2:41.91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EE77BFDC-7230-48DA-B09A-A03386A04654}" emma:medium="tactile" emma:mode="ink">
          <msink:context xmlns:msink="http://schemas.microsoft.com/ink/2010/main" type="inkDrawing" rotatedBoundingBox="8246,7336 8260,9712 7421,9717 7408,7340" shapeName="Other">
            <msink:destinationLink direction="with" ref="{213BA251-530A-4C3C-AA96-682D4710256C}"/>
            <msink:destinationLink direction="with" ref="{12086C17-62B1-429D-BB2F-D28D7217CF51}"/>
          </msink:context>
        </emma:interpretation>
      </emma:emma>
    </inkml:annotationXML>
    <inkml:trace contextRef="#ctx0" brushRef="#br0">-201-795 147 0,'0'0'50'0,"0"0"-4"0,0 0-10 15,0 0-12 1,0 0-14-16,0 0-4 0,0 0-3 16,0 0-2-1,0 0 0-15,0 0 1 0,21-31 1 16,-21 31 2-16,0 0 8 0,0 0-1 15,0-24 3 1,0 24 2-16,0-25 1 16,0 25-3-16,9-33 1 15,-9 33-4-15,9-47-1 0,-9 22-2 16,0 25 0-1,12-43 2-15,-12 43 2 16,7-33 3-16,-7 33 0 16,0 0 2-16,0-25-3 0,0 25 2 15,0 0-2-15,0 0-4 16,0 0-4-1,14-27-2-15,-14 27-1 0,0 0-1 16,0 0 2-16,11-35-2 16,-11 35 5-16,7-28 5 15,-7 28 6 1,12-23 0-16,-12 23 8 0,0-29-2 15,0 29 6-15,12-25-5 0,-12 25-3 16,0-33-6 0,0 33-6-16,0-32 1 0,0 32-5 15,7-28 3 1,-7 28-6-16,0 0 3 0,0-27 0 15,0 27 0 1,0 0-1-16,0 0 0 0,0-25-2 16,0 25-5-16,0 0 2 15,-10-33-1-15,10 33 1 16,0-26-1-1,0 26 0-15,-16-24 0 0,16 24 1 16,0 0 0-16,-25-30-2 0,25 30 2 16,0 0 0-1,-31-23-2-15,31 23 2 0,0 0-2 16,-18-28 1-1,18 28-1-15,0 0 2 0,-14-25-2 16,14 25 1 0,0 0-4-16,0 0 4 0,-17-27 1 15,17 27-2-15,0 0 0 16,0 0 1-16,-18-33 0 15,18 33 0-15,0 0 2 16,-14-35-3-16,14 35 1 16,0-29 1-16,0 29 1 15,-9-29-3-15,9 29 1 16,0 0-1-16,0-30 1 15,0 30 1-15,0 0-3 16,0 0 2-16,0 0 0 16,0 0 1-16,0 0-1 0,0 0 1 15,-14-30-2 1,14 30 1-16,0 0 0 0,0 0-1 15,-17-31 1 1,17 31-1-16,0 0 1 0,0 0 0 16,-14-26 0-1,14 26 0-15,0 0-1 0,0 0 1 16,-11-34 0-1,11 34 0-15,0 0-1 0,-10-31 0 16,10 31 1-16,0 0 1 0,0-30-1 16,0 30 0-1,0 0 0-15,0 0 0 16,0 0 1-16,0 0-2 15,-16-23 1-15,16 23-1 0,0 0 2 16,0 0-3 0,0 0 1-16,-11-25 1 15,11 25-1-15,0 0 0 0,0 0 0 16,0 0 1-16,0 0-1 15,0 0 1-15,0-30 0 16,0 30 0 0,0 0 0-16,0-28 1 0,0 28-2 15,0 0 2-15,0-39-1 16,0 39-1-16,7-25 0 15,-7 25 1 1,0-23 0-16,0 23-1 0,9-26 1 16,-9 26 1-16,0-30-2 0,0 30 1 15,0-33 0 1,0 33 0-16,0-24 0 0,0 24 0 15,11-25-1 1,-11 25 2-16,0 0-1 0,0 0 2 16,0 0-2-1,0 0 1-15,7-24 0 0,-7 24-1 16,0 0 1-1,0 0-2-15,0 0 2 0,0 0-3 16,0 0 2-16,0 0 0 16,0 0 1-16,0 0 0 15,0 0 0-15,0 0-1 0,0 0 1 16,0 0 1-1,0 0 0-15,0 0-1 16,0 0 0-16,0 0 0 16,10 27 0-16,-10-27 0 0,0 0 1 15,0 25-1-15,0-25-1 16,0 25 0-1,0-25 1-15,0 32 0 0,0-5 0 16,0-27-1-16,7 47 2 16,-7-22-2-16,0 2 1 15,0-2-1 1,0-25 1-16,9 42-1 0,-9-42 1 15,0 26-2-15,0-26-1 16,0 0 1-16,0 0 1 16,21 25-1-16,-21-25 1 0,0 0-1 15,0 0 2 1,0 0-1-16,21 25 2 0,-21-25-2 15,0 0 2 1,0 0-2-16,16 32 2 0,-16-32-2 16,0 0 0-1,0 0-1-15,0 0 0 0,0 0 0 16,23 25 0-1,-23-25 2-15,0 0-2 0,0 0 0 16,0 0 1-16,26 8 1 0,-26-8 0 16,0 0-1-1,0 0 1-15,0 0-3 16,0 0 2-16,26 12-1 15,-26-12 2-15,0 0 0 0,0 0-1 16,0 0 0 0,0 0-1-16,0 0 1 15,23 18 0-15,-23-18 0 0,0 0-1 16,0 0 0-16,0 0-1 15,28 21 2-15,-28-21-1 16,0 0 2 0,0 0-3-16,0 0 1 0,0 0-1 15,0 0 0-15,0 0 1 16,0 0 0-16,0 0 2 15,0 0-1 1,0 0 2-16,0 0-1 0,0 0 0 16,0 0 0-16,0 0-2 0,0 0 0 15,0 0 1 1,0 0-2-16,0 0-1 0,0 0 3 15,0 0 0 1,0 0 1-16,30 8 1 0,-30-8 0 16,0 0 0-1,0 0-1-15,28 16 2 0,-28-16-2 16,0 0 2-1,0 0-2-15,0 0 1 0,0 0-1 16,0 0-1-16,14 27 1 16,-14-27-1-16,0 0 0 15,0 0-1-15,0 0 0 16,14 28 0-16,-14-28 1 15,0 0 2-15,0 0-2 16,0 0 0-16,0 0 0 16,7 24 1-16,-7-24-1 15,0 0 1-15,0 24-2 0,0-24 2 16,0 0-2-1,14 34 2-15,-14-34-1 0,0 0 0 16,0 27 2 0,0-27-3-16,0 0 2 0,0 0-3 15,0 0 2 1,0 0-1-16,11 27 2 0,-11-27 0 15,0 0-3 1,7 24 2-16,-7-24 0 0,0 0 0 16,12 27-3-16,-12-27 0 0,0 0 0 15,0 0 1 1,0 0 0-16,0 0-1 15,0 0 1-15,0 0 2 16,0 0 2-16,28 0 0 0,-28 0 0 16,0 0-1-1,0 0 0-15,0 0 0 16,0 0 0-16,0 0-1 15,0 0-1-15,0 0 1 0,0 0 0 16,0 0 1-16,0 0 0 16,0 0 0-1,0 0 0-15,0 0 1 0,0 0-1 16,14 28 1-16,-14-28-1 15,0 0 1-15,0 0-2 16,0 0 1 0,0 0-1-16,0 0 1 0,0 0 0 15,0 0-2-15,0 0 0 0,0 0-2 16,0 0 2-1,0 0-2-15,0 0 1 0,0 0-1 16,0 0 0 0,0 0 1-16,0 0 0 0,0 0 1 15,0 0-1 1,0 0 3-16,0 0-2 0,0 0 3 15,0 0-3 1,0 0 1-16,16-24 2 0,-16 24-3 16,0 0 3-16,14-37-3 15,-14 37 1-15,9-24-1 16,-9 24 2-16,12-27-1 0,-12 27 0 15,0 0 1 1,16-29-2-16,-16 29 1 16,0 0 0-16,26-37-1 15,-26 37 1-15,16-30 0 0,-16 30-2 16,19-35 3-1,-19 35-1-15,14-43-1 16,-5 21 1-16,-2-3 0 0,-7 25 0 16,9-47-2-16,-9 47 2 15,12-41-2-15,-12 41 3 16,0-30-1-1,0 30 2-15,0 0-3 0,12-27 1 16,-12 27 0-16,0 0 0 16,0 0 0-16,0-36-1 15,0 36 2-15,0 0-5 0,0-38 5 16,0 38-1-1,0 0 0-15,-7-26 0 0,7 26 0 16,0 0 1 0,-10-27-3-16,10 27 5 0,-9-37-4 15,0 11 2 1,2-2-2-16,-3-2 2 0,1-2-1 15,2-4-1 1,-2 6 1-16,9 0-1 0,-14 7 0 16,14 23 0-16,-9-40 0 0,9 40 1 15,0 0 0 1,-26-30 0-16,26 30-1 15,-28-14 1-15,28 14 0 16,-33-16 0-16,33 16-1 0,-32-17 0 16,32 17 0-1,0 0 2-15,-28-18 0 16,28 18 0-16,0 0 0 15,0 0-1-15,-21-25 0 0,21 25 0 16,0 0 0-16,-25-30-2 16,25 30 1-1,-17-25 0-15,17 25 0 0,-14-30 1 16,14 30-1-16,-7-30 2 15,7 30-2-15,0-31 1 16,0 31-1 0,0-34 1-16,0 34 4 0,0-37-2 15,0 37 1-15,0-35-2 0,0 35 4 16,7-30-4-1,-7 30 2-15,0-28-3 0,0 28-1 16,0 0-3 0,0-27 4-16,0 27-2 0,0 0 2 15,0 0-3 1,0 0 6-16,0-28-7 0,0 28 3 15,0 0 1 1,0 0-1-16,0-30-1 0,0 30 0 16,0 0 3-16,14-25-3 15,-14 25 4-15,0 0-2 16,0 0 1-16,0 0-1 15,0 0 0-15,14-23 1 16,-14 23 0-16,0 0 0 16,0 0 0-16,0 0 2 15,0 0-2-15,0 0 1 16,0 0 0-16,0 0-1 15,14 23 0-15,-14-23-2 16,0 0 1-16,0 0 0 0,0 28 4 16,0-28-4-1,14 27 4-15,-14-27-3 0,0 30 4 16,0-30-2-1,14 33 0-15,-14-33-7 0,0 34 4 16,0-34-4 0,9 27 4-16,-9-27-2 0,0 24-1 15,0-24-2-15,14 25 6 0,-14-25-1 16,0 0 1-1,0 0-2-15,19 27 1 0,-19-27 0 16,0 0 1 0,14 25-1-16,-14-25 0 0,0 0 1 15,11 25 0 1,-11-25-1-16,0 0-1 15,0 0 1-15,17 25 0 16,-17-25 1-16,0 0-2 0,0 0 2 16,0 0-2-16,28 16 2 15,-28-16 0 1,0 0-2-16,28 17 0 0,-28-17 0 15,0 0 1-15,32 13 0 16,-32-13-1-16,26 7 0 16,-26-7 1-1,0 0 1-15,32 10 1 0,-32-10-2 16,0 0 0-16,33 11 1 15,-33-11-1-15,25 19 2 16,-25-19-2 15,24 15 0-31,-24-15-1 0,0 0 2 0,32 30-1 0,-32-30 1 0,0 0 0 16,26 28-2-1,-26-28 2-15,16 27 0 0,-16-27 0 16,14 42 0 0,-5-17-1-16,-9 1 1 0,12 4 0 15,-12 4 0-15,12-1-1 16,-12 0 0-16,9-1-1 15,-9 1 2-15,7-5-1 0,-7 2 2 16,9-4-2 0,-9-26 1-16,0 44-1 15,0-44 0-15,7 42 1 16,-7-42 0-16,0 53-2 0,0-26 1 15,0 3-1 1,0-1 1-16,0 4 1 16,0-7-2-16,0-1 2 0,0 1-1 15,0-26 0-15,0 35-1 16,0-35 1-16,0 25 1 15,0-25-2 1,0 27 3-16,0-27-4 0,0 25 3 16,0-25-1-16,0 28 2 15,0-28-2-15,0 0 0 16,0 30 0-1,0-30 0-15,0 0 2 0,0 0-2 16,0 0 0-16,0 0-2 0,0 0 2 16,0 0-1-1,0 0 1-15,0 0-1 0,0 0 0 16,0 0 1-1,0 0 0-15,0 0 0 0,0 0-1 16,0 0 1 0,0 0 1-16,16 25 0 0,-16-25-1 15,0 0 0-15,0 27 2 0,0-27-1 16,-7 25 0-1,7-25-1-15,0 25 0 16,0-25-1-16,0 0 2 16,0 0 0-16,-9 29-2 0,9-29 1 15,0 0-1 1,0 0 1-16,0 0 0 15,0 0 0-15,0 0 0 16,0 0 0-16,0 0-1 0,0 0 2 16,0 0-2-16,0 0 2 15,0 0-2 1,0 0 1-16,0 0 0 0,0 0-1 15,0 0 1-15,0 0-3 16,0 0 2-16,0 0 0 16,0 0 2-1,0 0-4-15,0 0 2 0,0 0 0 16,0 0 1-16,0 0 1 15,0 0 0-15,0 0-1 16,0 0-2-16,-23-12 4 0,23 12-3 16,0 0 1-1,0 0-1-15,0 0 0 0,0 0 1 16,-26 0 0-1,26 0 1-15,0 0-2 0,0 0 2 16,0 0-2 0,0 0 3-16,0 0-3 0,-28 0 1 15,28 0-1-15,0 0-1 16,0 0 2-16,0 0-1 15,-30-15 2-15,30 15-3 0,0 0 1 16,0 0 1 0,-23-19 0-16,23 19 0 15,0 0 1-15,0 0-1 16,0 0-1-16,0 0 3 15,0 0-2-15,0 0 2 16,-26 0-2-16,26 0 1 16,0 0-1-16,0 0 1 0,0 0-1 15,0 0-1 1,0 0 2-16,0 0-2 0,0 0 1 15,-25 0-1 1,25 0 1-16,0 0 0 0,0 0 0 16,-23 10 0-1,23-10-1-15,0 0 2 0,0 0-1 16,0 0 2-1,-26 13-3-15,26-13 2 0,0 0 0 16,0 0 0-16,0 0 0 0,0 0-1 16,0 0 1-1,-28 27-3-15,28-27 3 0,0 0-2 16,0 0 1-1,-14 30 0-15,14-30 1 0,0 0-1 16,0 30 2 0,0-30-2-16,0 0 0 0,-7 26 5 15,7-26-5-15,0 0 5 16,0 0-5-1,0 33 4-15,0-33-3 0,0 0 3 16,0 26-4-16,0-26 0 16,-9 25 3-16,9-25-3 15,0 32 4 1,0-32-4-16,-7 30 3 0,7-30-3 15,0 30 4-15,0-30-4 16,0 0 3-16,-14 31-3 16,14-31 0-16,0 0-1 0,0 0 0 15,0 32 1 1,0-32-1-16,0 0 3 0,0 30-2 15,0-30 0 1,0 0 0-16,-9 29 0 0,9-29 0 16,0 0 0-1,0 0 0-15,-7 26-2 0,7-26 0 16,0 0 3-1,0 0-1-15,0 0 0 0,0 0 1 16,0 28 1-16,0-28-2 0,0 0 0 16,0 0 0-1,0 30 0-15,0-30 1 16,0 0 1-16,-14 25-3 15,14-25 0-15,0 0 0 0,-12 27 3 16,12-27-2 0,0 0 0-16,-7 36 0 15,7-36-2-15,-9 35 4 0,9-35-3 16,-7 30 2-16,7-30-2 15,-10 27 3-15,10-27-1 16,0 0 0 0,0 0 0-16,-14 28-4 0,14-28 3 15,0 0 0-15,0 0 0 16,-11 27-2-16,11-27 1 15,0 0 1 1,-9 36 0-16,9-36 1 0,-10 27-2 16,10-27 3-16,-7 25-2 0,7-25 2 15,0 0-3 1,0 0 0-16,-11 27 0 0,11-27 2 15,0 0-1 1,0 0-4-16,0 0-56 0,0 0-44 16,23-24-40-1,-9-1-18-15,-14-22-7 0,9 11-3 16,-20-24 4-1</inkml:trace>
  </inkml:traceGroup>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0:38:27.40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BE1D5BF-E769-419A-A23C-F2F85126F53B}" emma:medium="tactile" emma:mode="ink">
          <msink:context xmlns:msink="http://schemas.microsoft.com/ink/2010/main" type="writingRegion" rotatedBoundingBox="19332,15434 27080,13033 27816,15410 20069,17811"/>
        </emma:interpretation>
      </emma:emma>
    </inkml:annotationXML>
    <inkml:traceGroup>
      <inkml:annotationXML>
        <emma:emma xmlns:emma="http://www.w3.org/2003/04/emma" version="1.0">
          <emma:interpretation id="{7E88C0F5-A47C-4ED6-BD25-568742FC50A9}" emma:medium="tactile" emma:mode="ink">
            <msink:context xmlns:msink="http://schemas.microsoft.com/ink/2010/main" type="paragraph" rotatedBoundingBox="22767,14132 27272,13385 27389,14094 22884,14841" alignmentLevel="2"/>
          </emma:interpretation>
        </emma:emma>
      </inkml:annotationXML>
      <inkml:traceGroup>
        <inkml:annotationXML>
          <emma:emma xmlns:emma="http://www.w3.org/2003/04/emma" version="1.0">
            <emma:interpretation id="{DB5C36DD-E4E5-4993-AF01-CBEA48768DB7}" emma:medium="tactile" emma:mode="ink">
              <msink:context xmlns:msink="http://schemas.microsoft.com/ink/2010/main" type="line" rotatedBoundingBox="22767,14132 27272,13385 27389,14094 22884,14841"/>
            </emma:interpretation>
          </emma:emma>
        </inkml:annotationXML>
        <inkml:traceGroup>
          <inkml:annotationXML>
            <emma:emma xmlns:emma="http://www.w3.org/2003/04/emma" version="1.0">
              <emma:interpretation id="{13C833E8-625A-4BFA-A568-712B7759662F}" emma:medium="tactile" emma:mode="ink">
                <msink:context xmlns:msink="http://schemas.microsoft.com/ink/2010/main" type="inkWord" rotatedBoundingBox="22767,14132 27272,13385 27389,14094 22884,14841"/>
              </emma:interpretation>
              <emma:one-of disjunction-type="recognition" id="oneOf0">
                <emma:interpretation id="interp0" emma:lang="en-US" emma:confidence="1">
                  <emma:literal>cerebellum</emma:literal>
                </emma:interpretation>
                <emma:interpretation id="interp1" emma:lang="en-US" emma:confidence="0">
                  <emma:literal>were bellum</emma:literal>
                </emma:interpretation>
                <emma:interpretation id="interp2" emma:lang="en-US" emma:confidence="0">
                  <emma:literal>here bellum</emma:literal>
                </emma:interpretation>
                <emma:interpretation id="interp3" emma:lang="en-US" emma:confidence="0">
                  <emma:literal>are bellum</emma:literal>
                </emma:interpretation>
                <emma:interpretation id="interp4" emma:lang="en-US" emma:confidence="0">
                  <emma:literal>Here bellum</emma:literal>
                </emma:interpretation>
              </emma:one-of>
            </emma:emma>
          </inkml:annotationXML>
          <inkml:trace contextRef="#ctx0" brushRef="#br0">6059-3262 184 0,'-31'-21'91'0,"11"26"-19"15,-5 15-11-15,0 7 9 16,3 13 13-16,-1 6 11 15,5 9-1-15,2 1-7 16,16 2-11-16,0-8-12 16,14-4-12-16,7-12-51 0,14-10 0 15,5-12 0-15,6-12 0 16,5-9 0-16,0-10-14 15,-2 1-82-15,-3-6-21 16,-7 0-27-16,-6 1-15 16,-11-1-2-16,-5 6-4 15,-11 1 8-15</inkml:trace>
          <inkml:trace contextRef="#ctx0" brushRef="#br0" timeOffset="343.2006">6361-3019 185 0,'16'11'73'15,"-16"-11"-1"-15,16-26-61 16,0 11-6-16,3-10-2 16,1-3-2-1,3-1 2-15,-3-3-2 0,-3-1 0 16,-3 5-3-16,-9 3 8 15,-5 6 2-15,0 19 18 16,-17-21 12-16,-2 21 12 16,0 0 11-16,-5 15 11 15,5 10 16-15,-2 4-5 16,6 14-3-16,3 2-17 15,12 7-9-15,0-6-16 16,20 3-35-16,5-6-3 0,9-9 0 16,8-14 0-1,3-12-78-15,6-13-33 16,-3-11-30-16,-5-10-12 15,-7-6-6-15,-10-7 3 0,-6 0-3 16</inkml:trace>
          <inkml:trace contextRef="#ctx0" brushRef="#br0" timeOffset="639.6011">6802-3204 314 0,'-5'29'106'16,"5"12"-8"-16,-10 3-46 15,2 2-7-15,1 0 0 16,3-7 2-16,4-10-10 15,0-29-5-15,0 15-10 16,0-30-6-16,7-11-4 16,0-12-4-16,5-6-2 0,0-5-9 15,3-2 2-15,1 2-2 16,2 2 2-16,4 6-2 15,2 6 3-15,2 7-1 16,-1 6-9-16,1 9-46 16,-4 7-24-16,-4 6-33 15,-2 10-14-15,-16-10-4 16,8 26-6-16,-8-26 0 15</inkml:trace>
          <inkml:trace contextRef="#ctx0" brushRef="#br0" timeOffset="3588.0063">7172-3150 134 0,'0'0'77'0,"-15"-25"-3"15,15 10-23-15,12-1-12 16,0 1-10-16,4-4 1 15,3-2-3-15,5-1-3 0,2-2-5 16,2 2-13-16,-1-1-3 16,-3 2-6-16,-5 1 1 15,-6 0-2-15,-5 3 3 16,-8 17 1-16,0-23 1 15,0 23 8-15,-35-8 11 16,14 14 17-16,-6 8 9 16,2 10 14-16,-2 6 2 15,3 8 5-15,3 0-2 16,7 5-6-16,4-4-13 15,10-1-15-15,6-7-14 16,6-5-17-16,8-7 0 16,7-12-24-16,5 3-54 0,3-10-20 15,1 0-26 1,0-10-26-16,-1-7-8 15,3-2 0-15,-12-12 2 16,4 0 79-16</inkml:trace>
          <inkml:trace contextRef="#ctx0" brushRef="#br0" timeOffset="4102.8072">7612-3740 224 0,'-19'-7'114'15,"19"7"10"-15,-4 25-26 16,4 3-9-16,15 15-2 16,-2 6-4-16,9 12 1 15,-1 1-18-15,2 6-20 0,1-5-38 16,1-3-8-16,-4-11 0 15,-1-13 0-15,-7-13 0 16,-13-23 0-16,17 0 0 16,-11-17 0-16,-6-14 0 15,5-3 0-15,-5-7 0 16,12-2 0-16,-1 2 0 15,6 1 0-15,2 6 0 16,5 9 0-16,4 10 0 16,-2 11 0-16,2 11 0 15,-6 12 0-15,-4 10 0 16,-8 10 0-16,-10 9 0 15,-6 5 0-15,-11-1 0 0,-5-1 0 16,-10-5 0-16,-5-7 0 16,-6-7 0-16,-1-8 0 15,1-9 0-15,2-8 0 16,9-7 0-16,5-13-11 15,27 13-66-15,-10-32-23 16,26 10-27-16,15 2-24 16,4-7-5-16,7 5-1 15,0-5 0-15,5 10 70 16</inkml:trace>
          <inkml:trace contextRef="#ctx0" brushRef="#br0" timeOffset="4508.4079">8161-3215 204 0,'0'0'73'0,"29"-22"-21"15,-8 4-49-15,2-2-8 16,4-5-3-16,2-4 1 15,-2-2-2-15,-4-5 3 16,-3 1-5-16,-5-1 5 16,-5 2 6-16,-10 4 11 15,0 5 13-15,-10 6 11 16,-4 7 15-16,-7 12 7 15,2 0 14-15,-4 20 6 16,3 3 4-16,0 8-1 16,8 6-7-16,0 3-11 15,12 3-15-15,0-3-8 0,9 2-12 16,6-9-18-16,8-6-9 15,4-5-6-15,3-6-73 16,9-6-22-16,-1-10-27 16,1-4-22-16,2-7-6 15,-6-11-5-15,1 0 3 16,-9-11 74-16</inkml:trace>
          <inkml:trace contextRef="#ctx0" brushRef="#br0" timeOffset="4836.0085">8684-3859 193 0,'0'0'97'16,"-6"18"23"-16,6-3-18 16,0 10-17-16,0 5 0 15,5 11 1-15,-1 7-4 16,7 7-6-16,-3 0-17 15,5 2-24-15,-2-1-32 16,1-8-3-16,0-3 0 0,-2-11 0 16,0-5-15-16,-2-14-77 15,-8-15-25 1,18 8-26-16,-12-22-14 15,0-2 0-15,-6-14-6 0,9-5 8 16</inkml:trace>
          <inkml:trace contextRef="#ctx0" brushRef="#br0" timeOffset="5163.6091">8912-3955 345 0,'0'26'156'0,"0"8"-12"16,6 5-46-16,7 12-6 0,-1 4-8 15,8 7-13-15,-2-9-38 16,3 2-33-16,-2-4 0 15,0-7 0-15,-3-6 0 16,-3-6 0-16,-3-7 0 16,-1-10 0-16,-1 0-20 15,-8-15-78-15,0 0-22 16,0 0-21-16,0 0-18 15,8-21 1-15,-8 3-3 16,0 0 7-16</inkml:trace>
          <inkml:trace contextRef="#ctx0" brushRef="#br0" timeOffset="5569.2098">9223-3712 289 0,'0'0'140'15,"0"31"5"-15,0-7-31 16,10 7-28-16,5 8-8 16,-1-5-1-16,6 0-15 15,3-6-30-15,5-3-32 16,2-9 0-16,2-11 0 15,3-5-35-15,-6-19-47 16,5-5-13-16,-6-9-3 0,-2-6 0 16,-8-3 0-16,-2 3 7 15,-6-1 27-15,-5 7 45 16,-1 10 44-1,-4 8 29-15,0 15 25 0,0 0 8 16,12 18 7-16,-8 4-7 16,8 7-13-16,-2 3-1 15,3 7-23-15,1-4-23 16,-1-2-47-16,2-4-58 15,-3-5-30-15,1-9-27 16,1-8-18-16,-14-7-6 16,22-26 5-16,-14-1 4 0</inkml:trace>
          <inkml:trace contextRef="#ctx0" brushRef="#br0" timeOffset="6115.2107">9905-3799 396 0,'0'25'147'0,"-7"1"-12"16,7 3-58-16,0 7-8 16,0-7-3-16,5 2-4 15,-5-10-14-15,6-2-25 16,-6-19-23-16,0 0 0 15,0 0 0-15,0 0-27 16,17-29-36-16,-12-2-9 16,7 0 0-16,-1-9-2 15,7 6 3-15,-2-3 0 0,5 12 22 16,-1 9 41-16,2 16 39 15,-2 6 24-15,-4 12 17 16,0 10 3-16,-7 0-6 16,-1 9 2-16,-8-7-9 15,6 0-10-15,-6-10-32 16,0-3-20-16,0-17 0 15,0 0 0-15,0 0-18 16,0-29-34-16,17 10-3 16,-2-8-3-16,9 3 1 15,-2 2-1-15,8 9 18 16,0 7 23-16,1 6 46 15,-2 19 25-15,-5 2 2 0,-4 9 2 16,-5 1-3-16,-4 8 0 16,-11-11-11-16,7 0-40 15,-7-6-4-15,-6-7-99 16,6-15-51-16,0 0-7 15,0 0-9-15,-9-18-2 16,5-6-2-16</inkml:trace>
        </inkml:traceGroup>
      </inkml:traceGroup>
    </inkml:traceGroup>
    <inkml:traceGroup>
      <inkml:annotationXML>
        <emma:emma xmlns:emma="http://www.w3.org/2003/04/emma" version="1.0">
          <emma:interpretation id="{4CBA1642-7C8E-49BB-80FD-BA26C0048FEA}" emma:medium="tactile" emma:mode="ink">
            <msink:context xmlns:msink="http://schemas.microsoft.com/ink/2010/main" type="paragraph" rotatedBoundingBox="19843,17084 24335,15693 24560,16419 20069,17811" alignmentLevel="1"/>
          </emma:interpretation>
        </emma:emma>
      </inkml:annotationXML>
      <inkml:traceGroup>
        <inkml:annotationXML>
          <emma:emma xmlns:emma="http://www.w3.org/2003/04/emma" version="1.0">
            <emma:interpretation id="{EEF0C2B0-E7FB-4FEB-B27A-35D736EC5491}" emma:medium="tactile" emma:mode="ink">
              <msink:context xmlns:msink="http://schemas.microsoft.com/ink/2010/main" type="line" rotatedBoundingBox="19843,17084 24335,15693 24560,16419 20069,17811"/>
            </emma:interpretation>
          </emma:emma>
        </inkml:annotationXML>
        <inkml:traceGroup>
          <inkml:annotationXML>
            <emma:emma xmlns:emma="http://www.w3.org/2003/04/emma" version="1.0">
              <emma:interpretation id="{AC86FC06-8E8C-4A2D-B6AF-9F5EA2F25DF3}" emma:medium="tactile" emma:mode="ink">
                <msink:context xmlns:msink="http://schemas.microsoft.com/ink/2010/main" type="inkWord" rotatedBoundingBox="19843,17084 24335,15693 24560,16419 20069,17811">
                  <msink:destinationLink direction="with" ref="{14FA0682-A50F-4EF9-931A-D569A36636F2}"/>
                </msink:context>
              </emma:interpretation>
              <emma:one-of disjunction-type="recognition" id="oneOf1">
                <emma:interpretation id="interp5" emma:lang="en-US" emma:confidence="0.5">
                  <emma:literal>Brainstem</emma:literal>
                </emma:interpretation>
                <emma:interpretation id="interp6" emma:lang="en-US" emma:confidence="0">
                  <emma:literal>Brain st um</emma:literal>
                </emma:interpretation>
                <emma:interpretation id="interp7" emma:lang="en-US" emma:confidence="0">
                  <emma:literal>Bruin st um</emma:literal>
                </emma:interpretation>
                <emma:interpretation id="interp8" emma:lang="en-US" emma:confidence="0">
                  <emma:literal>Bran st um</emma:literal>
                </emma:interpretation>
                <emma:interpretation id="interp9" emma:lang="en-US" emma:confidence="0">
                  <emma:literal>Braun st um</emma:literal>
                </emma:interpretation>
              </emma:one-of>
            </emma:emma>
          </inkml:annotationXML>
          <inkml:trace contextRef="#ctx0" brushRef="#br0" timeOffset="-12339.6217">2916-353 65 0,'0'0'75'15,"-8"-17"-13"-15,8 17-3 16,0 0 9-16,0-14 9 15,0 14 25-15,0 0-5 16,16 14-10-16,-6 2-13 16,7 13-9-16,0-1-12 15,9 12-10-15,1 3-16 16,1 8-23-16,4-2-4 15,-1 1-3-15,0-5 3 16,-4-3-4-16,-5-2 4 16,-2-8-6-16,-2-7 6 15,-7-5-6-15,-3-3 5 16,-8-17-3-16,8 23-56 0,-8-23-42 15,0 0-22-15,0 0-19 16,0-25-20-16,0 9 2 16,0-8-1-1</inkml:trace>
          <inkml:trace contextRef="#ctx0" brushRef="#br0" timeOffset="-11668.8205">2939-330 70 0,'0'0'30'16,"-9"-25"6"-16,14 9 6 15,2-8-1-15,6-1-5 16,4-7 4-16,10-1-2 15,3 0-3-15,7 5-7 16,1 5-3-16,3 11-6 16,0 12-2-16,-7 17-3 0,-5 10-1 15,-9 13 11-15,-10 10 13 16,-10 2 12-16,-12 5 3 15,-6-8 1-15,-1-3 2 16,-5-13 1-16,8-4-4 16,-2-14-13-16,18-15-11 15,0 0-15-15,23-5-6 16,5-7-3-16,8 1-1 15,6 0-3-15,4 1 0 16,0 10-3-16,-1 0 1 16,-6 11 2-16,-11 6 1 15,-11 11-1-15,-10 0 2 0,-15 8 0 16,-10 5-5-16,-10-6 7 15,-9 1-8-15,-5-3 7 16,-1-3-9-16,7-9 6 16,7-2-12-1,12-9-38-15,17-10-50 0,0 0-37 16,42-21-17-16,-6-3-11 15,11-2 1-15,-5-3-4 16</inkml:trace>
          <inkml:trace contextRef="#ctx0" brushRef="#br0" timeOffset="-11232.0197">3628-355 483 0,'0'15'168'16,"5"10"-19"-16,6 11-92 15,0-3-17-15,8 6 3 16,-3 0-11-16,5-4-18 16,-3-2-15-16,-5-11 4 15,0-1-4-15,-13-21 4 16,0 0-5-16,0 0 2 15,-8-17-1-15,-4-3-2 16,0-9 3-16,2-3-3 0,2-9 2 16,2 3-3-16,6-3 3 15,10-3-16-15,7 6-41 16,0-1-28-16,8 9-17 15,-1 1-10-15,4 6-8 16,-1 2-9-16,1 3-5 16,4 6 6-16,-4-4 46 15,6 5 83-15</inkml:trace>
          <inkml:trace contextRef="#ctx0" brushRef="#br0" timeOffset="-10888.8191">4135-623 238 0,'0'0'138'0,"0"28"-6"15,-15-2-14-15,-2 8-11 0,3 8-11 16,-4 1-16-16,6 4-25 15,-2-3-27-15,9-6-27 16,5-6-2-16,16-10 0 16,7-11-1-16,1-11 2 15,8-4-4-15,1-11-6 16,1-5-14-16,-7-10-9 15,-6 0-2-15,-7-8 1 16,-6 5 4-16,-8-1 17 16,-10 5 16-16,-2 5 8 15,-1 7 15-15,13 17 7 16,-22 0 3-16,18 18-1 15,4 5-2-15,0 14-19 0,12 1-15 16,5 5 0-16,5-2-1 16,2-8-8-1,9-8-81-15,-1-10-35 16,0-15-27-16,3-9-9 0,-10-14 2 15,-3-4-4-15</inkml:trace>
          <inkml:trace contextRef="#ctx0" brushRef="#br0" timeOffset="-10701.6188">4457-688 663 0,'4'31'164'0,"4"10"-17"15,3 8-119-15,2 3-29 16,4 0 0-16,2-5-14 15,-4-7-75-15,1-13-54 16,-3-10-15-16,-13-17-3 0,0 0-6 16,6-41 0-16</inkml:trace>
          <inkml:trace contextRef="#ctx0" brushRef="#br0" timeOffset="-10218.018">4669-758 472 0,'-8'33'165'0,"8"11"1"15,8 6-69-15,2-2-56 16,8 5-1-16,-1-10-15 15,1 0-23-15,-1-13-3 16,-4-15 0-16,-13-15 0 16,21-26-1-16,-15-9-1 15,0-9-5-15,0-7 0 16,2-5-2-16,3 1 4 0,4 8 3 15,4 10 5 1,2 13-1-16,6 12 3 0,2 12 5 16,4 14-1-1,1 11 2-15,-3 8-5 0,0 7 0 16,-4 6-6-16,-6-6 2 15,-5 0-1-15,-2-9-8 16,-3-5-90-16,-11-26-36 16,0 0-24-16,17 4-8 15,-17-24-1-15,11 3-4 16</inkml:trace>
          <inkml:trace contextRef="#ctx0" brushRef="#br0" timeOffset="-9812.4172">5613-1150 652 0,'-41'6'169'0,"6"6"-8"16,15 7-122-16,11-1-40 15,17 1 4-15,12 4-5 16,12-3 4-16,11 4-4 15,3 0 2-15,2 2 2 16,-2 2-6-16,-11 3 8 16,-15-5-9-16,-20 1 10 0,-14-3-10 15,-13-2 8-15,-9-3-6 16,-7-6 4-16,0-7-2 15,7-6-4-15,8 0-11 16,28 0-57-16,0 0-31 16,5-22-32-16,20 10-18 15,4-9-10-15,7 0 2 16,-5-7-2-16</inkml:trace>
          <inkml:trace contextRef="#ctx0" brushRef="#br0" timeOffset="-9547.2168">6011-1394 608 0,'-10'17'166'0,"10"10"-20"16,0 16-82-16,0 6-34 15,10 10-21-15,-2 8-9 16,5 2 0-16,-1-8 0 16,3-2 0-16,-2-13-9 15,0-13-60-15,-1-8-37 16,-12-25-19-16,0 0-20 15,0 0-10-15,-17-17-7 16,-3-7 4-16,-8-10 64 0</inkml:trace>
          <inkml:trace contextRef="#ctx0" brushRef="#br0" timeOffset="-9391.2165">5879-1161 402 0,'38'-6'109'0,"-2"-5"-32"15,8 2-104-15,9-3-27 16,0-4-26-16,4 9-22 15,-13-10-9-15,1 8-1 16,-16-3 10-16</inkml:trace>
          <inkml:trace contextRef="#ctx0" brushRef="#br0" timeOffset="-8954.4157">6552-1383 179 0,'26'-16'82'16,"-10"-2"-13"-16,-16 18-24 15,20-23-7-15,-20 23-6 16,0 0-5-16,14-17-8 16,-14 17-5-16,0 0-6 15,0 0-2-15,0 0 15 0,-22 15 15 16,7-2 21-16,-1 12 7 15,-7 2-2 1,6 13 1-16,-4-3-4 0,7 8 2 16,2-4-18-16,12 5-13 15,4-10-24-15,12-5-4 16,8-10-2-16,5-10-2 15,4-11-6-15,2-11-50 16,4-10-44-16,-2-10-20 16,-4-7-10-16,-4-6-15 15,-6-4-3-15,0-3-5 16,-7-1 8-16</inkml:trace>
          <inkml:trace contextRef="#ctx0" brushRef="#br0" timeOffset="-8455.2149">6884-1557 246 0,'0'0'156'0,"0"22"-10"16,0 4-26-16,0 13-18 0,0 6-8 15,0 5-12-15,5 0-27 16,3 4-33-16,1-9-22 16,1-3 0-16,-1-13 0 15,1-12 0-15,-10-17 0 16,13-9 0-16,-6-14 0 15,-7-10 0-15,0-5 0 16,6-8 0-16,-6-1-5 16,8 1 2-16,2 5 1 15,-1 8 2-15,7 12 1 16,2 13-1-16,2 13 1 15,0 14 1-15,3 15 1 16,-4 6-2-16,-3 8 1 0,-6-2-2 16,0-3 0-16,-5-6 0 15,-5-10 0-15,0-27 0 16,0 0 0-16,10-15 0 15,-1-16 0-15,7-11 0 16,4-3-4-16,7-4 1 16,5 1 0-16,4 6 2 15,-1 10-1-15,0 17 2 16,0 15 1-16,-6 13 0 15,0 11 3-15,-7 13-1 16,-4 6 1-16,-1 1-4 16,-3 0 0-16,-4-6 0 15,-2-10-2-15,-1-10-118 0,-7-18-43 16,0 0-8-16,0-27-6 15,0 4-5-15,-23-19-2 16</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0:38:13.97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4FA0682-A50F-4EF9-931A-D569A36636F2}" emma:medium="tactile" emma:mode="ink">
          <msink:context xmlns:msink="http://schemas.microsoft.com/ink/2010/main" type="inkDrawing" rotatedBoundingBox="16969,17914 19572,17581 19598,17788 16996,18122" semanticType="callout" shapeName="Other">
            <msink:sourceLink direction="with" ref="{AC86FC06-8E8C-4A2D-B6AF-9F5EA2F25DF3}"/>
          </msink:context>
        </emma:interpretation>
      </emma:emma>
    </inkml:annotationXML>
    <inkml:trace contextRef="#ctx0" brushRef="#br0">0 374 45 0,'0'0'19'15,"0"0"5"-15,13 14-4 16,-13-14 6-16,0 0 1 0,23 15 8 15,-23-15 1-15,23 7 9 16,-3-7 6-16,0 0 8 16,8 0 6-16,4 0 5 15,13 7 4-15,-1-7-4 16,15 0-10-16,4 0-11 15,13 0-6-15,6-11-9 16,12 2-7-16,8-3-11 16,10-4-10-16,12 7-4 15,5 0 0-15,2 2 1 16,0-1-2-16,1 8-1 15,-8-10-1-15,-2 3 2 16,-9-4 1-16,-8-8-1 0,-9-2 0 16,-7-9 1-16,-5 0-1 15,-10-5 1-15,-6 6 4 16,-7 2-12-16,-10 0-62 15,-6 6-57-15,-7 7-32 16,-14-3-9-16,-4 2-2 16,-20-8-7-16</inkml:trace>
  </inkml:traceGroup>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0:38:26.51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D319FDDC-DA64-48C7-9A34-211776C5562C}" emma:medium="tactile" emma:mode="ink">
          <msink:context xmlns:msink="http://schemas.microsoft.com/ink/2010/main" type="inkDrawing" rotatedBoundingBox="20815,15120 22489,14662 22510,14741 20836,15199" shapeName="Other"/>
        </emma:interpretation>
      </emma:emma>
    </inkml:annotationXML>
    <inkml:trace contextRef="#ctx0" brushRef="#br0">3914-2396 153 0,'-16'-4'66'0,"-2"-2"2"15,3 6-5-15,15 0-6 16,-13-11-6-16,13 11 8 16,0 0 10-16,36-17-3 15,-2 8-4-15,15-3-5 16,17-12 3-16,21 0-4 0,12-13-4 15,21-2-10-15,10-4-13 16,13-1-16-16,-1 1-13 16,2 1 0-1,-9 9 0-15,-14 7-26 0,-14 14-70 16,-20 8-38-16,-20 4-27 15,-14 0-7-15,-20-10-3 16,-3 4-7-16</inkml:trace>
  </inkml:traceGroup>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7:35.07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A675DFC-F823-4149-AD36-0D4ED892E9FB}" emma:medium="tactile" emma:mode="ink">
          <msink:context xmlns:msink="http://schemas.microsoft.com/ink/2010/main" type="inkDrawing" rotatedBoundingBox="1518,12680 5225,12970 5006,15774 1299,15485" hotPoints="4856,12873 5013,15413 1661,15620 1504,13080" semanticType="enclosure" shapeName="Rectangle">
            <msink:sourceLink direction="with" ref="{5A55B489-D6DA-42B1-926F-0FE2D6CB0B66}"/>
            <msink:sourceLink direction="with" ref="{10EC5A76-3A27-44CA-AD0A-F46B121D7CB8}"/>
            <msink:sourceLink direction="with" ref="{53468708-63E9-4FC0-9489-DD95758F2D16}"/>
            <msink:sourceLink direction="with" ref="{DAA42FCD-D76A-4E75-99FF-0555E05BE3E1}"/>
            <msink:destinationLink direction="with" ref="{BD046C2E-757B-480F-8600-EB25CC175583}"/>
          </msink:context>
        </emma:interpretation>
      </emma:emma>
    </inkml:annotationXML>
    <inkml:trace contextRef="#ctx0" brushRef="#br0">0 138 11 0,'0'0'59'0,"0"0"-33"0,0 0-6 16,15-5 0-16,-15 5 3 16,15 0-3-16,-15 0 7 15,26 0-2-15,-9 0 4 16,7 0-1-16,5 0 0 15,8-7 0-15,7 3-1 16,6-2-3-16,5 1-9 16,2 0-6-16,4 0-4 15,2 0-2-15,0-1-2 16,3 6 0-16,-4-8 0 15,0 2 2-15,-2-1 2 0,3 1 2 16,2-1 0 0,-3 1 0-16,-2 1 1 15,1 5-1-15,-1-6 0 16,2 6-1-16,1-6-1 0,-2 6-2 15,-1-4 1 1,0 4 0-16,0 0 0 0,2-5 2 16,-1 5 0-16,3-8-1 15,-1 8 2-15,-1-5-1 16,2 1-2-1,-3 4 1-15,2 0-3 0,-3-7 0 16,0 7 0-16,-5 0-2 0,-7 8 1 16,2-8 0-1,-3 6 0-15,-2-6 2 16,1 0-1-16,-1 0-1 15,3 0 2-15,0 0-1 0,2-4 0 16,-1 4 1 0,3-5 4-16,-5 5 8 0,-1 0 8 15,-5 0 3 1,0 0 1-16,-6 5 0 0,2-5-2 15,-7 0 0-15,5 0-3 16,-1 0-10-16,-3 0-7 16,0-5-1-1,-2 5 3-15,-4 0 12 0,-5 0 8 16,-20 0-2-16,26 0 2 15,-26 0-2-15,0 0 0 16,0 0-1-16,0 0-5 16,0 12-13-16,0-12-6 0,0 0 0 15,0 22 0 1,0-22 1-16,0 19 0 15,0-19 1-15,7 28-1 16,-7-14 0-16,4 2-1 0,-4 4 2 16,8 5-2-1,-1 0 3-15,-3 8-3 0,4-1 0 16,-2 5 0-1,-2 1 1-15,1 4 2 0,0 0-1 16,-5 2 0-16,6 2-2 0,0 4 4 16,-2 6-2-1,4 2 3 1,-1 3-5-16,2 1 0 0,0 3 0 15,2 0 0-15,-3 0 0 0,1 0 0 16,1-6 0 0,-1-1 0-16,0-3 0 0,-3-2 0 15,0 0 0 1,-6 0 0-16,4-5 0 15,-4 0 0-15,0 2 0 0,0-1 0 16,0 1 0 0,0-4 0-16,0-3 0 0,0 0 0 15,0-5 0-15,0-1 0 16,5-2 0-16,-5-2 0 15,0-4 0-15,0-1 0 0,5 0-2 16,-5-4-6 0,6-2-83-16,-6-2-49 15,0-20-28-15,0 0 2 16,-27 0-9-16,8-17-3 0</inkml:trace>
    <inkml:trace contextRef="#ctx0" brushRef="#br0" timeOffset="2432.5043">-69 218 126 0,'0'0'56'15,"0"0"9"-15,0 0 4 16,0 0 4 0,0 0 1-16,0 0-2 0,0 0-4 15,0 0-2-15,0 0 8 16,0 0-12-16,-10 26-10 15,10-8-14-15,0 8-4 16,-7 4-3-16,7 9-3 0,0 1-10 16,6 3-14-1,-6 1-4-15,8 2 1 0,-1 4-2 16,0 5 3-1,4 1-3-15,-5 2 3 0,5 1-4 16,-4 3 5 0,0 4-2-16,0 2-1 0,0-5 1 15,-3 0 0 1,1-3 1-16,-1 1-3 0,2 0 4 15,-2 0-3-15,1 1 0 16,2 3 2-16,-3 2-2 16,3 1 0-1,-3-2 0-15,3-2 0 0,-2 1 0 16,0-7 0-16,0-7 0 0,0-4 0 15,1-6 0 1,-1-1-3-16,1 2 3 16,-1-3-3-16,2 3 1 0,-3 0 4 15,3 1-3-15,-3 0 1 16,4 1-2-1,-2-5 2-15,2-6-3 0,-4-6 1 16,3-5-2-16,1-5 1 16,-8-17 0-16,10 22 0 15,-10-22 2-15,0 0-1 16,11 21 2-16,-11-21 0 0,0 0 0 15,6 18 0 1,-6-18 0-16,0 0 0 0,0 0-2 16,0 0 0-1,0 0 0-15,0 0 0 0,0 0 0 16,0 0 1-1,0 0-1-15,0 0 1 0,15 12 0 16,-15-12 0 0,0 0 1-16,0 0 0 0,0 0 1 15,0 0-2 1,14 6 1-16,-14-6 0 0,0 0-2 15,15 0 2 1,-15 0 0-16,0 0 0 0,16 8-2 16,-16-8 3-16,0 0-1 15,14 6-1-15,-14-6 3 16,0 0-3-16,23 0 0 0,-23 0 0 15,28 0 2 1,-12 0-2-16,6 0 1 0,4 0 1 16,2 0 0-1,5-5 0-15,4 5-1 0,0 0 0 16,4 0 0-16,1 0 1 15,-1 7-2-15,4-7 1 16,0 5-1 0,0-5 2-16,5 5-1 0,-1-5 0 15,3 0-1-15,2 5-1 16,4-5 3-16,-2 0-2 0,2 0 1 15,0 0 0 1,0 0 0-16,-2 6 0 16,0-6 1-16,2 0 0 15,-4 7-1-15,1-3 0 0,0 1 1 16,-2-5 0-1,1 7-2-15,-2-7 2 0,3 0-1 16,-3 0 0 0,0 0-1-16,-3 0 1 0,1-6-1 15,0 6 0 1,0 0 2-16,1 0-2 0,-5 0 1 15,2 0 1-15,2-6 1 16,2 6-1-16,0-7 0 16,-1-1-1-16,0 1 1 15,1-2-1-15,2 3 0 16,-4-2 0-16,-1 3-1 15,2 5 1-15,-5-6 0 16,-1 6-1-16,-2 0 0 16,-4 0 1-16,1 0-1 15,-3-5 0-15,-2 5 2 0,-3-6-2 16,2 6 1-1,-3-8-1-15,-2 1 3 0,-2 3-1 16,-1-2-1 0,-5 0 0-16,-5 1 0 0,-16 5 1 15,20-6-1 1,-20 6 2-16,0 0-3 0,0 0 1 15,14-14 1-15,-14 14 1 16,0 0-2-16,16-17 1 16,-16 17-2-16,15-14 1 15,-15 14 0-15,22-10-1 16,-22 10-1-16,17-7 2 15,-17 7 0-15,0 0-1 0,0 0 2 16,15-6-2 0,-15 6 1-16,0 0 1 0,16-8-1 15,-16 8-1 1,18-6-1-16,-18 6 1 0,23 0 1 15,-23 0 0-15,18-6-1 16,-18 6 2-16,0 0-1 16,0 0 1-1,13 0-1-15,-13 0 0 0,0 0 0 16,0 0 0-16,0 0 1 0,0 0-3 15,0 0 2 1,0 0-1-16,-10-16 3 16,10 16 0-16,0 0-2 15,0-22 1-15,0 22 0 0,0-25-1 16,0 7 0-1,0 0 1-15,0-4-2 0,-6 1 0 16,6 0 2 0,0-1-2-16,-5-1 1 0,5 6 0 15,0-2 1 1,-7 3-2-16,7 16 1 0,-4-24-1 0,4 24 2 15,-11-19-1 1,11 19 0-16,-11-21-2 16,11 21-46-1,-11-19-40-15,11 19-24 0,-7-20-19 0,7 20-34 16,-4-18 3-1,4 18-7-15,-8-19 68 16</inkml:trace>
  </inkml:traceGroup>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7:47.59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6ED7BA0-F40A-4155-A0F4-2DC01181792A}" emma:medium="tactile" emma:mode="ink">
          <msink:context xmlns:msink="http://schemas.microsoft.com/ink/2010/main" type="writingRegion" rotatedBoundingBox="1208,13269 5827,12875 6246,17785 1628,18180"/>
        </emma:interpretation>
      </emma:emma>
    </inkml:annotationXML>
    <inkml:traceGroup>
      <inkml:annotationXML>
        <emma:emma xmlns:emma="http://www.w3.org/2003/04/emma" version="1.0">
          <emma:interpretation id="{3D4182CE-200C-4AF8-AE10-91ECA3645E18}" emma:medium="tactile" emma:mode="ink">
            <msink:context xmlns:msink="http://schemas.microsoft.com/ink/2010/main" type="paragraph" rotatedBoundingBox="1745,13216 3362,13214 3363,13507 1746,13509" alignmentLevel="1"/>
          </emma:interpretation>
        </emma:emma>
      </inkml:annotationXML>
      <inkml:traceGroup>
        <inkml:annotationXML>
          <emma:emma xmlns:emma="http://www.w3.org/2003/04/emma" version="1.0">
            <emma:interpretation id="{DAA42FCD-D76A-4E75-99FF-0555E05BE3E1}" emma:medium="tactile" emma:mode="ink">
              <msink:context xmlns:msink="http://schemas.microsoft.com/ink/2010/main" type="line" rotatedBoundingBox="1745,13216 3362,13214 3363,13507 1746,13509">
                <msink:destinationLink direction="with" ref="{1A675DFC-F823-4149-AD36-0D4ED892E9FB}"/>
              </msink:context>
            </emma:interpretation>
          </emma:emma>
        </inkml:annotationXML>
        <inkml:traceGroup>
          <inkml:annotationXML>
            <emma:emma xmlns:emma="http://www.w3.org/2003/04/emma" version="1.0">
              <emma:interpretation id="{21374259-DFB8-4560-9784-B9AB05025A4E}" emma:medium="tactile" emma:mode="ink">
                <msink:context xmlns:msink="http://schemas.microsoft.com/ink/2010/main" type="inkWord" rotatedBoundingBox="1745,13216 3362,13214 3363,13507 1746,13509"/>
              </emma:interpretation>
              <emma:one-of disjunction-type="recognition" id="oneOf0">
                <emma:interpretation id="interp0" emma:lang="en-US" emma:confidence="1">
                  <emma:literal>neuron</emma:literal>
                </emma:interpretation>
                <emma:interpretation id="interp1" emma:lang="en-US" emma:confidence="0">
                  <emma:literal>n anon</emma:literal>
                </emma:interpretation>
                <emma:interpretation id="interp2" emma:lang="en-US" emma:confidence="0">
                  <emma:literal>neurons</emma:literal>
                </emma:interpretation>
                <emma:interpretation id="interp3" emma:lang="en-US" emma:confidence="0">
                  <emma:literal>n onion</emma:literal>
                </emma:interpretation>
                <emma:interpretation id="interp4" emma:lang="en-US" emma:confidence="0">
                  <emma:literal>narrows</emma:literal>
                </emma:interpretation>
              </emma:one-of>
            </emma:emma>
          </inkml:annotationXML>
          <inkml:trace contextRef="#ctx0" brushRef="#br0">216 393 98 0,'-7'-21'48'15,"7"21"0"-15,-7-18-4 0,7 18-1 16,-6-18 9-16,6 18 11 0,-9-19 14 15,9 19 4 1,0 0-2-16,0-18-10 0,0 18-4 16,0 0-8-1,0 0-12-15,0 0-14 0,0 0-16 16,0 0-14-1,0 0-1-15,0 23 1 0,0-5 0 16,4 4 0 0,2 1 0-16,1 3 0 15,-3 1-1-15,4-2 0 0,-2-1 0 16,-1-4 0-16,0 1-1 15,1-6 1-15,-6-15 0 16,4 23 0 0,-4-23 0-16,0 0 0 0,0 18 0 15,0-18-1-15,0 0 1 16,0 0 0-16,0-22 0 15,0 22-2-15,0-30 2 0,0 12-1 16,0-2 1 0,0 2 0-16,0-2-1 0,0 5-1 15,0 15 1 1,5-25 1-16,-5 25-1 0,9-18 1 15,-9 18-2 1,11-15 2-16,-11 15-1 0,17-11 1 16,-17 11 0-1,22-5-1-15,-22 5 1 0,22 7-2 16,-22-7 2-16,19 15-2 0,-19-15 2 15,18 21 0 1,-18-21 1-16,14 26 1 16,-9-9-2-16,0-1 2 15,0 2-2-15,-5 0 2 0,6-1-2 16,-6 0 0-1,0-17-1-15,4 25 2 16,-4-25 0-16,0 0-1 16,0 0 0-16,0 0-26 0,0 0-47 15,0 0-23-15,0-20-10 16,0 20-11-1,0-26-12-15,0 26-10 0,13-27-4 16,-13 27 61-16</inkml:trace>
          <inkml:trace contextRef="#ctx0" brushRef="#br0" timeOffset="830.0012">534 390 90 0,'0'0'73'0,"18"-13"-11"0,-18 13-27 15,18-10-8 1,-18 10-4-16,31-16-4 0,-10 5-8 15,0 1-4 1,-1 1 4-16,-3-2 23 0,-17 11 12 16,19-15 7-1,-19 15 2-15,0 0 6 0,0 0 2 16,-21-4 3-16,21 4-7 15,-30 13-21-15,13-1-14 16,-1 2-7-16,3 4-3 0,-1 4-5 16,5 1-1-1,0 3-4-15,3 0-4 16,8-2-1-16,0-4 3 15,0-2-2-15,0-18 0 0,18 18 1 16,-5-18-7 0,9-5-38-16,-4-6-25 15,7 0-17-15,-6-6-11 0,3 2-4 16,-5-1-1-16,0 0-2 15,-8 1 8-15,-2 1 37 16,-7 14 27 0,0-23 17-16,0 23 13 0,0-22 2 15,0 22 4-15,0-16 2 16,0 16-1-16,0 0 2 15,11-17 3-15,-11 17 13 0,0 0 15 16,0 0 15 0,15-5 10-16,-15 5 11 0,0 0 9 15,0 18 12 1,0-18-3-16,0 20-14 0,0-3-16 15,4-2-15 1,3 4-12-16,-2 0-9 0,2 2-13 16,1 3-11-1,1-3-2-15,0-1 1 0,-9-20-1 16,25 21 0-16,-10-21 1 0,-15 0-1 15,28-18 0 1,-11-3 0-16,-4 1 0 16,2-8-1-16,-2 1-1 15,-1 0 1-15,-2 1 0 0,-1 7 1 16,-2 2 0-1,-7 17 0-15,7-20-1 16,-7 20 2-16,0 0-1 16,7 15 1-16,-7 0-1 0,0 3-1 15,0 3 3-15,0 3-3 16,0-1 2-1,5 1-1-15,-5-2 1 0,0-4-1 16,0-18-1 0,4 26-21-16,-4-26-54 0,0 0-25 15,0 0-14 1,0 0-19-16,19-13-13 0,-19-5-6 15,13 4 0-15</inkml:trace>
          <inkml:trace contextRef="#ctx0" brushRef="#br0" timeOffset="1390.002">1084 362 48 0,'0'0'72'15,"0"0"9"1,0 0-12-16,0 0 16 0,11 30 6 16,-11-12 4-1,9 5-3-15,-9 2-3 0,5 1-8 16,-5-3-20-16,6-1-19 15,-6-7-33-15,0-15-9 16,0 0-1-16,0 0 0 16,5-22 2-16,-5 1-3 15,7-4 2-15,0-1-2 16,1-1-1-16,1 4-7 15,6 1-18-15,-1 3-15 16,8 4-17 0,0-2-11-16,4 6-14 0,0-1-3 15,2 3 2-15,-3 5 9 0,-1 4 27 16,-6 0 36-1,-18 0 50-15,17 19 35 0,-17 0 16 16,-11 6 1 0,-3 3 2-16,4 1-2 0,-3 1-10 15,9 0-22 1,-2-5-32-16,6-7-23 0,0-18-1 15,26 14 0-15,-8-22 0 0,1-5-1 16,-3-3-1 0,1-6-1-16,-5-2-3 15,-6 2 2-15,-6 3 1 16,-14 4 2-16,0 3-2 0,-9 5 0 15,1-1 3 1,-1 8-4-16,5 0-19 16,5 0-46-16,13 0-26 15,0 0-12-15,23 0-24 0,7 0-12 16,0-3-9-16,8 3 7 15,-4-8 126 1</inkml:trace>
          <inkml:trace contextRef="#ctx0" brushRef="#br0" timeOffset="1760.0025">1560 308 349 0,'-25'9'154'16,"25"-9"-19"-16,-12 35-64 16,6-9-10-16,6 4-4 15,0 3-8-15,0 3-10 0,0-1-30 16,0-5-7-1,0-5-2-15,0-10-1 0,0-15 1 16,0 0-1 0,0 0 0-16,0-28-2 0,0 1 2 15,7-3-1 1,3-2 0-16,2 2-1 0,6 3 2 15,4 6-1-15,1 5 1 16,5 7 1-16,1 9 1 16,0 6-1-16,-2 8 3 0,-1 4 0 15,-5 5-1 1,-4 2 0-16,-4 0-2 15,-8-1 2-15,-5-1-2 16,0-7-1-16,0-1-63 0,0-15-41 16,-18 8-36-1,18-8-10-15,0 0-5 16,-9-17-2-16,9 1 13 0</inkml:trace>
        </inkml:traceGroup>
      </inkml:traceGroup>
    </inkml:traceGroup>
    <inkml:traceGroup>
      <inkml:annotationXML>
        <emma:emma xmlns:emma="http://www.w3.org/2003/04/emma" version="1.0">
          <emma:interpretation id="{34ABD440-4C5E-4C05-B1E9-4644782B8476}" emma:medium="tactile" emma:mode="ink">
            <msink:context xmlns:msink="http://schemas.microsoft.com/ink/2010/main" type="paragraph" rotatedBoundingBox="1718,13763 4937,13467 5008,14238 1789,14534" alignmentLevel="1"/>
          </emma:interpretation>
        </emma:emma>
      </inkml:annotationXML>
      <inkml:traceGroup>
        <inkml:annotationXML>
          <emma:emma xmlns:emma="http://www.w3.org/2003/04/emma" version="1.0">
            <emma:interpretation id="{53468708-63E9-4FC0-9489-DD95758F2D16}" emma:medium="tactile" emma:mode="ink">
              <msink:context xmlns:msink="http://schemas.microsoft.com/ink/2010/main" type="line" rotatedBoundingBox="1718,13763 4937,13467 5008,14238 1789,14534">
                <msink:destinationLink direction="with" ref="{1A675DFC-F823-4149-AD36-0D4ED892E9FB}"/>
              </msink:context>
            </emma:interpretation>
          </emma:emma>
        </inkml:annotationXML>
        <inkml:traceGroup>
          <inkml:annotationXML>
            <emma:emma xmlns:emma="http://www.w3.org/2003/04/emma" version="1.0">
              <emma:interpretation id="{55084538-258F-4E25-BF40-D9B1AC7C24B8}" emma:medium="tactile" emma:mode="ink">
                <msink:context xmlns:msink="http://schemas.microsoft.com/ink/2010/main" type="inkWord" rotatedBoundingBox="1722,13808 2836,13706 2889,14285 1775,14388"/>
              </emma:interpretation>
              <emma:one-of disjunction-type="recognition" id="oneOf1">
                <emma:interpretation id="interp5" emma:lang="en-US" emma:confidence="0">
                  <emma:literal>gains</emma:literal>
                </emma:interpretation>
                <emma:interpretation id="interp6" emma:lang="en-US" emma:confidence="0">
                  <emma:literal>guns</emma:literal>
                </emma:interpretation>
                <emma:interpretation id="interp7" emma:lang="en-US" emma:confidence="0">
                  <emma:literal>gowns</emma:literal>
                </emma:interpretation>
                <emma:interpretation id="interp8" emma:lang="en-US" emma:confidence="0">
                  <emma:literal>gwins</emma:literal>
                </emma:interpretation>
                <emma:interpretation id="interp9" emma:lang="en-US" emma:confidence="0">
                  <emma:literal>gams</emma:literal>
                </emma:interpretation>
              </emma:one-of>
            </emma:emma>
          </inkml:annotationXML>
          <inkml:trace contextRef="#ctx0" brushRef="#br0" timeOffset="4051.0058">388 974 126 0,'0'-21'84'15,"0"21"14"-15,-8-24 7 16,8 24-1-16,-15-17-13 15,15 17-4 1,-28-5-13-16,13 11-11 0,-5 6-16 16,-3 9-18-16,2 3-19 15,-2 6-6-15,5 4-1 16,2 0-2-16,7-2-2 0,5-1 0 15,4-9 2 1,15-7-4-16,-15-15 2 0,32 9-3 16,-13-18 4-1,4-5 0-15,-4-5-2 0,-1-3 2 16,-2-3-4-1,-3 2 3-15,-1-4-2 0,-7 6 3 16,1 2-4 0,-6 3 2-16,0 16 1 0,7-17 1 15,-7 17 1-15,0 0 1 16,7 22 0-16,-2-3 2 15,2 9 0-15,-2 4-4 16,3 5 3-16,1 0-3 16,-1 0 2-16,-1-2-3 15,-3 0 3-15,-4 1-6 16,0-8 3-16,0 2 3 15,-4-3-2-15,-4-3 2 16,-2-3-2-16,-1-2 0 16,11-19-1-16,-26 17-14 0,26-17-49 15,-26-7-28 1,15-9-18-16,3-1-18 0,0-10-19 15,8 5-6 1,-10-7-2-16,10 8 102 0</inkml:trace>
          <inkml:trace contextRef="#ctx0" brushRef="#br0" timeOffset="4531.0064">599 896 337 0,'0'0'155'16,"-16"-5"-35"0,16 5-34-16,-16 30-10 15,10-5-13-15,-3 0-23 0,0 6-10 16,1-1-16-16,1-1-11 15,7-5-2-15,-4-5 2 16,4-19-3 0,10 17-1-16,-10-17-1 0,22-10-2 15,-6-4-1-15,0-4-3 16,2-5-1-16,-4 1-1 15,0-2 2 1,-6-1 5-16,-4 6 1 0,-4 3 1 16,0 16 4-16,-4-21 1 0,4 21 2 15,0 0 1 1,0 0 0-16,-11 20-5 0,11-4-1 15,5 3 0 1,2 3 2-16,0 3 0 0,1-3 0 16,-1-1 1-1,1-4-2-15,-1-2 0 0,-7-15-19 16,0 0-60-1,15 0-29-15,-15 0-27 0,4-24-14 16,2 5-9-16,-6-10 1 16,4 3 23-16</inkml:trace>
          <inkml:trace contextRef="#ctx0" brushRef="#br0" timeOffset="4711.0067">795 880 328 0,'-7'30'147'0,"-3"0"-16"16,1 2-72-1,1 2-1-15,-1-3-15 0,5-7-48 16,-1-6-68-16,5-4-48 16,0-14-21-16,0 0-6 15,8-28 0 1,0 6 19-16</inkml:trace>
          <inkml:trace contextRef="#ctx0" brushRef="#br0" timeOffset="5231.0074">939 866 407 0,'0'16'159'0,"6"7"-4"16,-6-1-41-16,4 1-89 15,1 1 1-15,-5-5-4 0,4 1-15 16,-4-20-6 0,0 21 0-16,0-21-3 15,0 0 1-15,-13-15-1 0,13-1-1 16,0-3 1-16,0-5 1 15,0-1-2-15,9 3 0 16,2 3 3 0,3 3-1-16,4 4-1 0,-3 12 4 15,3 0 0-15,-18 0-1 16,25 30 2-16,-18-10 1 15,-1 4-3 1,-6 2 1-16,0-4 0 0,-7 2-1 16,0-8-1-16,7-16 0 0,-9 19-4 15,9-19-36 1,0 0-45-16,0 0-20 0,23-7-18 15,-6-1-20 1,-1-7-7-16,8 3-5 0,-3-11 45 16</inkml:trace>
          <inkml:trace contextRef="#ctx0" brushRef="#br0" timeOffset="5511.0078">1277 781 458 0,'-25'5'154'0,"10"4"-19"15,-1 5-50-15,-1-1-34 16,9 6-19-16,1-1-32 15,7 4-1-15,8-1-2 16,2 2 3-16,5-1-1 16,1 1 0-16,1-3 3 15,-6 0-1-15,-3-2 3 0,-8-4-4 16,0-14 4-1,-14 16-3-15,1-16-1 0,-4 0-1 16,-1-5-4 0,18 5-20-16,-19-17-44 0,19 17-26 15,4-21-23 1,13 14-26-16,-1-3-6 0,12 10-5 15,-3-10 2 1</inkml:trace>
        </inkml:traceGroup>
        <inkml:traceGroup>
          <inkml:annotationXML>
            <emma:emma xmlns:emma="http://www.w3.org/2003/04/emma" version="1.0">
              <emma:interpretation id="{1F6835D4-F9E5-403F-A713-2DCF68141F02}" emma:medium="tactile" emma:mode="ink">
                <msink:context xmlns:msink="http://schemas.microsoft.com/ink/2010/main" type="inkWord" rotatedBoundingBox="3366,13612 4937,13467 5008,14238 3437,14382"/>
              </emma:interpretation>
              <emma:one-of disjunction-type="recognition" id="oneOf2">
                <emma:interpretation id="interp10" emma:lang="en-US" emma:confidence="1">
                  <emma:literal>negative</emma:literal>
                </emma:interpretation>
                <emma:interpretation id="interp11" emma:lang="en-US" emma:confidence="0">
                  <emma:literal>negative C</emma:literal>
                </emma:interpretation>
                <emma:interpretation id="interp12" emma:lang="en-US" emma:confidence="0">
                  <emma:literal>negator C</emma:literal>
                </emma:interpretation>
                <emma:interpretation id="interp13" emma:lang="en-US" emma:confidence="0">
                  <emma:literal>negativ C</emma:literal>
                </emma:interpretation>
                <emma:interpretation id="interp14" emma:lang="en-US" emma:confidence="0">
                  <emma:literal>negation C</emma:literal>
                </emma:interpretation>
              </emma:one-of>
            </emma:emma>
          </inkml:annotationXML>
          <inkml:trace contextRef="#ctx0" brushRef="#br0" timeOffset="6901.0098">1835 809 126 0,'0'0'62'15,"0"0"-11"1,0 0 11-16,0 0 13 0,0 0 13 15,0 0-6 1,-8 17 1-16,8 0-2 0,4 5 0 16,-4 2-16-16,7 6-20 0,-7 1-24 15,0 0-19 1,5-2 2-16,-5-2-2 15,0-6-1-15,0-4 0 16,0-17-1-16,0 0-1 0,0 0 2 16,0 0-2-1,10-25-2-15,-10 0 2 16,8-2-2-16,-2-3 1 15,0 1 1-15,4 0-1 0,5 3-1 16,-3 3 2-16,6 6 0 16,0 4-1-1,1 5 2-15,0 8-1 0,-1 0 0 16,-1 11 2-16,-2 4 0 15,-4 4 0-15,-2 2-1 16,-4 2 1 0,-5-1 0-16,0-1-1 0,0-4 0 15,0-1 0-15,0-16-2 0,-5 22 0 16,5-22 2-1,0 0-1-15,23 13-1 0,-10-13 3 16,5 0-1 0,3 0 1-16,1-7-1 0,-2-4 0 15,3-2 0 1,-5-5 1-16,-2-3-1 0,-5-3-1 15,-1 2 1 1,-10 0-1-16,5 3 2 0,-5 3-1 16,0 16 0-16,-13-21 0 15,13 21 1-15,-14 0 1 16,14 0-1-16,-16 14 1 0,16-14-1 15,-18 28 0 1,10-8 1-16,-1 2-2 16,4 0 1-16,1 3-1 15,4-3 0-15,0-1 0 16,4-5-2-16,-4-16 2 15,20 23-1-15,-20-23-10 16,31 5-61-16,-12-10-30 0,2-5-21 16,4 1-25-1,-3-6-1-15,5 2-6 0,-2-8 0 16</inkml:trace>
          <inkml:trace contextRef="#ctx0" brushRef="#br0" timeOffset="7371.0104">2500 786 467 0,'-20'5'159'0,"-4"10"-9"0,3 4-64 16,-4 0-46 0,9 11-4-16,1-4-36 0,6 0 0 15,3-2-1 1,6-2-1-16,9-6 0 0,-9-16 0 15,29 15-1 1,-7-15 1-16,1-11 1 0,0-2 0 16,-2-2 0-16,-5-3-1 15,-2-2 3 1,-5 1-2-16,-5 3 2 0,-4 16-1 15,0-23 0-15,0 23 1 16,0 0 0-16,0 0-1 16,0 26-1-1,7-2 3-15,1 7 1 0,2 7 1 16,2 11-2-16,3 3-2 15,0 3 3-15,-5 0-1 16,-5-4 0-16,-5-3-2 0,0-7 1 16,-9-10-3-1,-5-13 3-15,-8-11-3 0,-1-7-1 16,-3-17-24-1,4 5-26-15,0-9-23 0,6 1-19 16,1-1-7 0,7-1-14-16,8 5-14 0,0-3-17 15,15 3 20-15,-7-10 64 16,16 5 63-16</inkml:trace>
          <inkml:trace contextRef="#ctx0" brushRef="#br0" timeOffset="7801.011">2738 795 269 0,'0'0'153'0,"-18"0"-6"15,18 0-42-15,-23 19-20 16,10-2-11-16,4 7-15 15,-2 1-26 1,4 0-28-16,2 1-6 0,5-4 0 16,0-3 0-16,0-19-1 15,23 20 0-15,-23-20-8 16,29-5-17-1,-14-10-7-15,1 2-5 0,-7-9-3 16,1 0 0-16,-10-2 2 0,6 2 5 16,-6 2 14-1,0 2 24-15,0 18 20 0,-11-17 16 16,11 17 2-1,0 0 0-15,5 17-1 0,-5-2-4 16,11 4-7 0,-6 0-5-16,1 4-13 0,1-3-11 15,-2 2 0-15,-1-6-18 0,-4-16-58 16,6 17-28-1,-6-17-28-15,0 0-19 16,0 0-3-16,12-23 2 16,-4 3 19-16</inkml:trace>
          <inkml:trace contextRef="#ctx0" brushRef="#br0" timeOffset="8401.0119">2835 670 465 0,'13'0'121'16,"-13"0"-36"-16,26-7-82 15,-7 3-6-15,3-2-5 0,0 0-2 16,0 2 0 0,-2-1 2-16,-3 0 6 15,-17 5 23-15,19-6 13 16,-19 6 2-16,0 0 3 0,0 0 1 15,0 0-2 1,9 16 0-16,-9-16-3 16,0 27-22-16,7-1-11 0,-3 1 0 15,2 7-1 1,-6 0 0-16,8 0-1 0,-8-2 1 15,0-5-1 1,0-4 0-16,0-9-1 0,0-14-8 16,0 0-67-1,0 0-34-15,-10-27-22 0,10 2-18 16,-12-8-3-1,12-1-2-15,-9-6 7 0</inkml:trace>
          <inkml:trace contextRef="#ctx0" brushRef="#br0" timeOffset="8051.0114">2926 601 420 0,'0'0'155'15,"0"0"-32"-15,0 34-66 16,0-7-3-16,7 10 0 16,-7 4-8-1,0 3-23-15,0 1-22 0,0-5 0 16,0-7-2-16,-7-8-18 15,7-6-73-15,0-19-27 16,0 0-23-16,0 0-12 0,-24-31-1 16,18 7-2-1,-9-8 62-15</inkml:trace>
          <inkml:trace contextRef="#ctx0" brushRef="#br0" timeOffset="8531.012">3023 575 138 0,'0'0'51'16,"0"0"-42"0,0 0-69-16,16 0-13 0,-16 0 8 15,0 0 65-15</inkml:trace>
          <inkml:trace contextRef="#ctx0" brushRef="#br0" timeOffset="8871.0125">3086 630 349 0,'5'14'154'0,"2"1"-9"16,1 4-68-16,-1 2-29 16,4 7 1-16,-3-1-2 0,2 2-4 15,-1-2-22 1,0 1-19-16,-1-9-2 0,-3-1 0 15,-5-18-1 1,11 17 1-16,-11-17-1 0,0 0 1 16,18-18 0-1,-11-3-1-15,1-3 0 0,-3-6 0 16,4-3 0-1,-1 0-1-15,-3 1 2 0,-1 5-3 16,-4 3 2-16,6 7-12 0,-6 17-47 16,0 0-32-1,0 0-14-15,0 0-21 16,0 0-18-16,0 0-6 15,4 17-1-15,-4-17 75 0</inkml:trace>
          <inkml:trace contextRef="#ctx0" brushRef="#br0" timeOffset="9161.0129">3338 743 335 0,'0'0'132'15,"0"0"-13"-15,9-24-49 16,-9 24-25 0,6-29-11-16,-6 29-17 0,0-29 10 15,0 29-5-15,0-20 1 16,0 20 2-16,-19 0-1 15,19 0 2 1,-27 33-2-16,16-11-1 0,-4 7-22 16,7 0 0-16,2 1-3 0,6 1 1 15,6-5 0 1,3-6 0-16,5-3 0 0,0-8-1 15,5-2-16 1,-3-7-56-16,2 0-32 0,-3-9-28 16,-15 9-18-1,21-16-5-15,-21 16 0 0,8-20 15 16</inkml:trace>
        </inkml:traceGroup>
      </inkml:traceGroup>
    </inkml:traceGroup>
    <inkml:traceGroup>
      <inkml:annotationXML>
        <emma:emma xmlns:emma="http://www.w3.org/2003/04/emma" version="1.0">
          <emma:interpretation id="{1A48A323-68E5-4E60-8C97-8C2E7AEBBCAD}" emma:medium="tactile" emma:mode="ink">
            <msink:context xmlns:msink="http://schemas.microsoft.com/ink/2010/main" type="paragraph" rotatedBoundingBox="1942,14361 3834,14281 3859,14869 1968,14950" alignmentLevel="1"/>
          </emma:interpretation>
        </emma:emma>
      </inkml:annotationXML>
      <inkml:traceGroup>
        <inkml:annotationXML>
          <emma:emma xmlns:emma="http://www.w3.org/2003/04/emma" version="1.0">
            <emma:interpretation id="{5A55B489-D6DA-42B1-926F-0FE2D6CB0B66}" emma:medium="tactile" emma:mode="ink">
              <msink:context xmlns:msink="http://schemas.microsoft.com/ink/2010/main" type="line" rotatedBoundingBox="1942,14361 3834,14281 3859,14869 1968,14950">
                <msink:destinationLink direction="with" ref="{1A675DFC-F823-4149-AD36-0D4ED892E9FB}"/>
              </msink:context>
            </emma:interpretation>
          </emma:emma>
        </inkml:annotationXML>
        <inkml:traceGroup>
          <inkml:annotationXML>
            <emma:emma xmlns:emma="http://www.w3.org/2003/04/emma" version="1.0">
              <emma:interpretation id="{EAE936FF-C334-4049-BF68-B80D54E4823D}" emma:medium="tactile" emma:mode="ink">
                <msink:context xmlns:msink="http://schemas.microsoft.com/ink/2010/main" type="inkWord" rotatedBoundingBox="1942,14361 3834,14281 3859,14869 1968,14950"/>
              </emma:interpretation>
              <emma:one-of disjunction-type="recognition" id="oneOf3">
                <emma:interpretation id="interp15" emma:lang="en-US" emma:confidence="1">
                  <emma:literal>charge</emma:literal>
                </emma:interpretation>
                <emma:interpretation id="interp16" emma:lang="en-US" emma:confidence="0">
                  <emma:literal>char get</emma:literal>
                </emma:interpretation>
                <emma:interpretation id="interp17" emma:lang="en-US" emma:confidence="0">
                  <emma:literal>char age</emma:literal>
                </emma:interpretation>
                <emma:interpretation id="interp18" emma:lang="en-US" emma:confidence="0">
                  <emma:literal>char Gee</emma:literal>
                </emma:interpretation>
                <emma:interpretation id="interp19" emma:lang="en-US" emma:confidence="0">
                  <emma:literal>char gee</emma:literal>
                </emma:interpretation>
              </emma:one-of>
            </emma:emma>
          </inkml:annotationXML>
          <inkml:trace contextRef="#ctx0" brushRef="#br0" timeOffset="9981.0141">609 1559 156 0,'-18'-11'100'0,"18"11"3"16,-26 0 7-16,13-4-7 15,-2 4-11 1,-2 0-13-16,4 11-8 0,-5-1-14 16,3 9-17-16,-3 5-19 0,2 3-17 15,-1 7-2 1,5 3-1-16,1 0 2 0,11 0-3 15,0-4 1 1,4-5 1-16,10-7-2 0,4-5 2 16,3-8-1-1,5-8-3-15,4 0-60 0,-4-11-33 16,6-5-12-1,-5-4-16-15,-1-7-16 0,-1 0-5 16,-6-5-3-16,0 1 18 16</inkml:trace>
          <inkml:trace contextRef="#ctx0" brushRef="#br0" timeOffset="10411.0147">758 1421 309 0,'0'0'130'0,"0"0"-7"0,-11 16-13 16,11 4-16-1,-6 1-20-15,6 10-19 0,6 7-20 16,-1 5-17 0,1 2-18-16,2 4 2 0,0-5-1 15,2-3-1 1,-5-7 0-16,2-6 4 0,-2-12-2 15,-5-16 0 1,0 0 2-16,0 0-2 0,15-32 1 16,-8 2 0-16,4-8-1 0,2-2-3 15,3 0 0 1,2 2 1-16,2 7-2 15,2 4 1-15,1 7-1 16,-2 13 1-16,-4 7 0 0,-2 17 0 16,-5 3 0-1,-3 10 0-15,-7 0 1 16,0 6 1-16,0-1-2 15,-6-4 2-15,6-5-2 0,0-12-44 16,0-14-51-16,25 10-19 16,-6-20-28-1,8-1-13-15,1-10-2 0,7 1-2 16,-3-7 72-16</inkml:trace>
          <inkml:trace contextRef="#ctx0" brushRef="#br0" timeOffset="10761.0152">1258 1559 461 0,'-28'0'158'0,"10"10"-18"16,1 11-48 0,-1 3-34-16,4 9-15 0,3 0-40 15,5 1-1 1,1-1-1-16,5-4 2 0,0-8 1 15,11-6-1 1,-11-15-1-16,26 0 1 0,-9-16-2 16,-1-5 1-1,-4-7 0-15,2-5-4 0,-3-4 1 16,-4 3-2-16,-3 0 3 15,-4 6-2-15,0 8 1 16,0 20-1-16,0 0 1 0,0 0 1 16,0 17 0-1,0 9 0-15,5 7-2 16,-1 1 3-16,2 1-2 15,2-1 1-15,2-9-43 0,-1-7-57 16,8-10-24 0,2-8-23-16,0-5-10 15,8-5-3-15,-6-12 2 0</inkml:trace>
          <inkml:trace contextRef="#ctx0" brushRef="#br0" timeOffset="11072.0156">1510 1518 562 0,'-12'23'160'15,"12"4"-17"-15,0 6-80 0,0 0-44 16,0 4 0 0,0 1-18-16,0-6 1 0,0-6-1 15,0-3 1 1,0-23 0-16,0 0-2 0,0 0 1 15,4-27-1 1,3-3 2-16,2-3-2 0,2-3 0 16,6-3-3-1,2 5 0-15,3 6 0 0,-3 4-3 16,1 9 0-1,-1 6-1-15,2 3-21 0,-1 6-44 16,-3 0-30-16,2 0-18 0,0 0-21 16,-4 0-15-1,4 0 0-15,-19 0-1 0</inkml:trace>
          <inkml:trace contextRef="#ctx0" brushRef="#br0" timeOffset="11562.0163">1884 1518 300 0,'-16'0'148'15,"2"11"-22"-15,-5 4-12 16,-3 0-13-16,3 11-14 15,-1 0-20-15,5 4-31 16,4 0-36-16,11-3 1 16,0-5 0-16,9-5 0 0,9-11-1 15,7-6 2 1,3-10-12-16,0-7-11 0,-1-2 0 15,-7-7-1 1,-2-2 2-16,-10 3 13 0,-8 0 6 16,0 7 0-1,-8 1 10-15,8 17 13 0,-15-13 0 16,15 13 0-1,-9 20-1-15,9 0-13 0,6 9-8 16,3 4 0-16,-1 5 0 16,-1 4-2-16,1 0-1 15,-4-4 2-15,1-2-2 0,-5-4 2 16,-8-5 0-1,0-3-4-15,-3-9 3 16,11-15 2-16,-25 21-42 16,9-21-57-16,2-5-18 0,14 5-28 15,-24-28-10 1,18 14-3-16,1-5 0 15,5 1 65-15</inkml:trace>
          <inkml:trace contextRef="#ctx0" brushRef="#br0" timeOffset="11882.0168">2186 1590 182 0,'25'-12'91'15,"-12"-10"1"1,4 4-51-16,-6 2-18 0,-3-4 38 15,-3 3 11 1,-5 1 0-16,0 16 0 0,-15-26-1 16,15 26-1-1,-19 0-2-15,12 19-18 0,-2 1-38 16,5 7-13-1,-2 5 0-15,6 2 0 0,-4 0 1 16,4-2 0-16,0-6 1 0,4-5 0 16,4-6-35-1,-8-15-66-15,25 0-35 16,-6 0-24-16,-4-10-1 15,3 4-4-15,-18 6-1 0</inkml:trace>
        </inkml:traceGroup>
      </inkml:traceGroup>
    </inkml:traceGroup>
    <inkml:traceGroup>
      <inkml:annotationXML>
        <emma:emma xmlns:emma="http://www.w3.org/2003/04/emma" version="1.0">
          <emma:interpretation id="{79531448-858E-4C60-BE83-6AB0BBCCB5F3}" emma:medium="tactile" emma:mode="ink">
            <msink:context xmlns:msink="http://schemas.microsoft.com/ink/2010/main" type="paragraph" rotatedBoundingBox="1894,14919 5885,14578 5958,15429 1967,15770" alignmentLevel="1"/>
          </emma:interpretation>
        </emma:emma>
      </inkml:annotationXML>
      <inkml:traceGroup>
        <inkml:annotationXML>
          <emma:emma xmlns:emma="http://www.w3.org/2003/04/emma" version="1.0">
            <emma:interpretation id="{10EC5A76-3A27-44CA-AD0A-F46B121D7CB8}" emma:medium="tactile" emma:mode="ink">
              <msink:context xmlns:msink="http://schemas.microsoft.com/ink/2010/main" type="line" rotatedBoundingBox="1894,14919 5885,14578 5958,15429 1967,15770">
                <msink:destinationLink direction="with" ref="{1A675DFC-F823-4149-AD36-0D4ED892E9FB}"/>
              </msink:context>
            </emma:interpretation>
          </emma:emma>
        </inkml:annotationXML>
        <inkml:traceGroup>
          <inkml:annotationXML>
            <emma:emma xmlns:emma="http://www.w3.org/2003/04/emma" version="1.0">
              <emma:interpretation id="{17003D97-68D0-4D09-8A29-C267E3B7467F}" emma:medium="tactile" emma:mode="ink">
                <msink:context xmlns:msink="http://schemas.microsoft.com/ink/2010/main" type="inkWord" rotatedBoundingBox="1896,14936 3752,14777 3821,15583 1964,15741"/>
              </emma:interpretation>
              <emma:one-of disjunction-type="recognition" id="oneOf4">
                <emma:interpretation id="interp20" emma:lang="en-US" emma:confidence="0">
                  <emma:literal>cresting</emma:literal>
                </emma:interpretation>
                <emma:interpretation id="interp21" emma:lang="en-US" emma:confidence="0">
                  <emma:literal>Cresting</emma:literal>
                </emma:interpretation>
                <emma:interpretation id="interp22" emma:lang="en-US" emma:confidence="0">
                  <emma:literal>Creping</emma:literal>
                </emma:interpretation>
                <emma:interpretation id="interp23" emma:lang="en-US" emma:confidence="0">
                  <emma:literal>creasing</emma:literal>
                </emma:interpretation>
                <emma:interpretation id="interp24" emma:lang="en-US" emma:confidence="0">
                  <emma:literal>Creasing</emma:literal>
                </emma:interpretation>
              </emma:one-of>
            </emma:emma>
          </inkml:annotationXML>
          <inkml:trace contextRef="#ctx0" brushRef="#br0" timeOffset="12592.0178">539 2021 302 0,'-15'-18'144'15,"15"18"-23"1,-20-6-32-16,20 6-5 0,-21 11-11 15,5-4-15-15,5 12-15 16,-4 0-19-16,1 9-10 16,-1 4-11-16,0 6-1 0,2 1-1 15,3 3 2 1,2-1-1-16,8-1 1 0,0-4 0 15,4-6 0 1,6-3-2-16,3-7 2 0,5-7 0 16,1-5-6-1,4-3-66-15,-1-5-43 0,3-11-35 16,1 4-13-1,-4-12-4-15,3 4-4 0,-5-7 12 16</inkml:trace>
          <inkml:trace contextRef="#ctx0" brushRef="#br0" timeOffset="13162.0186">685 2204 227 0,'0'-14'97'16,"0"14"-13"-16,0 0 8 15,0 0 2-15,0 0-11 0,0 0-17 16,11 14-4-1,-11 4-3-15,9 7-3 16,-9 1-13-16,6 3-35 0,-6-2-9 16,4-2 2-16,-4-4 1 15,0-21 1-15,6 19-1 16,-6-19 1-1,0 0-2-15,0-26 1 0,4 5 1 16,1-1-2-16,4-4 0 16,2 0-2-16,4 0 1 15,0 3-4 1,5 5-24-16,-4-1-41 0,6 7-34 15,-5 3-10-15,-2 0-22 0,0 9-12 16,-15 0-11 0,20 0 3-16,-20 0 79 15</inkml:trace>
          <inkml:trace contextRef="#ctx0" brushRef="#br0" timeOffset="13492.019">928 2204 214 0,'6'18'106'0,"-6"-18"-13"16,0 0-29-16,15 11-12 0,-15-11-9 15,26-6-13 1,-10-2-14-16,1-1-4 15,-4-1-1 1,-13 10 14-16,17-20 14 0,-17 20 0 0,0 0 1 16,0 0 0-1,-21-10 0-15,21 10-1 16,-31 19-3-16,17-5-18 15,0 5-16-15,2 2-1 0,3 5-1 16,2-1 1-16,7 3-1 16,0-3 0-1,5-2 0-15,5-2 2 0,2-6 0 16,5-9-2-16,6-1-34 15,-4-11-45-15,4-3-28 16,2-5-11 0,-1-2-15-16,1-3-8 0,-3-5-6 15,4 5 4-15,-9-5 80 16</inkml:trace>
          <inkml:trace contextRef="#ctx0" brushRef="#br0" timeOffset="13782.0194">1264 2141 234 0,'0'0'137'0,"-8"-14"-13"15,8 14-6 1,-22 10-9-16,9 1-12 0,3 8-19 15,-2-1-27 1,8 6-27-16,4 3-22 0,4 0 0 16,8 4-2-16,0 0 2 15,5-2-2-15,-2-2 0 16,-4-2 0-16,-3-6 0 0,-8-19-1 15,0 19 0 1,0-19 1-16,-23 0-3 16,6-13 3-16,0 0-11 15,3 1-42-15,-1-6-42 0,8 0-22 16,7 2-26-1,0-9-18-15,12 6 0 16,-1-6-6-16,10 3 102 0</inkml:trace>
          <inkml:trace contextRef="#ctx0" brushRef="#br0" timeOffset="13972.0197">1394 2129 544 0,'7'30'165'15,"-7"-11"-16"1,0 4-94-16,0 8-34 0,0 3-2 15,5-3-11-15,-5 1-8 0,0-4-2 16,0-4-63 0,-5-9-48-16,5-15-29 0,0 0-13 15,-18-5-5 1,18-10-2-16,-11-8 0 0</inkml:trace>
          <inkml:trace contextRef="#ctx0" brushRef="#br0" timeOffset="14242.0201">1391 2159 405 0,'0'0'117'15,"26"-18"-25"1,-7 12-85-16,6 2-5 0,1-2 0 16,-1 6 6-16,0 0 30 15,-7 6 5-15,3 3 1 16,-21-9 2-16,16 30 0 15,-16-9-1-15,0 7-1 16,-5-1-8-16,5 0-30 0,-9 1-6 16,9-4 2-1,-6-4-4-15,6-20-41 0,0 15-51 16,0-15-16-1,0-15-14-15,0-2-7 0,0-10-11 16,0-1-1 0,0-9-4-16</inkml:trace>
          <inkml:trace contextRef="#ctx0" brushRef="#br0" timeOffset="14702.0207">1761 2135 515 0,'-4'18'161'15,"4"4"-24"1,4 6-85-16,-4-3-12 0,9 0-6 16,-9-5-18-16,6-3-14 15,-6-17 1-15,0 14-1 16,0-14 4-1,6-19-1-15,-6 0-2 0,5-3-4 16,8-3-10-16,-2-1-4 0,9 3-1 16,2 1 0-1,4 9 2-15,-2 3 9 0,2 10 2 16,-4 6 5-1,-7 4 8-15,-3 8 4 0,-12 1-1 16,0 4 0 0,-8 0-6-16,0-6-19 15,3 1-54-15,5-18-36 16,0 17-20-16,0-17-17 0,20-3-17 15,5-4-2-15,3-8-4 16</inkml:trace>
          <inkml:trace contextRef="#ctx0" brushRef="#br0" timeOffset="15092.0213">2125 2150 566 0,'-28'17'162'0,"-2"5"-10"16,6-1-76-16,7 5-74 15,10 0 0 1,7-5 1-16,14-5 0 0,5-6 1 15,6-10 0-15,3-5 0 16,3-8 3-16,-1-2-2 16,-7-5-2-1,-5 2-2-15,-5 0-1 0,-9 4-5 16,-4 14 0-16,-5-15-1 15,5 15-1-15,-18 9 0 16,11 7 2-16,2 6 0 0,5 9 2 16,0 4 3-1,0 10-1-15,7 2 1 0,-2 4-1 16,1 0 1-1,-6-4-3-15,0-5 3 0,0-9 0 16,-11-6 2 0,-3-13-2-16,-7-8 2 0,1-6-33 15,-6-10-52 1,4 1-23-16,2-5-19 15,2-2-20-15,18 16-16 0,-11-30 2 0,11 30 19 16</inkml:trace>
        </inkml:traceGroup>
        <inkml:traceGroup>
          <inkml:annotationXML>
            <emma:emma xmlns:emma="http://www.w3.org/2003/04/emma" version="1.0">
              <emma:interpretation id="{D20B2FE4-BC28-4950-966A-04C43DCAB729}" emma:medium="tactile" emma:mode="ink">
                <msink:context xmlns:msink="http://schemas.microsoft.com/ink/2010/main" type="inkWord" rotatedBoundingBox="3989,14740 5885,14578 5958,15429 4062,15591"/>
              </emma:interpretation>
              <emma:one-of disjunction-type="recognition" id="oneOf5">
                <emma:interpretation id="interp25" emma:lang="en-US" emma:confidence="1">
                  <emma:literal>potential)</emma:literal>
                </emma:interpretation>
                <emma:interpretation id="interp26" emma:lang="en-US" emma:confidence="0">
                  <emma:literal>potentials</emma:literal>
                </emma:interpretation>
                <emma:interpretation id="interp27" emma:lang="en-US" emma:confidence="0">
                  <emma:literal>potential</emma:literal>
                </emma:interpretation>
                <emma:interpretation id="interp28" emma:lang="en-US" emma:confidence="0">
                  <emma:literal>potentials)</emma:literal>
                </emma:interpretation>
                <emma:interpretation id="interp29" emma:lang="en-US" emma:confidence="0">
                  <emma:literal>polentas)</emma:literal>
                </emma:interpretation>
              </emma:one-of>
            </emma:emma>
          </inkml:annotationXML>
          <inkml:trace contextRef="#ctx0" brushRef="#br0" timeOffset="15742.0222">2463 2198 419 0,'6'26'161'0,"-2"-6"-36"16,3 9-56-1,-2 5-8-15,2 10-1 0,-2 1-13 16,2 4-29 0,-7 1-17-16,6-1 1 0,-6-8-3 15,0-6 5 1,0-7 0-16,0-10 3 0,0-18-2 15,0 0 2-15,0-23 0 16,0-4-2-16,-6-10 1 16,6-10-2-16,0-6-1 0,0-4-4 15,4-3 3 1,6 2-4-16,2 7 2 15,3 2-1-15,3 11 3 16,2 6-4-16,-1 9 1 16,3 10 1-16,0 9-4 0,-3 4-1 15,-1 12-1 1,-6 3-1-16,-1 4-3 0,-5 4 3 15,-6 3 0 1,-10-1-1-16,-6-1 4 0,-5-6 2 16,-5-1 1-1,-1-9 0-15,0-1 1 0,1-7-1 16,4 0-2-1,7 0-48-15,15 0-50 0,0 0-21 16,4-21-29-16,15 14-5 0,-1-7-4 16,8 3 1-1</inkml:trace>
          <inkml:trace contextRef="#ctx0" brushRef="#br0" timeOffset="16022.0226">2744 2132 611 0,'-12'32'161'0,"8"-12"-15"0,4 0-118 15,0 1-27-15,10-2 0 16,1-4 4 0,-11-15-2-16,23 14 1 0,-7-20-1 15,-16 6-1-15,25-26-4 16,-17 5-2-16,-8 1 0 15,0-3-2 1,0 2 0-16,-11 2-9 0,-4 6-15 16,-3 0-32-16,3 8-36 0,15 5-11 15,-22-8-25 1,22 8-19-16,0 0-3 0,18 0 8 15,-3-11 110 1</inkml:trace>
          <inkml:trace contextRef="#ctx0" brushRef="#br0" timeOffset="16282.0229">2911 2022 446 0,'0'0'164'0,"0"0"-17"15,0 26-58-15,0 0-27 16,0 0-24-16,0 9-13 16,0 2-26-16,-4 1 1 0,4 2-2 15,-8-7 1 1,8-4-5-16,-11-12-56 15,11-17-51-15,0 17-24 0,0-17-16 16,0-20-3-16,0-4-3 16,0 1 2-16</inkml:trace>
          <inkml:trace contextRef="#ctx0" brushRef="#br0" timeOffset="16622.0234">2880 2109 452 0,'0'0'140'16,"20"-12"-22"-16,-2 3-63 0,6 5-48 15,4-2-35 1,-1-3-16-16,2 3-5 0,-6-4 0 15,-1 5 4 1,-22 5 16-16,23-13 18 0,-23 13 24 16,0 0 42-1,-7-17 11-15,7 17 5 0,-24 0-3 16,10 0-2-1,14 0-14-15,-29 16-13 0,16 3-18 16,0 0-20-16,4 10 2 0,2 1-3 16,7-2 1-1,0 2 0-15,0-3 2 16,10-5 0-16,0-5-1 15,7-6-56-15,-2-11-44 0,3-7-18 16,-3-8-9 0,2-2-5-16,-2-7 0 15,0-2-3-15,-2-4 6 16</inkml:trace>
          <inkml:trace contextRef="#ctx0" brushRef="#br0" timeOffset="16932.0239">3165 2021 414 0,'0'0'125'0,"12"24"-3"15,-12 2-14-15,-4 0-14 16,4 11-19-16,-13-5-41 15,7-4-28 1,-2-3-4-16,1-6 4 0,7-19 1 16,-11 15-2-16,11-15-1 0,0-23-10 15,17 2-35 1,-7-8-15-16,12 0-8 15,0-9-4-15,5 10 5 16,-5 0 10-16,6 9 41 0,-5 10 19 16,-5 9 36-1,-2 8 16-15,-16-8 6 0,14 38 0 16,-14-15-4-1,0 8-10-15,-10-4-42 0,3-5-10 16,2-2-10-16,5-20-74 16,-8 16-43-16,8-16-27 15,0 0-10-15,9-27 0 0,-1 1-3 16</inkml:trace>
          <inkml:trace contextRef="#ctx0" brushRef="#br0" timeOffset="17132.0241">3480 1882 659 0,'0'28'162'16,"-4"1"-2"0,-2 7-164-16,6 4-1 0,-6 2 3 15,6-4-6 1,-4-1-69-16,-3-6-45 0,-1-17-30 15,8-14-7 1,-14 7-4-16,14-7 4 0,-12-30 29 16</inkml:trace>
          <inkml:trace contextRef="#ctx0" brushRef="#br0" timeOffset="17442.0246">3404 1882 578 0,'23'-23'168'16,"-2"18"-14"-1,-5-2-101-15,10 7-136 0,0-8-21 16,7 8-2-1,-5-6-1-15,0 6 13 0,-11 0 33 16,0 0 61-16,-17 0 50 16,12 16 33-16,-12 0 18 15,0 8 4-15,-5 3-2 16,-4 6-8-16,9 6-39 15,-9 2-48-15,2 1-8 16,2-5 3 0,5-5-2-16,-7-9 1 0,7-3 0 15,0-20-1 1,0 0-62-16,0 0-49 0,-12-19-13 15,12-5-20-15,0-7-15 0,-6-9 3 16,6-2-6 0,0-7 64-16</inkml:trace>
          <inkml:trace contextRef="#ctx0" brushRef="#br0" timeOffset="17532.0247">3624 1785 176 0,'0'0'16'0,"18"14"-30"0,-18-14-40 16,30 24-37-16,-13-18 58 15</inkml:trace>
          <inkml:trace contextRef="#ctx0" brushRef="#br0" timeOffset="17902.0252">3863 1902 658 0,'-17'24'162'15,"-4"2"-25"-15,1 3-117 16,5 2-20-16,4 2 2 0,2-3-2 16,3-4 1-16,2-3 2 15,4-23 3-15,9 16 0 16,-9-16 0-1,24-16-6-15,-7-4-3 0,0-5-3 16,0-3-1-16,-1-2 7 16,-2 3-1-16,-3 2 2 15,-7 9-9-15,-4 16 8 0,0 0 2 16,0 0 2-1,0 0 0-15,-8 32-11 0,3-7-1 16,0 2-1 0,1 1 10-16,-2-2-4 0,1-3-1 15,5-6-67 1,0-17-54-16,0 17-30 0,0-17-6 15,20-14 1 1,-10-6-6-16</inkml:trace>
          <inkml:trace contextRef="#ctx0" brushRef="#br0" timeOffset="18112.0255">4069 1786 551 0,'0'43'163'16,"-4"0"-2"-16,4 1-75 15,-7 9-87-15,7-3 2 0,0-4-3 16,-4-10 2-16,-2-6-8 16,6-13-103-1,0-17-39-15,0 0-11 0,0 0-1 16,-20-25-4-16,20 3 0 15</inkml:trace>
          <inkml:trace contextRef="#ctx0" brushRef="#br0" timeOffset="18372.0259">4147 1669 573 0,'20'25'168'15,"5"4"-2"1,6 5-75-16,3 16-93 0,6 8-1 15,-6 2-4 1,-12 0 1-16,-15 0-2 0,-15-8 4 16,-13-6-1-16,-10-11 6 15,-5-10-4-15,1-9-79 16,3-8-53-16,2-15-24 0,30 7-4 15,-20-20-6 1,20 20-2-16</inkml:trace>
        </inkml:traceGroup>
      </inkml:traceGroup>
    </inkml:traceGroup>
    <inkml:traceGroup>
      <inkml:annotationXML>
        <emma:emma xmlns:emma="http://www.w3.org/2003/04/emma" version="1.0">
          <emma:interpretation id="{C72A5253-92D0-4454-99C6-DF606BE0FE3C}" emma:medium="tactile" emma:mode="ink">
            <msink:context xmlns:msink="http://schemas.microsoft.com/ink/2010/main" type="paragraph" rotatedBoundingBox="1753,16611 6083,15867 6226,16700 1897,17445" alignmentLevel="1"/>
          </emma:interpretation>
        </emma:emma>
      </inkml:annotationXML>
      <inkml:traceGroup>
        <inkml:annotationXML>
          <emma:emma xmlns:emma="http://www.w3.org/2003/04/emma" version="1.0">
            <emma:interpretation id="{637D3E5F-D6E4-4727-9A1C-7D391460729D}" emma:medium="tactile" emma:mode="ink">
              <msink:context xmlns:msink="http://schemas.microsoft.com/ink/2010/main" type="line" rotatedBoundingBox="1753,16611 6082,15866 6226,16700 1897,17445"/>
            </emma:interpretation>
          </emma:emma>
        </inkml:annotationXML>
        <inkml:traceGroup>
          <inkml:annotationXML>
            <emma:emma xmlns:emma="http://www.w3.org/2003/04/emma" version="1.0">
              <emma:interpretation id="{3AED6231-B6CC-4139-A5C9-9CC2E8F9B74B}" emma:medium="tactile" emma:mode="ink">
                <msink:context xmlns:msink="http://schemas.microsoft.com/ink/2010/main" type="inkWord" rotatedBoundingBox="1753,16611 6082,15866 6226,16700 1897,17445"/>
              </emma:interpretation>
              <emma:one-of disjunction-type="recognition" id="oneOf6">
                <emma:interpretation id="interp30" emma:lang="en-US" emma:confidence="0">
                  <emma:literal>depolarizations</emma:literal>
                </emma:interpretation>
                <emma:interpretation id="interp31" emma:lang="en-US" emma:confidence="0">
                  <emma:literal>depolarization)</emma:literal>
                </emma:interpretation>
                <emma:interpretation id="interp32" emma:lang="en-US" emma:confidence="0">
                  <emma:literal>depolarization</emma:literal>
                </emma:interpretation>
                <emma:interpretation id="interp33" emma:lang="en-US" emma:confidence="0">
                  <emma:literal>depolarizations)</emma:literal>
                </emma:interpretation>
                <emma:interpretation id="interp34" emma:lang="en-US" emma:confidence="0">
                  <emma:literal>depolarization;</emma:literal>
                </emma:interpretation>
              </emma:one-of>
            </emma:emma>
          </inkml:annotationXML>
          <inkml:trace contextRef="#ctx0" brushRef="#br0" timeOffset="109476.6647">619 3979 390 0,'0'0'167'16,"-26"-14"-23"-16,6 8-51 16,4 6-21-16,-7 0-15 0,-3 14-26 15,-3 4-29-15,-4 6 1 16,1 8-2-1,-2 2 0-15,2 4-2 0,6 1 1 16,7-2-2-16,8-5 1 16,11-8 1-16,7-10 1 15,13-9-1 1,5-5 2-16,6-16-1 0,4-3 1 15,0-4-1-15,-3-8-6 16,-1-2-7-16,-8-1-14 16,0 1-20-16,-6-7-9 0,-1 3-4 15,-5-7-9 1,4 3-3-16,-8-5 8 0,7 6 8 15,-6 0 31 1,-4 3 44-16,1 8 35 0,-5 0 2 16,-7 12 11-1,-2-3 1-15,9 20 3 0,-16-24-6 16,16 24-14-1,-17-16-28-15,17 16-24 0,0 0-1 16,0 0 2-16,0 0-3 16,-7 13 0-16,7 7 2 15,0 3-1-15,0 7 3 16,6 8-4-16,-1 3 4 15,-5 3-4-15,10 2 4 16,-3 2-4-16,-2-2 2 16,2-2-4-16,2-8 2 15,-2-4 2-15,0-3-1 0,-1-9-1 16,-1-4-5-1,-5-16-66-15,0 0-55 0,0 0-31 16,0 0-5 0,0 0-1-16,0 0-5 0</inkml:trace>
          <inkml:trace contextRef="#ctx0" brushRef="#br0" timeOffset="109876.6653">848 4032 300 0,'0'0'112'15,"24"-22"-31"-15,-6 6-58 0,0-3-10 16,1-4 1-1,-3-1-3-15,-2 1 15 16,-7 0 21-16,0 3 3 0,-13 4-1 16,6 16 1-16,-16-16 0 15,16 16-4-15,-27 0 1 16,13 14-23-1,14-14-20-15,-26 32-4 0,14-11 1 16,2 8-1-16,5 4 1 16,-2 3-1-16,7 1-1 15,0-2 1-15,0 5-3 0,9-10 3 16,2-3-2-1,3-12-44-15,7-6-50 0,-2-13-23 16,4-9-23 0,0-4-11-16,-1-13-8 0,0 3 1 15</inkml:trace>
          <inkml:trace contextRef="#ctx0" brushRef="#br0" timeOffset="110376.666">1114 3826 304 0,'0'0'159'15,"0"23"-17"-15,0 0-32 16,-7 2-30-16,7 7-18 0,0 2-11 16,10 11-19-1,-3-2-27-15,0 6-3 16,2-1-4-16,-1-1 2 15,-1 1-2-15,-1-3 2 0,-1-7-1 16,-5-5 1-16,0-14 3 16,0-19 1-1,0 0 2-15,-15-6 4 0,7-23 1 16,1-11-2-16,3-12 2 15,4-6-3-15,0-4-1 16,8 0 0 0,3 1-6-16,5 3 0 0,5 9-5 15,3 8 4-15,2 11-7 0,2 9 3 16,-1 8-5-1,-1 5 2-15,-4 16 3 0,0 8-5 16,-7 7 4 0,-3 4-4-16,-8 8 5 0,-4 3-2 15,-11 2 6 1,-4-1-4-16,-4-8 1 0,-3-5 3 15,-4-6 1 1,2-10 3-16,-1-10 2 0,6 0 1 16,3-4-33-16,16 4-65 15,-20-28-41-15,20 15-26 16,6-9-7-16,6 4-2 0,3-8-8 15</inkml:trace>
          <inkml:trace contextRef="#ctx0" brushRef="#br0" timeOffset="110696.6664">1551 3743 600 0,'-15'29'165'16,"3"-1"-4"-1,0 0-129-15,6 6-33 0,6-4 5 16,6 2-2-16,2-11 6 16,5-4 0-16,6-13 2 15,1-4 2-15,3-12 1 0,-1-7-4 16,-3-9-9-1,-3-1 0-15,-8-2 0 0,-8 0 0 16,0 2 0 0,-17 1 0-16,-1 9-23 0,-7 5-79 15,10 4-30 1,0 5-34-16,15 5-2 0,0 0-5 15,0 0 3 1</inkml:trace>
          <inkml:trace contextRef="#ctx0" brushRef="#br0" timeOffset="111046.6669">1820 3494 651 0,'0'25'162'16,"-5"-2"-21"-1,1 3-125-15,4 10-17 0,0 8 2 16,0 6-4-1,0 0 5-15,0-2-4 0,4-3 3 16,-4-8-5 0,5-3 6-16,-5-8-5 0,0-9 6 15,0-17 2-15,6 16 1 0,-6-16-1 16,0 0-17-1,0 0-56-15,0 0-46 0,-14-17-12 16,14 17-21 0,0-19-12-16,-7 3-13 15,7 16 2-15</inkml:trace>
          <inkml:trace contextRef="#ctx0" brushRef="#br0" timeOffset="111456.6675">2019 3679 511 0,'0'0'166'0,"0"0"-15"15,-19 6-67-15,19 15-27 16,-11 2-29-1,5 1-29-15,0 5 7 0,1 1-5 16,5-3 8-16,0 0-4 0,0-8 1 16,0-3-6-1,0-16 0-15,24 14 0 0,-24-14 0 16,28-10 0-1,-28 10 0-15,27-29 0 0,-16 9 0 16,0-4 0 0,-2-4 0-16,-3-1 0 0,-6 1 0 15,5 1 0-15,-5 4 0 0,-7 5 0 16,7 18 0-1,-11-23 0-15,11 23 0 16,0 0-47-16,0 0-63 16,0 0-32-16,0 0-27 0,-6 18 0 15,6-18 1 1,16 0-3-16</inkml:trace>
          <inkml:trace contextRef="#ctx0" brushRef="#br0" timeOffset="112186.6685">2122 3704 145 0,'0'0'61'0,"0"0"-6"0,-15 0-1 16,15 0 5-16,0 0 9 15,0 0 4-15,0 0 10 16,0 16-11-1,0-16-1-15,0 20-3 0,0-20-1 16,8 27-18-16,-8-11-15 0,5-1-13 16,-5-15-19-1,5 25 2-15,-5-25-4 0,5 23 2 16,-5-23-4-1,6 16 5-15,-6-16-3 0,6 14 2 16,-6-14-4 0,0 0 4-16,0 0-8 0,0 0-43 15,0 0-46-15,0 0-29 0,17 0-19 16,-17 0-21-1,0 0 1-15,7-17-5 16</inkml:trace>
          <inkml:trace contextRef="#ctx0" brushRef="#br0" timeOffset="112756.6693">2294 3654 561 0,'0'0'172'0,"0"0"-43"15,0 0-69-15,0 0-11 0,-8 21-25 16,8 1-14-16,0 7-15 15,5 2-6-15,-5 5 6 16,0-4-1 0,0 1 7-16,0-8-1 0,0-6 12 15,0-3-2-15,0-16 1 16,0 0 0-16,0-17-11 15,4-2 0 1,-4-7 0-16,7-4 0 0,-7 0 0 16,10-2 0-16,-2 2 0 0,3 2 0 15,1 7 0 1,2 2 0-16,3 7-2 0,0 0-76 15,3 4-39 1,1 4-21-16,-2-2-15 0,-1 1-12 16,-2 5 4-1,-1-6 5-15</inkml:trace>
          <inkml:trace contextRef="#ctx0" brushRef="#br0" timeOffset="112936.6696">2522 3603 544 0,'0'0'155'16,"0"0"-26"-16,9 15-27 15,-9 1-31-15,5 13-49 0,0 6-22 16,-5 4 0-1,7 2 0-15,-7 0-6 16,0-6 2-16,0-6-74 16,0-7-58-16,0-5-29 0,0-17-8 15,-8-15 1-15,1-9 0 16</inkml:trace>
          <inkml:trace contextRef="#ctx0" brushRef="#br0" timeOffset="113436.6703">2613 3541 480 0,'0'0'173'16,"0"0"-41"-1,28 0-63-15,-28 0-14 0,32 0-5 16,-18 0-8-16,5 4-20 0,-4 4-22 16,-15-8 0-1,23 26 0-15,-17-11-8 16,-6 2-1-16,0 2 1 15,-8-2-1-15,-3 2 4 0,-1-1-1 16,-5-2 3 0,4 4 1-16,0-2 3 15,2 0 5-15,11-2 2 0,0-16 2 16,0 22 0-16,0-22 0 15,28 9-5-15,-12-9-5 16,2-9 0 0,1 2-28-16,-19 7-55 0,29-21-26 15,-29 21-19-15,19-18 0 16,-19 18-11-16,0 0-5 15,16-10-11 1,-16 10 46-16,18-4 109 0</inkml:trace>
          <inkml:trace contextRef="#ctx0" brushRef="#br0" timeOffset="113877.6709">2952 3585 459 0,'0'0'167'0,"0"0"-16"16,-25-10-59-16,25 10-9 16,-21 23-25-16,8 0-61 15,4 6-2-15,-1 5 7 0,6 2 7 16,4-3-1-1,0 0-6-15,12-9-2 16,2-6 0-16,1-10 0 16,1-8 0-16,2-8 0 0,-3-10 0 15,-4-2 0-15,-3-6-5 16,-2-1 6-1,-6-4-3-15,0 6 3 0,0 0 0 16,0 3 3 0,0 22-4-16,0-18 0 0,0 18 0 15,0 0 0 1,7 32-3-16,-7-6 1 0,8 6-1 15,-8 0-6 1,7 3 4-16,-7-5-68 0,0-3-56 16,0-4-30-16,0-23-5 0,0 0-9 15,0 0 4 1</inkml:trace>
          <inkml:trace contextRef="#ctx0" brushRef="#br0" timeOffset="114357.6716">3076 3481 714 0,'0'0'174'0,"26"-16"-39"0,-8 8-135 15,2-2 0-15,5 2 0 16,-3 1 0-16,0 7 0 16,-5 0 0-1,-3 0-2-15,-14 0-1 0,17 34 0 16,-12-8 1-16,-5 7 0 0,0 6 1 15,4-2 0 1,-4 4 1-16,0-2-1 0,0-6 0 16,6 0-82-1,-6-10-65-15,0-23-18 0,-14 17-6 16,14-17 0-1,-19-20-3-15</inkml:trace>
          <inkml:trace contextRef="#ctx0" brushRef="#br0" timeOffset="114086.6712">3138 3410 694 0,'7'29'168'0,"-7"10"-29"16,5 5-141-16,-5 5 2 15,7 2-3-15,-7-1 3 16,0 0 0-16,0-6-8 15,0-7-93-15,-6-15-44 16,6-22-20 0,0 0-4-16,-15 0 1 0,15-15-5 15</inkml:trace>
          <inkml:trace contextRef="#ctx0" brushRef="#br0" timeOffset="114747.6722">3468 3450 509 0,'-15'20'170'0,"6"8"0"15,-1 9-59 1,2-4-71-16,8 9-26 0,7-4-7 16,2-1-5-16,6-11-2 15,3-7 0-15,4-12 0 16,-2-7 0-16,2-11 0 0,-5-8-2 15,-8-3 0 1,-9-3 0-16,0-1 2 0,-14-4-2 16,2 7-56-1,-7-7-60-15,-1 2-28 0,7 3-21 16,1-7-4-1,12 8-1-15,0-6-2 0</inkml:trace>
          <inkml:trace contextRef="#ctx0" brushRef="#br0" timeOffset="115067.6726">3605 3426 619 0,'0'33'178'16,"0"6"-4"-16,5 4-122 16,-5-3-52-16,6-3 0 0,-6-7 0 15,0-4 0 1,0-12 0-16,0-14 0 15,0 0 0-15,13-25 0 0,-2-7 0 16,4-8-3-16,10-4-5 16,2-1 4-16,2 3 3 15,4 14 4 1,-2 8 2-16,2 20 0 0,-7 14-2 15,-4 14-3 1,-7 7 0-16,-6 7 0 0,-5 5 0 16,-4-4 0-1,0-4 0-15,-7-9-10 0,7-4-122 16,-6-5-41-16,6-21 0 0,0 14-9 15,0-14 4 1</inkml:trace>
          <inkml:trace contextRef="#ctx0" brushRef="#br0" timeOffset="117721.6777">4328 3128 23 0,'22'-22'14'16,"4"-2"-7"-16,0-3 11 15,3 3 21-15,-3-4 20 16,0 5 42-16,-6 6 14 15,-20 17 0-15,21-21-5 16,-21 21 1-16,-6 18-16 16,-12 2-21-16,-2 18-22 15,-9 10-40-15,-1 8-16 0,-5 10 2 16,-5 6 3-16,-1 6-3 15,-4-1 0 1,-3 0-1-16,-1-4 4 0,-1-6-2 16,-2-5 1-16,1-11 0 15,6-10-1-15,7-13-106 16,13-10-49-1,8-24-5-15,17 6-7 0,0-43-1 16,13 14-2-16</inkml:trace>
        </inkml:traceGroup>
      </inkml:traceGroup>
    </inkml:traceGroup>
    <inkml:traceGroup>
      <inkml:annotationXML>
        <emma:emma xmlns:emma="http://www.w3.org/2003/04/emma" version="1.0">
          <emma:interpretation id="{5E5AB6BF-8893-449F-AACC-087DA2F0CFE9}" emma:medium="tactile" emma:mode="ink">
            <msink:context xmlns:msink="http://schemas.microsoft.com/ink/2010/main" type="paragraph" rotatedBoundingBox="1562,17394 6100,17034 6161,17804 1623,18164" alignmentLevel="1"/>
          </emma:interpretation>
        </emma:emma>
      </inkml:annotationXML>
      <inkml:traceGroup>
        <inkml:annotationXML>
          <emma:emma xmlns:emma="http://www.w3.org/2003/04/emma" version="1.0">
            <emma:interpretation id="{8E1F06AD-B6CD-449B-89C1-AF496EC8D3D8}" emma:medium="tactile" emma:mode="ink">
              <msink:context xmlns:msink="http://schemas.microsoft.com/ink/2010/main" type="line" rotatedBoundingBox="1562,17394 6100,17034 6161,17804 1623,18164"/>
            </emma:interpretation>
          </emma:emma>
        </inkml:annotationXML>
        <inkml:traceGroup>
          <inkml:annotationXML>
            <emma:emma xmlns:emma="http://www.w3.org/2003/04/emma" version="1.0">
              <emma:interpretation id="{7B395CDD-7B23-42A4-BAF6-4868FBC6B89D}" emma:medium="tactile" emma:mode="ink">
                <msink:context xmlns:msink="http://schemas.microsoft.com/ink/2010/main" type="inkWord" rotatedBoundingBox="1562,17397 4244,17184 4305,17951 1623,18164">
                  <msink:destinationLink direction="with" ref="{5811CE6C-B26B-4BE2-B4CF-BE5972D515BC}"/>
                </msink:context>
              </emma:interpretation>
              <emma:one-of disjunction-type="recognition" id="oneOf7">
                <emma:interpretation id="interp35" emma:lang="en-US" emma:confidence="1">
                  <emma:literal>refractory</emma:literal>
                </emma:interpretation>
                <emma:interpretation id="interp36" emma:lang="en-US" emma:confidence="0">
                  <emma:literal>refractors</emma:literal>
                </emma:interpretation>
                <emma:interpretation id="interp37" emma:lang="en-US" emma:confidence="0">
                  <emma:literal>Refractory</emma:literal>
                </emma:interpretation>
                <emma:interpretation id="interp38" emma:lang="en-US" emma:confidence="0">
                  <emma:literal>refractor's</emma:literal>
                </emma:interpretation>
                <emma:interpretation id="interp39" emma:lang="en-US" emma:confidence="0">
                  <emma:literal>refracting</emma:literal>
                </emma:interpretation>
              </emma:one-of>
            </emma:emma>
          </inkml:annotationXML>
          <inkml:trace contextRef="#ctx0" brushRef="#br0" timeOffset="118802.6792">35 4654 288 0,'-17'-12'139'0,"17"12"-20"15,0 0-6-15,0 0-18 16,0 15-16-1,4 7-28-15,5 9-25 0,0 6-7 16,3 11-13-16,-3 6-3 16,1 6-6-16,-2-2 4 15,-2-5-4 1,2-13 3-16,-1-8 9 0,-7-14 0 15,0-18 2-15,0 0 0 16,5-32-2-16,-5 1 2 16,-7-3 0-16,-1-7-3 0,3 2-5 15,5-1-6 1,0-2 3-16,0 11-4 0,6 1 6 15,5-1-8 1,3 6 4-16,4 2-9 0,-5 2-48 16,8 7-55-1,-3 6-28-15,-3-6-21 0,1 14-10 16,-16 0 5-1,14 15-4-15</inkml:trace>
          <inkml:trace contextRef="#ctx0" brushRef="#br0" timeOffset="119102.6796">268 4825 164 0,'0'0'101'15,"24"0"-12"-15,-9-8-59 0,6-2-23 16,-1-6 0 0,2-3-5-16,0-5-3 15,-3-3-1-15,-4 4 2 0,-5 1 11 16,-10 8 27-16,-6-4 26 15,6 18 3-15,-27-10 2 16,9 20-2 0,-7 6-2-16,6 11 3 0,-3 0-13 15,7 10-29-15,3 3-22 16,5-2-5-16,7 2 5 15,0-3-5 1,14-10 5-16,0-4-6 0,6-9-27 16,-1-14-68-16,7-5-46 0,0-4-11 15,-4-16-11 1,0 3 1-16,-6-7-4 0</inkml:trace>
          <inkml:trace contextRef="#ctx0" brushRef="#br0" timeOffset="119772.6806">497 4724 228 0,'0'0'94'0,"-16"13"-11"15,16-13-17 1,0 0-7-16,13-5-20 0,6-1-18 15,6-9-17 1,2 2-12-16,5-4-2 0,-1 0-3 16,-1-2 1-1,-3 9 31-15,-7-1 20 16,-1 16 0-16,-10 10 4 15,1 13 12-15,-5 4 2 0,1 11-5 16,-1-3 3-16,5 6-37 16,-2-6-14-1,1-4-3-15,1-12 10 0,0-6-4 16,-10-18 6-16,0 0-1 15,0 0-1-15,5-26 4 16,-13 0-8 0,2-3 7-16,1-8-14 0,-1-1 0 15,6-3-3-15,6 2 0 0,5 3-28 16,1-1-42-1,11 8-34-15,-2 5-29 0,3 4-17 16,4 10-20 0,-8 1 1-16,5 9 0 0</inkml:trace>
          <inkml:trace contextRef="#ctx0" brushRef="#br0" timeOffset="119402.6801">614 4904 318 0,'10'27'161'0,"-10"-2"-34"16,4-6-42-16,2-3 0 15,-6-16-5-15,0 0-25 16,0-15-21-16,-9-4-22 15,1-12-8-15,0-10 6 16,-4-9-7-16,-2 0 2 16,2-5-6-16,-2 1 3 15,6-1-4-15,4 6 1 0,4 2 4 16,0 9-6-1,4 11-9-15,4 3-38 0,8 15-43 16,-16 9-28 0,26 14-8-16,-16 7-19 0,-3 4-3 15,-7 8-1 1,0 0 31-16</inkml:trace>
          <inkml:trace contextRef="#ctx0" brushRef="#br0" timeOffset="120152.6811">1154 4579 445 0,'-13'29'163'0,"-10"4"-10"15,3 0-60 1,1 10-43-16,0-3-12 16,2 1-35-16,10-3 6 15,7-1-3-15,0-16 6 0,0-21-4 16,28 12 3-16,-5-20 4 15,-1-10-14 1,1-11-8-16,-3-5-19 0,-3-4 2 16,-5-1-7-16,-6 0 10 15,-6 7 8-15,0 5 10 16,0 3 9-1,0 24 6-15,-6-16 11 0,6 16 0 16,0 26-1-16,7 4-3 16,-7 3-12-16,8 4-15 15,-1 1 5-15,-2 3-2 0,2-7 6 16,0-8-59-1,3-11-67-15,-10-15-29 0,19 0-14 16,-3-9 3 0,-1-13-6-16</inkml:trace>
          <inkml:trace contextRef="#ctx0" brushRef="#br0" timeOffset="120402.6815">1453 4492 474 0,'-8'21'168'16,"-9"-2"-15"-16,-2 12-78 15,8 4-21-15,-4 5-13 16,7 6-15-16,1-2-17 0,7-2-6 16,0-5 5-1,12-4-5-15,1-13 6 16,4 0-9-16,8-15-50 0,-3-10-65 15,4-8-31-15,3-8-19 16,-8-11-10-16,5 3 1 16,-4-9-5-1</inkml:trace>
          <inkml:trace contextRef="#ctx0" brushRef="#br0" timeOffset="120642.6818">1675 4404 465 0,'-9'17'170'0,"3"17"-6"16,2 3-62 0,4 9-65-16,0 7-9 0,4-2-25 15,-4 1-3 1,9-2 3-16,-9-7-5 0,6-7 3 15,-6-6-75 1,0-30-54-16,0 16-29 0,0-16-12 16,0-20 2-16,-8-9-4 15</inkml:trace>
          <inkml:trace contextRef="#ctx0" brushRef="#br0" timeOffset="121002.6823">1645 4532 282 0,'11'-19'113'0,"12"10"-45"16,2-2-81-16,4-3-42 0,5 5-1 15,1-1-4 1,-2 4 25-16,-6 6 49 0,-6 6 47 16,-21-6 22-1,16 33 29-15,-21-6 8 0,-1 4 3 16,-6 5-4-1,4 1-23-15,-2-3-53 0,10-8-39 16,0-4-4 0,0-22 4-16,26 23-4 0,-7-23 0 15,2-16 0-15,-1 3 0 0,-1-13 0 16,-4 3-2-1,-4-10 2-15,-5 0-3 0,-6-5 3 16,-14 6-1 0,2 4 3-16,-4 1-4 0,-1 8 2 15,1 4-19 1,16 15-76-16,-14 0-45 0,14 0-29 15,0 0-8 1,22 8 0-16,-3-1-2 0</inkml:trace>
          <inkml:trace contextRef="#ctx0" brushRef="#br0" timeOffset="121572.6831">2107 4449 573 0,'7'24'174'16,"-1"3"-9"-16,0 4-92 0,4 10-53 15,0 3-14 1,-3 0-4-16,1-6-3 0,-1-6 7 16,-7-11-3-1,0-21-1-15,0 0-2 0,8-14 0 16,-8-17 0-1,10-12-51-15,5-1-25 0,-1-7-21 16,9 5 1 0,-3 2-2-16,8 12 10 0,-5-1 27 15,1 17 49-15,-2 16 60 16,-22 0 27-16,25 18 17 15,-25 5 1-15,9 5 0 0,-9 1-8 16,0 8-27 0,7-8-38-16,-1-3-19 15,6-10-1-15,2-8 1 16,8-8-4-16,1-11 4 0,3-6-3 15,1-8-4 1,0-4 2-16,-3-5 1 16,-5 2 6-16,-4 4-1 0,-6 3 3 15,-9 6-9-15,0 19 5 16,0 0 3-16,0 0 0 15,0 0-4 1,13 30-4-16,-7 1-1 0,4 6 0 16,2 8 7-16,3 8-3 15,0 4-3-15,0 3 3 16,-1 3-3-16,-5-4 5 0,-3-2-6 15,-6-1-35 1,0-13-97-16,-7-18-35 0,-2-3 0 16,-15-22-6-1,2 0 2-15</inkml:trace>
        </inkml:traceGroup>
        <inkml:traceGroup>
          <inkml:annotationXML>
            <emma:emma xmlns:emma="http://www.w3.org/2003/04/emma" version="1.0">
              <emma:interpretation id="{11896059-9F99-4E76-801C-F0BADDAB5328}" emma:medium="tactile" emma:mode="ink">
                <msink:context xmlns:msink="http://schemas.microsoft.com/ink/2010/main" type="inkWord" rotatedBoundingBox="4650,17149 6100,17034 6158,17762 4708,17877">
                  <msink:destinationLink direction="from" ref="{F969C0BB-6A3A-46FA-8E0A-B23BAA7EE2F3}"/>
                  <msink:destinationLink direction="to" ref="{9AE337BB-EE18-4213-85CC-9EB78F72D2A8}"/>
                </msink:context>
              </emma:interpretation>
              <emma:one-of disjunction-type="recognition" id="oneOf8">
                <emma:interpretation id="interp40" emma:lang="en-US" emma:confidence="1">
                  <emma:literal>period</emma:literal>
                </emma:interpretation>
                <emma:interpretation id="interp41" emma:lang="en-US" emma:confidence="0">
                  <emma:literal>periled</emma:literal>
                </emma:interpretation>
                <emma:interpretation id="interp42" emma:lang="en-US" emma:confidence="0">
                  <emma:literal>perked</emma:literal>
                </emma:interpretation>
                <emma:interpretation id="interp43" emma:lang="en-US" emma:confidence="0">
                  <emma:literal>periods</emma:literal>
                </emma:interpretation>
                <emma:interpretation id="interp44" emma:lang="en-US" emma:confidence="0">
                  <emma:literal>peered</emma:literal>
                </emma:interpretation>
              </emma:one-of>
            </emma:emma>
          </inkml:annotationXML>
          <inkml:trace contextRef="#ctx0" brushRef="#br0" timeOffset="122783.6849">3116 4326 453 0,'-15'0'175'0,"15"17"-2"15,5 10-80 1,1 4-48-16,5 14-11 0,-2 11-29 16,4 10-9-1,0 1 7-15,1 1-5 0,-2 2 5 16,-1-11-5-16,1-6 10 15,-5-12-5-15,0-20 7 16,-7-21-2-16,0 0-4 16,0 0 6-1,-14-40-8-15,1 6 0 0,-2-7-2 16,1-4 0-16,3-5 0 15,4 0 0-15,7-6 0 16,4-6 0-16,11 3 0 0,6 6-3 16,5 0 6-1,4 4-7-15,0 11 5 0,0 9-5 16,1 16 1-1,-9 13-2-15,-4 13 2 0,-6 8-1 16,-12 8-2 0,0 8 2-16,-15 0-1 0,-4 2 4 15,-8-5-1 1,-5-6 3-16,-3-7-1 0,3-5 0 15,1-7 1-15,5 0 0 0,6-9-1 16,5 8-1 0,15-8 1-16,0 0-1 15,0 0 0-15,24 16-7 16,4-10-46-16,-1-6-27 0,14-6-13 15,-2-5-6 1,11-4 2-16,-5-9 0 16,1-1 2-16,-4-3 6 15,-3-1 62-15,-5 0 46 0,-8 4 52 16,-7 2 31-16,-10 0 0 15,-3 7 0 1,-12 0-2-16,6 16-2 0,-17-18-18 16,17 18-20-16,-30 7-36 15,12 7-29-15,0 12 0 16,0 8 0-1,3 6 1-15,4 4 2 0,6 1 6 16,5-4 4-16,7-4-2 0,5-6 2 16,9-12-40-1,-1-13-81-15,5-12-36 0,1 2-19 16,-7-21-3-1,1 2-7-15,-8-15 16 0</inkml:trace>
          <inkml:trace contextRef="#ctx0" brushRef="#br0" timeOffset="123043.6852">3700 4378 645 0,'0'28'173'16,"0"8"-40"-16,0 11-97 16,0-4-39-16,-5 1 3 0,-1-10 0 15,0-7 4 1,-3-11-1-16,9-16 1 15,0 0 0-15,-12-21-3 16,12-4 4-16,11-9-4 0,3-3-4 16,3-7-7-1,5 6 0-15,3-1-8 16,-1 9-35-16,0-2-36 0,2 5-38 15,-6 5-20-15,-5 2-19 16,1 8-2-16,-7-3 0 16</inkml:trace>
          <inkml:trace contextRef="#ctx0" brushRef="#br0" timeOffset="123213.6855">3968 4376 547 0,'7'44'172'15,"-7"-7"-4"-15,0-3-94 0,4 1-71 16,3-8-2-1,-7-7-24-15,0-20-83 16,12 16-40-16,-12-16-16 16,0-31-9-16,-8 1-1 0,8-6 1 15</inkml:trace>
          <inkml:trace contextRef="#ctx0" brushRef="#br0" timeOffset="123573.686">4212 4361 639 0,'-20'28'177'16,"5"4"-28"-16,8 6-148 0,0-2 0 16,7-3 1-1,0-4 1-15,7-8 3 0,-7-21 0 16,20 20-2-1,-4-24 3-15,-3-8-2 0,4-7 1 16,-5-2-2-16,0-5-2 0,-6 3-4 16,-6 6-2-1,0-2-49-15,0 19-50 0,0 0-35 16,0 0-16-1,0 0-17-15,0 0-4 0,0 0-2 16</inkml:trace>
          <inkml:trace contextRef="#ctx0" brushRef="#br0" timeOffset="123993.6866">4488 4409 494 0,'-20'27'173'0,"-6"-9"-9"15,-2 9-66-15,4 7-49 16,2-2-54-16,-1 2 4 15,5 3 2-15,7-6 3 16,11-3-1-16,6-14 4 16,7-8-2-1,10-6-2-15,1-10 1 0,6-6-2 16,-3-13-1-16,-1-2-3 0,-6-8 3 15,-3-4-7 1,-6-1 2-16,-6-10 3 0,-5-3 1 16,0-4 0-1,0 4 3-15,0 5-3 0,0 9-2 16,0 9-2-1,4 18 1-15,-4 16-3 0,14 26 0 16,-6 14-2-16,-1 13-2 0,-2 10 3 16,0 5 2-1,-5 6 6-15,5-3-3 16,-5-9 8-16,0-16-3 15,-7-9 6-15,7-14-119 0,0-9-59 16,0-14-3 0,0-16-3-16,-12-14-3 15,6 9 23-15</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8:18.57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D046C2E-757B-480F-8600-EB25CC175583}" emma:medium="tactile" emma:mode="ink">
          <msink:context xmlns:msink="http://schemas.microsoft.com/ink/2010/main" type="inkDrawing" rotatedBoundingBox="5008,14051 8925,13888 8942,14302 5025,14465" semanticType="connector" shapeName="Other">
            <msink:sourceLink direction="with" ref="{1A675DFC-F823-4149-AD36-0D4ED892E9FB}"/>
            <msink:sourceLink direction="with" ref="{0186E2C8-7446-4BA9-A2D9-FD1B378F31C3}"/>
          </msink:context>
        </emma:interpretation>
      </emma:emma>
    </inkml:annotationXML>
    <inkml:trace contextRef="#ctx0" brushRef="#br0">0 375 20 0,'13'6'24'15,"-13"-6"0"-15,0 0 1 0,0 0 1 16,0 0 0-1,15 4-1-15,-15-4 3 0,0 0-3 16,18 0-2 0,-18 0-3-16,23 0-5 0,-9 0-4 15,4-6-1-15,1 6 0 16,4-4-1-16,-3 4 1 15,4-7 4-15,2 7 2 0,1 0-1 16,-4 0 1 0,3 0 0-16,0-5 0 15,1 5-1-15,1 0 0 16,-1 0-4-16,3 0 0 0,-3 0 0 15,5 0 2 1,0-5 2-16,4 5 5 16,-1-5 1-16,4 5 6 0,-2-6 1 15,4 2 3-15,2 4-3 16,0-11-2-16,2 7-2 15,0-2-5 1,0 6-4-16,0-10-4 0,0 4-3 16,-1 2-2-16,-1 4 1 15,-3-5 1-15,-1 5 1 16,-2 0-3-1,0 0 2-15,0-5-1 0,0 5-1 16,0 0 1-16,-2 0-4 0,5 0 2 16,-1 0-3-1,4 0 2-15,-1 0-2 0,3 0 1 16,0-6 0-1,2 6-1-15,0-7 0 0,3 3-2 16,-3 4 0 0,3-7 0-16,-3 2 0 0,4 5-1 15,-3-4 0-15,1 4-2 16,-4-5 3-16,-1 5-2 15,-2 0 1-15,0 0 0 16,1 0 0-16,-2 0 4 16,1 0 1-16,10 0 0 15,2-5-1-15,5 5 1 16,3 0 0-16,0-5 2 15,4 5-3-15,2 0-3 16,-1-5-2-16,-7 5 2 16,-3 0 0-16,1 0-2 0,-2 0 1 15,-4 0-1 1,-3-6 2-16,-3 6 1 0,1-5-1 15,-2 5-1 1,-2-6 1-16,-4 6 1 0,-1 0-1 16,0-7 0-1,-5 7 0-15,1-5 0 0,-3 5 0 16,-6-4 2-1,1 4-2-15,-3-8 0 0,-1 4 0 16,-1-2 0-16,-8 6 5 0,-13 0-4 16,23-5 4-1,-23 5-1-15,0 0 2 16,0 0 1-16,0 0 2 15,0 0 0-15,0 0-4 0,0 0 3 16,0 0 0 0,0 0-3-16,0 0 0 15,-19 11-1-15,19-11-1 0,-20 16-2 16,8-1 0-16,-4-1 0 15,1 7-1-15,0-2-1 16,-1 2 2 0,0 1-2-16,2-3 2 0,-1-3-2 15,3-2 2-15,12-14-2 16,-26 21 1-16,26-21 1 15,-23 13-2 1,23-13 1-16,-20 8 0 0,20-8-3 16,-15 0-3-16,15 0-1 0,0 0-4 15,0 0 1 1,14-19-1-16,0 9-1 0,3-3-1 15,7 0 2 1,3-1 2-16,7-2 0 0,2 0-3 16,1 3-7-1,-1-2-1-15,1 3 0 0,-3-3 1 16,-1 5 3-1,-10-1 1-15,-2 4 5 0,-8 0 7 16,-13 7 12-16,10-18 5 16,-10 18 5-16,-8-17 12 15,8 17-3-15,-19-22 6 0,5 11-8 16,14 11 5-1,-30-21-9-15,12 16 3 16,-1-1-10-16,-3 1-7 16,-4 0-2-16,-2 0-3 0,-4 0 0 15,-2 5-1-15,3-8-1 16,-2 4-1-1,3-2 0-15,3-3-2 0,3 3 1 16,5-1-3-16,19 7-61 16,-23-11-57-16,23 11-28 15,0 0-18 1,0-26 2-16,0 26-7 0,14-25 17 15</inkml:trace>
  </inkml:traceGroup>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8:20.54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0186E2C8-7446-4BA9-A2D9-FD1B378F31C3}" emma:medium="tactile" emma:mode="ink">
          <msink:context xmlns:msink="http://schemas.microsoft.com/ink/2010/main" type="inkDrawing" rotatedBoundingBox="9027,12951 12949,13022 12904,15441 8983,15370" hotPoints="12899,13052 12895,15363 9080,15356 9084,13045" semanticType="container" shapeName="Rectangle">
            <msink:sourceLink direction="with" ref="{A7C8FB7D-AA2C-4360-82BE-9E20D85A560B}"/>
            <msink:destinationLink direction="with" ref="{B0431777-0068-4945-8326-57BB68774EDD}"/>
            <msink:destinationLink direction="with" ref="{BD046C2E-757B-480F-8600-EB25CC175583}"/>
          </msink:context>
        </emma:interpretation>
      </emma:emma>
    </inkml:annotationXML>
    <inkml:trace contextRef="#ctx0" brushRef="#br0">-4 32 22 0,'9'-18'79'16,"-9"18"3"0,0-17-16-16,0 17-2 0,0 0 13 15,0 0 13 1,0 0 8-16,0 0 8 0,0 0-19 15,0 0-11 1,0 17-23-16,9 2-10 0,-9 1-8 16,8 7-15-16,-3 4-14 0,-1 3-8 15,3 4 3 1,-1 6-4-16,-1-1 3 15,1 4 2-15,-2 4-3 16,-4 4 2-16,8 5-2 16,-8 2 1-16,7 1-1 15,-7-2 3-15,0-3-4 16,4-2 2-16,-4-3-3 15,0-3 1-15,0-3 0 16,0-3-4-16,0 3 3 0,0 3-4 16,-6 2 4-1,6 1-4-15,-7 1 6 0,7-2-3 16,-6 1 2-1,6-2 4-15,0-2-4 0,0 0 3 16,0 0-2 0,0-1 3-16,0 0-3 0,0 0 2 15,5 2-2-15,-5-3-4 0,0-6 5 16,4-4-3-1,-4-8 3-15,6-8-4 0,-6-3 5 16,0-18-6 0,0 0 6-16,0 0 0 0,0 0-1 15,0 0-2 1,0 0-79-16,0-16-45 0,-11-1-39 15,11-2 1 1,-8-6-3-16,8-1-4 16</inkml:trace>
    <inkml:trace contextRef="#ctx0" brushRef="#br0" timeOffset="1591.0023">20-73 73 0,'-5'14'67'15,"5"-14"-9"-15,0 0-25 16,0 0-5-16,18 6 11 0,-18-6 10 16,27 0 7-1,-7 5 10-15,4-5 2 0,3 5 3 16,6-5-6-1,4 6-5-15,5-6-6 0,8 0-2 16,1 0-10 0,9 0-8-16,0 0-6 0,4 0-1 15,2 0-7-15,4 0-5 16,-4 0-10-16,1 0-4 15,0 0-1-15,1 0 1 0,2-5-1 16,4 5-1 0,1 0 2-16,-1 0-1 15,2 0 0-15,-3-4 0 16,-2 4-1-16,-6 0 1 0,2 0 0 15,-4 0-1 1,-6 4 0-16,2-4 1 16,0 0 0-16,2 5-1 0,2-5 0 15,4 0 1-15,-2 4-1 16,-1-4 2-16,5 0 1 15,-4 0-2 1,1 0 0-16,-3 6-1 0,-1-6 2 16,1 0-2-16,-1-6 1 15,-2 6-1-15,0-4 0 16,1 4 0-1,-1 0 1-15,-2-5 0 0,0 5-1 16,-3 0 0-16,0 0 0 0,-2 0 1 16,2-4 0-1,-2 4 0-15,0-5-1 0,-1 5 1 16,1-5 0-1,0 5-1-15,-3-5 0 0,0 5 0 16,-5-5 1 0,-3 5-2-16,-2-5 2 0,0 5-1 15,-8 0 2 1,-2 0 0-16,-4 0-1 0,-4 0-1 15,-3 0 1-15,-4 0 1 16,-15 0-1-16,18 5 1 16,-18-5-4-16,0 0 4 0,0 0-1 15,0 0 1 1,17 11 0-16,-17-11 0 15,0 0-1-15,5 16-1 16,-5-16 3-16,8 18-3 16,-8-18-1-1,8 26 0-15,-1-10-1 0,-7 5-2 16,0 0 3-16,6 5-3 0,-6 2 1 15,0 6 0 1,0 3 3-16,0 5-1 0,-6 5 2 16,6 1 1-1,0 7-2-15,-5 2 2 0,5 1-1 16,0 2 1-1,0 2-2-15,0 3 2 0,0-1-9 16,7 2 3 0,-7 0-2-16,0 2-2 0,0 1 2 15,0 0-3-15,-5-3 3 0,0 3-1 16,5 0 7-1,-8-3-2-15,8 0 2 0,-4 0 3 16,4 0-3 0,0-2 4-16,-7 3-4 0,7-1-4 15,-7-4 4 1,3-5-2-16,-1-5 2 0,-2-4-3 15,1-8 4-15,1-8-4 16,1-9 4 0,-2-3 0-16,1-4 1 0,5-16-1 15,-10 27 0-15,6-13 0 16,-3 4 0-16,0 2-1 15,-1-2-1 1,-1 0-100-16,3-3-54 0,1 0-16 16,5-15-3-16,-18 0-4 15,2-22 75-15</inkml:trace>
    <inkml:trace contextRef="#ctx0" brushRef="#br0" timeOffset="2901.0052">46 2186 12 0,'0'0'66'16,"0"0"-12"-16,0 0-14 0,19 0 15 15,-19 0 23-15,15 10 14 16,-15-10 13-16,20 15-1 15,-20-15-10 1,31 20-15-16,-11-11-17 0,9 3-15 16,3-5-16-16,7-1-14 15,3-6-16-15,4 7-1 16,0-7 2-16,0 0-1 0,1 6-1 15,-2-6 0 1,3 7 0-16,-2-7-1 0,2 6-1 16,4-6 0-1,1 0-2-15,6 0 1 0,-1 0 0 16,4 0 1-1,-2-8 1-15,0 8-1 0,-3-5 1 16,-1 5 0 0,3-4 1-16,-3 4 0 0,1 0-2 15,-1 0 0-15,4-6 0 0,3 6 1 16,-1-4-2-1,-2 4 1-15,0 0 0 16,0 0-1-16,-3 0 3 16,3 0-1-16,-4 0 1 0,3 7-2 15,1-7 1 1,3 4 1-16,4-4-1 15,1 0 1-15,3 0-2 0,0 0 1 16,-4 0-1-16,-3 0 2 16,-4 0-2-16,-2 0 1 15,-8 0 1 1,1 0-3-16,-1 0 3 0,1 0-1 15,2 0 0 1,0-10 0-16,5 10 1 0,-2-7 0 16,-2 7 0-1,-1 0 1-15,-6 0-1 0,-2 0 1 16,-4 0-1-16,-3 0 1 0,-2 0-2 15,-2 0 1 1,-4 0-2-16,0-7 2 0,-4 7-1 16,-4-6 1-1,-5 6 2-15,-17 0-1 0,18-10 1 16,-18 10-2-1,0 0-51-15,-15-6-62 0,15 6-39 16,-24-12-18 0,3-4-4-16,7 2-4 0</inkml:trace>
  </inkml:traceGroup>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8:25.04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7C8FB7D-AA2C-4360-82BE-9E20D85A560B}" emma:medium="tactile" emma:mode="ink">
          <msink:context xmlns:msink="http://schemas.microsoft.com/ink/2010/main" type="writingRegion" rotatedBoundingBox="9262,13136 12464,13055 12507,14771 9305,14851">
            <msink:destinationLink direction="with" ref="{0186E2C8-7446-4BA9-A2D9-FD1B378F31C3}"/>
          </msink:context>
        </emma:interpretation>
      </emma:emma>
    </inkml:annotationXML>
    <inkml:traceGroup>
      <inkml:annotationXML>
        <emma:emma xmlns:emma="http://www.w3.org/2003/04/emma" version="1.0">
          <emma:interpretation id="{505C92FF-6117-4F22-B058-B9B1139352BD}" emma:medium="tactile" emma:mode="ink">
            <msink:context xmlns:msink="http://schemas.microsoft.com/ink/2010/main" type="paragraph" rotatedBoundingBox="9268,13113 12469,13087 12473,13523 9271,13549" alignmentLevel="1"/>
          </emma:interpretation>
        </emma:emma>
      </inkml:annotationXML>
      <inkml:traceGroup>
        <inkml:annotationXML>
          <emma:emma xmlns:emma="http://www.w3.org/2003/04/emma" version="1.0">
            <emma:interpretation id="{01D89384-8752-4B02-B427-B1C7863CB0BF}" emma:medium="tactile" emma:mode="ink">
              <msink:context xmlns:msink="http://schemas.microsoft.com/ink/2010/main" type="line" rotatedBoundingBox="9268,13113 12469,13087 12473,13523 9271,13549"/>
            </emma:interpretation>
          </emma:emma>
        </inkml:annotationXML>
        <inkml:traceGroup>
          <inkml:annotationXML>
            <emma:emma xmlns:emma="http://www.w3.org/2003/04/emma" version="1.0">
              <emma:interpretation id="{C4D169ED-63C6-4684-90C3-E934C23A72CC}" emma:medium="tactile" emma:mode="ink">
                <msink:context xmlns:msink="http://schemas.microsoft.com/ink/2010/main" type="inkWord" rotatedBoundingBox="9268,13113 10859,13100 10862,13536 9271,13549"/>
              </emma:interpretation>
              <emma:one-of disjunction-type="recognition" id="oneOf0">
                <emma:interpretation id="interp0" emma:lang="en-US" emma:confidence="0">
                  <emma:literal>Builds</emma:literal>
                </emma:interpretation>
                <emma:interpretation id="interp1" emma:lang="en-US" emma:confidence="0">
                  <emma:literal>Bunds</emma:literal>
                </emma:interpretation>
                <emma:interpretation id="interp2" emma:lang="en-US" emma:confidence="0">
                  <emma:literal>Bands</emma:literal>
                </emma:interpretation>
                <emma:interpretation id="interp3" emma:lang="en-US" emma:confidence="0">
                  <emma:literal>builds</emma:literal>
                </emma:interpretation>
                <emma:interpretation id="interp4" emma:lang="en-US" emma:confidence="0">
                  <emma:literal>Binds</emma:literal>
                </emma:interpretation>
              </emma:one-of>
            </emma:emma>
          </inkml:annotationXML>
          <inkml:trace contextRef="#ctx0" brushRef="#br0">24 125 76 0,'0'0'51'0,"-8"-18"-6"0,8 18 6 15,0 0 11 1,0 0 5-16,0 0 6 0,0 0 4 15,0 0 9 1,0 0-1-16,0 0-12 0,0 15-14 16,0-15-10-1,15 29-10-15,-11-7-8 0,6 6-7 16,-3 0-11-16,1 3-7 0,-4 3-3 15,2-4 1 1,-6-2-3-16,0-5 1 16,0-5-4-16,0-18 2 15,0 20-1-15,0-20-1 0,0 0-1 16,0 0-29-1,0-26-41-15,0 9-23 16,0-6-10-16,0-4-3 16,0-4-6-16,0-3 2 0,-6 0 5 15,2 1 43-15,-2-1 60 16,-2 2 33-16,3 6 25 15,-7 0 6-15,7 8 10 16,0 1-1-16,5 17 2 16,14-24-4-16,5 15-8 15,8 9 2-15,6 0-9 16,5 9-3-16,-1-1-3 15,3 9 0 1,-9-1-3-16,-5 9-9 0,-18-3-9 16,-8-1-14-16,-14-2-3 0,-7-3-1 15,-8-3 0 1,-1-3-4-16,1-3-4 0,2-3-3 15,12-4 1 1,15 0-1-16,0 0 0 0,23 0 0 16,3 6 1-1,3 1 1-15,-1 2 4 0,2 6 2 16,-12 3-1-1,-8 6 4-15,-16 0-2 0,-10 0 1 16,-9 0-2-16,-6-6 1 16,-3-3-2-16,-2-8-1 15,2-7-1-15,3 0-3 0,6-9 2 16,6 1-6-1,19 8-40-15,-29-15-36 16,29 15-25-16,-16-6-12 16,16 6-21-16,0 0-16 0,0 0-5 15,0 0 3-15,16-16 152 16</inkml:trace>
          <inkml:trace contextRef="#ctx0" brushRef="#br0" timeOffset="430.0006">343 204 207 0,'6'-18'159'0,"-6"18"-28"0,0 0-24 15,0 0-3 1,15 27-3-16,-15-12-14 0,7 6-22 15,-7 1-38 1,7 2-24-16,-3 2-1 0,2-3-1 16,2-3-3-1,-3-5-1-15,-5-15 0 0,22 11-1 16,-22-11 1-1,25-17 0-15,-10-3-1 0,-2-3 1 16,0 0 1-16,-4 0 0 0,1 0 2 16,-2 5-2-1,0 1 2-15,-8 17 3 16,0 0 0-16,0 0 2 15,0 0-1-15,10 15 1 0,-10 2-1 16,0 6 2 0,-7 1-3-16,7 0-2 15,0-1-5-15,0-8-33 0,0-15-69 16,16 12-26-16,-16-12-22 15,26-21-7-15,-9-1-3 16,2-4 2 0</inkml:trace>
          <inkml:trace contextRef="#ctx0" brushRef="#br0" timeOffset="580.0008">711 136 624 0,'7'29'161'16,"-7"-8"-19"-16,-8 1-110 0,8 3-35 15,0 2-64 1,-6-6-44-16,6-4-28 0,0-17-15 15,0 0-8 1,0 0 1-16,0 0-1 0</inkml:trace>
          <inkml:trace contextRef="#ctx0" brushRef="#br0" timeOffset="970.0014">872 69 308 0,'0'0'152'0,"-6"14"7"16,6-14-74-16,6 22-30 16,4-2 2-16,-5-1 3 15,5 8-3 1,-10-3-12-16,5 4-30 0,-5 0-12 15,0 0 1-15,0-3-3 16,-5-5 1-16,5-2-4 16,0-18-1-16,-8 18-3 0,8-18-68 15,0 0-40 1,0-16-26-16,0 16-23 0,7-26 0 15,-3 11-2 1,9-1-1-16</inkml:trace>
          <inkml:trace contextRef="#ctx0" brushRef="#br0" timeOffset="1470.0021">1262 141 587 0,'-25'10'169'0,"-4"4"-7"15,-3 1-93-15,4 7-52 16,4 2-13-16,5 4-5 16,6-1-3-16,4-3 0 15,9-3-2-15,5-7 1 0,10-6 0 16,6-8-3-1,6-8 3-15,3-8 0 0,-1-5 1 16,-1-8 1 0,-2-1 2-16,-5-1-3 0,-6-2 3 15,-7-3-2 1,-8 3 5-16,0 1 2 0,0 2-1 15,0 4 0 1,0 7 0-16,-5 1 3 0,5 18-3 16,0-19 5-16,0 19-3 15,0 0 1-15,0 0-2 16,0 22-2-16,-5-5 1 0,5 6-2 15,0 2 2 1,-5 6-2-16,5 4-2 16,0 2-2-16,-4 0 3 15,4-5 1-15,-6 0-2 0,6-6-1 16,0-3-1-1,0-7-2-15,0-16-33 16,0 0-61-16,0 0-28 0,22 0-25 16,-12-12-10-16,5-4 1 15,0-5-3-15</inkml:trace>
          <inkml:trace contextRef="#ctx0" brushRef="#br0" timeOffset="1760.0025">1541 101 551 0,'0'0'164'0,"-20"0"-5"16,5 7-65-1,-3 5-79-15,6 4-12 0,6 3-3 16,6 3-1 0,0 2 0-16,15 1-2 0,-2-2 0 15,5-1 3 1,-2-3 0-16,-4 0 2 0,-12-19 0 15,0 20 2 1,0-20-1-16,-33 0-1 0,12 0 3 16,-3-6-6-16,1-1-4 0,4 0-15 15,19 7-49 1,0 0-33-16,0 0-21 15,27-11-28-15,-2 11-13 16,6 0 1-16,3 0 0 0,5 0 128 16</inkml:trace>
        </inkml:traceGroup>
        <inkml:traceGroup>
          <inkml:annotationXML>
            <emma:emma xmlns:emma="http://www.w3.org/2003/04/emma" version="1.0">
              <emma:interpretation id="{AC50D087-9AD3-43A8-939A-0CA8CCFCC3C0}" emma:medium="tactile" emma:mode="ink">
                <msink:context xmlns:msink="http://schemas.microsoft.com/ink/2010/main" type="inkWord" rotatedBoundingBox="11219,13137 12469,13127 12472,13494 11222,13504"/>
              </emma:interpretation>
              <emma:one-of disjunction-type="recognition" id="oneOf1">
                <emma:interpretation id="interp5" emma:lang="en-US" emma:confidence="0">
                  <emma:literal>until</emma:literal>
                </emma:interpretation>
                <emma:interpretation id="interp6" emma:lang="en-US" emma:confidence="0">
                  <emma:literal>unit</emma:literal>
                </emma:interpretation>
                <emma:interpretation id="interp7" emma:lang="en-US" emma:confidence="0">
                  <emma:literal>unit,</emma:literal>
                </emma:interpretation>
                <emma:interpretation id="interp8" emma:lang="en-US" emma:confidence="0">
                  <emma:literal>unit)</emma:literal>
                </emma:interpretation>
                <emma:interpretation id="interp9" emma:lang="en-US" emma:confidence="0">
                  <emma:literal>unto)</emma:literal>
                </emma:interpretation>
              </emma:one-of>
            </emma:emma>
          </inkml:annotationXML>
          <inkml:trace contextRef="#ctx0" brushRef="#br0" timeOffset="2230.0031">1961 177 542 0,'-17'21'164'15,"17"-6"-12"-15,-4 6-80 0,4 0-44 16,0 3-6 0,4 1-22-16,3-5-2 0,3 0-2 15,-10-20 0 1,28 19 0-16,-7-19-2 0,-1-10 0 15,-1-3 1 1,1-6 3-16,-1-4 0 0,-2-2 1 16,-2 1-1-16,-2 1 2 15,-2 5 0-15,-11 18 3 16,13-19 3-16,-13 19-2 0,0 0 1 15,8 22 0 1,-8-2 2-16,0 3-2 16,0 0 0-16,0 3-3 15,0-5-2-15,-4-1-3 0,4-20-7 16,4 23-76-1,-4-23-31-15,0 0-23 16,25-12-14-16,-14-6-9 0,7-1 2 16,-3-7 11-16</inkml:trace>
          <inkml:trace contextRef="#ctx0" brushRef="#br0" timeOffset="2590.0037">2343 130 539 0,'0'0'161'15,"0"32"-31"-15,0-6-66 0,0-1-23 16,0 6-12-1,5-5-19-15,-5-4-10 0,0-3-2 16,5-4-1 0,-5-15 0-16,0 0-1 0,0 0-1 15,20-17 0 1,-13-5 1-16,4-2 1 0,2-2 0 15,4-3 0 1,2 7 2-16,0 3-1 0,2 6 3 16,0 7 0-16,-2 6 2 15,-1 7 0-15,-18-7 3 16,18 31 0-16,-18-10 0 15,0 1 0-15,-11 3-2 16,-1-5-1-16,1 1-17 16,11-21-64-16,-18 23-40 15,18-23-24-15,0 0-18 16,15-9-2-16,-1-8-3 15,8-4 29-15</inkml:trace>
          <inkml:trace contextRef="#ctx0" brushRef="#br0" timeOffset="3080.0043">2682 117 561 0,'15'0'158'15,"2"0"-19"-15,9 0-101 16,2 0-74-16,7 0 4 15,-3 0 0 1,0 0 4-16,-6 0 19 0,-5 0 17 16,-5 5 5-16,-16-5 23 15,14 10 3-15,-14-10 1 16,0 19-2-1,0-3-2-15,0 5-20 0,0-1-14 16,5 6 2-16,-5-2-3 0,0 1 2 16,0-3-2-1,0-6-1-15,-5 0-82 0,5-16-41 16,-15 0-30-1,15 0-9-15,-14-33-4 0,14 8-2 16,0-7 26 0</inkml:trace>
          <inkml:trace contextRef="#ctx0" brushRef="#br0" timeOffset="2780.0039">2705 73 480 0,'0'0'158'0,"22"0"-4"0,-16 16-47 16,-1 3-67 0,3 9-19-16,-1 3-11 0,-3 4-5 15,-4 0-1-15,0-1 1 16,0-1-4-16,-10-11-62 15,10-1-54-15,0-21-27 0,0 0-18 16,-20 0-2 0,13-21-4-16,3-1 0 15</inkml:trace>
          <inkml:trace contextRef="#ctx0" brushRef="#br0" timeOffset="3190.0045">2996-7 375 0,'15'13'19'16,"-15"-13"-55"-16,16 20-103 0,-16-20-17 15,23 22 93 1</inkml:trace>
          <inkml:trace contextRef="#ctx0" brushRef="#br0" timeOffset="3420.0048">3146 19 512 0,'0'0'172'0,"0"0"-8"0,0 0-75 15,11 22-56-15,-6-1-10 16,3 9-17-16,-1 4-3 16,-1 5-5-1,-6-3 3-15,7 0 1 0,-7-5-2 16,0-2 1-16,-6-6-2 15,6-7 0-15,0-16-47 16,-11 16-75-16,11-16-47 0,0 0-2 16,-20-23-5-1,20 23-2-15,-29-25 46 0</inkml:trace>
        </inkml:traceGroup>
      </inkml:traceGroup>
    </inkml:traceGroup>
    <inkml:traceGroup>
      <inkml:annotationXML>
        <emma:emma xmlns:emma="http://www.w3.org/2003/04/emma" version="1.0">
          <emma:interpretation id="{87DEB495-F68E-456D-AEA5-35A87E8BCC52}" emma:medium="tactile" emma:mode="ink">
            <msink:context xmlns:msink="http://schemas.microsoft.com/ink/2010/main" type="paragraph" rotatedBoundingBox="9429,13805 11969,13704 11981,13998 9441,14100" alignmentLevel="1"/>
          </emma:interpretation>
        </emma:emma>
      </inkml:annotationXML>
      <inkml:traceGroup>
        <inkml:annotationXML>
          <emma:emma xmlns:emma="http://www.w3.org/2003/04/emma" version="1.0">
            <emma:interpretation id="{52C04F04-32EA-4403-A6EB-F79CB290076F}" emma:medium="tactile" emma:mode="ink">
              <msink:context xmlns:msink="http://schemas.microsoft.com/ink/2010/main" type="line" rotatedBoundingBox="9429,13805 11969,13704 11981,13998 9441,14100"/>
            </emma:interpretation>
          </emma:emma>
        </inkml:annotationXML>
        <inkml:traceGroup>
          <inkml:annotationXML>
            <emma:emma xmlns:emma="http://www.w3.org/2003/04/emma" version="1.0">
              <emma:interpretation id="{FDB799B5-7CC8-48E3-B39B-2BA5BB7F64D4}" emma:medium="tactile" emma:mode="ink">
                <msink:context xmlns:msink="http://schemas.microsoft.com/ink/2010/main" type="inkWord" rotatedBoundingBox="9429,13805 11969,13704 11981,13998 9441,14100"/>
              </emma:interpretation>
              <emma:one-of disjunction-type="recognition" id="oneOf2">
                <emma:interpretation id="interp10" emma:lang="en-US" emma:confidence="1">
                  <emma:literal>neuron's</emma:literal>
                </emma:interpretation>
                <emma:interpretation id="interp11" emma:lang="en-US" emma:confidence="0">
                  <emma:literal>neurons</emma:literal>
                </emma:interpretation>
                <emma:interpretation id="interp12" emma:lang="en-US" emma:confidence="0">
                  <emma:literal>neuron'S</emma:literal>
                </emma:interpretation>
                <emma:interpretation id="interp13" emma:lang="en-US" emma:confidence="0">
                  <emma:literal>neuron')</emma:literal>
                </emma:interpretation>
                <emma:interpretation id="interp14" emma:lang="en-US" emma:confidence="0">
                  <emma:literal>neuron',</emma:literal>
                </emma:interpretation>
              </emma:one-of>
            </emma:emma>
          </inkml:annotationXML>
          <inkml:trace contextRef="#ctx0" brushRef="#br0" timeOffset="4502.0076">162 761 137 0,'-6'-16'104'0,"6"16"-16"0,0 0-26 15,-6-17-3 1,6 17 5-16,0 0-8 0,0 0 0 15,0-17 5 1,0 17 3-16,0 0-4 0,12 12 2 16,-12-12-14-16,14 26-9 15,-10-8-8-15,7 6-12 16,-4 4-19-16,0 0-1 0,0 2-1 15,-3 1-5 1,1-6 5-16,-5-8-9 16,0-17 6-16,0 0 1 15,0 0 4-15,23-18-1 0,-16-9 1 16,1-6 4-1,2 1-5-15,2 0 8 16,3 1-7-16,3 7-2 0,5 0 1 16,2 6 0-16,2 8 0 15,3 5 1-15,1 5 1 16,0 8 1-1,-4 4 1-15,-5 8 0 0,-7 3-1 16,-6 4 2-16,-1-1-5 16,-8 4 0-16,0-4-4 15,7-3 2-15,-1-6-3 0,-6-17 1 16,27 16-2-1,-6-16 2-15,3-10 3 0,2-2-5 16,0-8 3 0,-4-4-3-16,-2-2 2 0,-5-1 2 15,-4 1 9 1,-4 2-4-16,-7 4 2 0,0 5 3 16,0 15 2-1,0-19 1-15,0 19 1 0,0 0-3 16,0 0-5-16,0 0 0 0,-19 17 1 15,11 0-1 1,-2 2 1-16,2 4-1 16,0 5-6-16,1-1 1 15,7 2-6-15,0-4 2 0,10-5-2 16,-10-20-1-1,35 18-4-15,-13-18-33 16,9-7-47-16,-5-5-13 16,2-4-6-16,-2-3-15 0,-5-3-3 15,-3 1-6-15,-6-1 6 16,-1-1 46-1</inkml:trace>
          <inkml:trace contextRef="#ctx0" brushRef="#br0" timeOffset="4882.0081">960 652 479 0,'-7'-14'138'16,"7"14"-13"-16,0 0-14 0,0 25-32 15,0-5-29-15,0 2-38 0,5 4-7 16,-5 2-4 0,5-1 2-16,0-2-7 0,-1-2 3 15,3-5-6 1,0-4 3-16,-7-14 0 0,23 8 0 15,-7-12 0 1,3-9 0-16,5-5 5 0,-3-2-4 16,8-8 3-1,-2-3-4-15,-1 0 1 0,-2 6 2 16,-5 1 3-16,-4 7 2 15,-15 17 1-15,15-15 1 16,-15 15 1-16,-6 16 1 0,-2 0-1 16,1 6-2-1,2 0-3-15,-1 5 0 16,6-4-3-16,0 0 0 15,0-1-2-15,6-7-2 0,3 1-63 16,-9-16-37 0,17 16-33-16,-17-16-15 15,20 0-4-15,-20 0-6 0,23-18 0 16</inkml:trace>
          <inkml:trace contextRef="#ctx0" brushRef="#br0" timeOffset="5352.0087">1375 654 374 0,'0'0'158'15,"8"15"-21"-15,-12-1-50 0,4 11-10 16,0-2-2 0,0 6-9-16,-8-3-39 0,8-1-25 15,0-5-8 1,-6-6 3-16,6-14 0 0,0 0-1 15,0 0 0 1,21-22-1-16,-3 0-2 0,3-6 0 16,7 0 3-1,4-2-11-15,3 6 0 0,0 2-1 16,-2 7 7-16,-2 7 8 15,-6 8 2-15,-9 6 1 16,-3 9 5-16,-9 6 7 16,-4 2 1-16,0 4 1 15,-4 0-7-15,4-3-8 16,-6-5-1-16,6-4 0 15,0-15-1-15,26 8-1 16,-8-14-1-16,1-7 1 16,3 0 1-16,-5-5 0 15,-3-3 0-15,-6-1 0 0,-8-1 1 16,0 1-1-1,-9 0 0-15,-4 6-3 0,13 16-39 16,-25-22-41 0,25 22-21-16,-15 0-25 0,15 0-25 15,8 15-9 1,-8-15 2-16,26 17 54 0</inkml:trace>
          <inkml:trace contextRef="#ctx0" brushRef="#br0" timeOffset="5743.0093">1883 674 618 0,'0'0'165'16,"0"17"-18"-16,0 0-106 0,0 8-37 16,5 5-7-1,-5 1 0-15,6 0-1 16,-6-2 1-16,0-6-4 0,0-5 2 15,0-18-2-15,0 0 5 16,0 0 6-16,19-13-2 16,-8-9 2-1,4-6-2-15,5-2 3 0,2-1-4 16,7 0 3-16,1 6-7 15,4 4 2-15,-3 8 0 16,1 8-1 0,-5 5 2-16,-5 10 1 0,-2 5 4 15,-10 7 0-15,-6 0 1 16,-4 3-2-16,-9-1 0 15,-1-7 0-15,-1-1-2 0,11-16-5 16,-23 18-60 0,23-18-41-16,0 0-25 0,0 0-18 15,0 0-18 1,18-16 4-16,-3 10-5 0</inkml:trace>
          <inkml:trace contextRef="#ctx0" brushRef="#br0" timeOffset="5973.0097">2443 583 625 0,'-10'18'165'0,"-1"-2"-8"16,-2-1-137-1,7-1-20-15,6-14-12 16,-8 17-60-16,8-17-34 0,0 0-26 16,0 0-22-16,0 0-9 15,22 0-2-15,-6 0 2 16</inkml:trace>
          <inkml:trace contextRef="#ctx0" brushRef="#br0" timeOffset="6243.01">2630 572 636 0,'-17'0'165'0,"-3"0"-18"0,-1 8-129 16,21-8-17 0,-15 31-2-16,15-12 1 0,15 6-3 15,3 1 1 1,4 3 1-16,1-1-1 0,3-3 2 15,-7-1 1 1,-6-7 1-16,-8-2 0 0,-5-15 1 16,-15 15-1-16,-1-15-1 0,-4 0-11 15,1 6-65 1,-4-6-40-16,4 0-31 15,4 7-21-15,-5-7-10 16,6 8 3-16,-9-3 69 0</inkml:trace>
        </inkml:traceGroup>
      </inkml:traceGroup>
    </inkml:traceGroup>
    <inkml:traceGroup>
      <inkml:annotationXML>
        <emma:emma xmlns:emma="http://www.w3.org/2003/04/emma" version="1.0">
          <emma:interpretation id="{8EE1A0C0-C65D-4F90-9F51-32C50DBFAA9F}" emma:medium="tactile" emma:mode="ink">
            <msink:context xmlns:msink="http://schemas.microsoft.com/ink/2010/main" type="paragraph" rotatedBoundingBox="9338,14307 12460,14229 12474,14772 9351,14850" alignmentLevel="1"/>
          </emma:interpretation>
        </emma:emma>
      </inkml:annotationXML>
      <inkml:traceGroup>
        <inkml:annotationXML>
          <emma:emma xmlns:emma="http://www.w3.org/2003/04/emma" version="1.0">
            <emma:interpretation id="{56D5C2B5-940C-4720-9C00-FD3F5AC119FC}" emma:medium="tactile" emma:mode="ink">
              <msink:context xmlns:msink="http://schemas.microsoft.com/ink/2010/main" type="line" rotatedBoundingBox="9338,14307 12461,14228 12474,14772 9351,14850"/>
            </emma:interpretation>
          </emma:emma>
        </inkml:annotationXML>
        <inkml:traceGroup>
          <inkml:annotationXML>
            <emma:emma xmlns:emma="http://www.w3.org/2003/04/emma" version="1.0">
              <emma:interpretation id="{59C29CC9-8BEE-46FE-A7B6-5433A9908811}" emma:medium="tactile" emma:mode="ink">
                <msink:context xmlns:msink="http://schemas.microsoft.com/ink/2010/main" type="inkWord" rotatedBoundingBox="9338,14307 12461,14228 12474,14772 9351,14850"/>
              </emma:interpretation>
              <emma:one-of disjunction-type="recognition" id="oneOf3">
                <emma:interpretation id="interp15" emma:lang="en-US" emma:confidence="0.5">
                  <emma:literal>stimulated</emma:literal>
                </emma:interpretation>
                <emma:interpretation id="interp16" emma:lang="en-US" emma:confidence="0">
                  <emma:literal>stimulat cd</emma:literal>
                </emma:interpretation>
                <emma:interpretation id="interp17" emma:lang="en-US" emma:confidence="0">
                  <emma:literal>Stimulant cd</emma:literal>
                </emma:interpretation>
                <emma:interpretation id="interp18" emma:lang="en-US" emma:confidence="0">
                  <emma:literal>stimulant cd</emma:literal>
                </emma:interpretation>
                <emma:interpretation id="interp19" emma:lang="en-US" emma:confidence="0">
                  <emma:literal>Stimulate cd</emma:literal>
                </emma:interpretation>
              </emma:one-of>
            </emma:emma>
          </inkml:annotationXML>
          <inkml:trace contextRef="#ctx0" brushRef="#br0" timeOffset="6873.0109">194 1264 425 0,'-28'-9'157'15,"12"9"-34"1,1 5-34-16,-4 2-25 16,8 7-27-16,-1 0-9 15,6 9-7-15,1 1-9 16,5 4-7-16,12 4-8 15,0-2 0-15,7 1-1 16,3-2 2-16,0-5-2 0,0-5 2 16,-4-2 1-1,-5-7 2-15,-13-10 2 0,6 17-1 16,-6-17 1-1,-27 16 0-15,3-10 1 0,0 5 0 16,-2-5-3 0,3-6-5-16,4 0 1 0,19 0-17 15,-18-9-45 1,18 9-28-16,4-24-11 0,1 8-14 15,-5 16-18-15,22-21-16 0,-22 21-11 16,27-13 58 0,-27 13 105-16</inkml:trace>
          <inkml:trace contextRef="#ctx0" brushRef="#br0" timeOffset="7403.0117">405 1384 283 0,'0'0'106'16,"0"0"-7"-16,32-14-48 0,-6 8-35 15,7 0-18-15,5-2-1 0,0-2-4 16,3 4-4 0,-4-2 24-16,-3 8 32 15,-14 0 2-15,-3 13 5 16,-12 2 6-16,-1 10 2 0,-4 3-4 15,0 5 1 1,-6 0-28-16,6-1-28 16,0-1-2-16,8-5 0 0,-8-3-4 15,5-9-86-15,-5-14-43 16,0 0-30-16,0 0 0 15,14-9-4 1,-14-16-1-16</inkml:trace>
          <inkml:trace contextRef="#ctx0" brushRef="#br0" timeOffset="7153.0113">472 1234 334 0,'0'0'169'16,"0"0"-1"-16,0 21-52 16,0 7-60-1,0 2-10-15,0 12-4 0,0 1-13 16,0 5-27-16,0 1-3 15,0-5 2-15,0-6-2 16,0-7-1-16,0-9-67 0,0-22-43 16,0 0-26-1,0 0-17-15,-9-22-3 0,9-1-4 16,-10-8 11-1</inkml:trace>
          <inkml:trace contextRef="#ctx0" brushRef="#br0" timeOffset="7523.0118">750 1224 158 0,'0'0'40'0,"0"0"-28"16,0 0-64-1,0 0-95-15,21 7 136 0</inkml:trace>
          <inkml:trace contextRef="#ctx0" brushRef="#br0" timeOffset="8023.0125">907 1273 409 0,'0'24'164'16,"0"3"-6"-16,-7 3-67 0,12 6-37 15,-5 0-8-15,8-2-28 16,-8 1-18-16,7-4-1 16,-7-11 2-16,0-20-4 0,8 15 1 15,-8-15-2 1,0-26 2-16,9-3-2 15,-3-4 1-15,4-4-1 16,4-1 1-16,1 3 1 0,5 5 0 16,1 8 1-16,3 8 1 15,-2 14 1 1,1 13 1-16,-4 7 3 0,-5 8 1 15,-2 6 1-15,-8 1-1 16,-4 1 1-16,0-3-2 16,-8-3-3-1,3-10-4-15,5-20-2 0,-8 15-1 16,8-15 0-16,8-19 0 15,3-4-3-15,6-3 2 16,5-1 0-16,6-3 4 0,0 5 0 16,0 6 1-1,-5 4 2-15,-3 15 1 0,-5 5 2 16,-7 13-1-1,-2 6 3-15,-6 5-3 0,-7 1 2 16,3 4-1 0,-3-2-4-16,2-4-1 0,1-9-53 15,4-3-54 1,0-16-38-16,0 0-17 0,17 0-5 15,-6-14 3-15,6-2 37 0</inkml:trace>
          <inkml:trace contextRef="#ctx0" brushRef="#br0" timeOffset="8413.0131">1440 1311 595 0,'0'0'166'0,"-6"17"-21"0,6 5-129 15,0 4-13 1,0 5-2-16,6 4 1 0,3 3-3 15,-1-1-1 1,1-2-2-16,6-8 2 0,2-8 0 16,5-12-2-1,1-7 1-15,4-13 0 0,-2-9 0 16,-1-6 1-1,-3-5 2-15,-5 0-2 0,-5 0 1 16,-4 6-1-16,-7 4 3 0,0 6 0 16,0 17 3-1,0 0-1-15,0 0-1 0,0 24 2 16,0-1-1-1,7 2-1-15,-3 4-1 0,1 3-1 16,1-1 0 0,-1-4 0-16,1-2-15 0,-6-8-73 15,0-17-31 1,13 16-24-16,-13-16-13 0,19-17-7 15,-9-5 0-15</inkml:trace>
          <inkml:trace contextRef="#ctx0" brushRef="#br0" timeOffset="8663.0134">1911 1202 234 0,'0'0'143'15,"0"0"-17"1,0 24-14-16,0-2-7 0,-6 0-9 15,6 12-24 1,-7 2-43-16,7 6-25 0,-4 3-4 16,4 4 1-1,-6-6-1-15,6-8-1 0,0-6-3 16,0-11-67-1,0-18-50-15,17 13-39 0,-17-13-4 16,24-24-6-16,-6 1 1 0</inkml:trace>
          <inkml:trace contextRef="#ctx0" brushRef="#br0" timeOffset="9103.0141">2180 1315 475 0,'-30'13'172'0,"-1"7"-1"16,-2 6-86 0,10 8-65-16,0 0-10 0,4 0-11 15,5 1-4-15,9-4 1 16,5-11-1-16,0-20 0 15,28 15 1 1,-7-22-2-16,5-7 1 0,0-7 2 16,-2-5 2-16,-3-3-2 0,-5 0 3 15,-5 4 0 1,-6 2 1-16,-5 7 0 0,0 2 0 15,0 14 2 1,0 0 0-16,0 0 2 0,-17 0-1 16,17 0-1-1,0 29 0-15,0-4 0 0,0 4-1 16,4 5 0-1,-4 2-2-15,5-1 0 0,-5-4-4 16,7-5 1-16,-1-8-43 16,-6-18-60-16,21 0-25 15,-6-9-23-15,0-16-7 0,10-5-5 16,-4-10 15-1</inkml:trace>
          <inkml:trace contextRef="#ctx0" brushRef="#br0" timeOffset="9473.0146">2362 1268 596 0,'0'0'161'16,"23"-8"-40"-1,-2 8-152-15,6 0-35 0,7 0-32 16,-1 5-15-16,-2-5-24 0,1 5-20 16,-10-5-6-1,-2 0 50-15</inkml:trace>
          <inkml:trace contextRef="#ctx0" brushRef="#br0" timeOffset="9313.0143">2426 1188 469 0,'0'0'163'0,"17"17"-1"0,-17 10-56 16,6 8-105-16,-6 6 3 16,5 9-3-16,-5 3 1 15,0 2-1 1,0-2 1-16,0-5-3 0,-6-7 0 15,6-11-93-15,0-13-40 16,0-17-23-16,0 0-6 16,-9-30-3-16,9 1-4 0</inkml:trace>
          <inkml:trace contextRef="#ctx0" brushRef="#br0" timeOffset="9793.015">2754 1292 454 0,'20'-6'161'0,"-20"6"-6"15,26-26-93-15,-26 26-60 16,26-16 2 0,-26 16 2-16,0 0 2 0,15-6 4 15,-15 6 0-15,0 0 1 16,-19 17 2-16,19-17-3 15,-24 26-2 1,11-6-3-16,-7 3-3 0,5 5-2 16,-2 2-2-16,1 2 0 0,4 0-3 15,0 1-1 1,6-3-4 15,1-7-2-31,11-3 0 0,-6-20-1 0,37 18-63 0,-11-18-34 0,10-8-11 16,2-5-9-1,3-1-3-15,4-5-4 0,-1-2 3 16</inkml:trace>
          <inkml:trace contextRef="#ctx0" brushRef="#br0" timeOffset="10243.0156">3183 1289 493 0,'-18'-5'134'0,"-4"12"-13"15,-8 10-16-15,-8 5-52 16,0 8-50-16,1 0-3 16,3 4 1-16,6 2-5 15,6-4 2 1,13-2-2-16,9-4 1 0,14-10-2 15,6-6 1-15,11-10 2 0,2-9-2 16,5-4 1 0,-1-10 0-16,-5-5 1 0,-5-7 0 15,-7-1 1 1,-7-8-1-16,-6-3 3 0,-7 0-1 15,0 1 2 1,0 4-1-16,0 2 2 0,0 9-3 16,0 7 3-16,0 8-2 0,0 16 2 15,0 0 0 1,0 0-1-16,0 22 1 15,0 1-1-15,0 5 2 16,0 7-1-16,-6 5 2 0,2 5-4 16,-1-1 0-1,0 3-2-15,0-4 1 16,0-7 0-16,5-9-3 15,-6-2-10-15,6-11-101 0,0-14-50 16,0 0-6-16,0 0-2 16,0 0-5-1,-8-29 84-15</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8:38.55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0431777-0068-4945-8326-57BB68774EDD}" emma:medium="tactile" emma:mode="ink">
          <msink:context xmlns:msink="http://schemas.microsoft.com/ink/2010/main" type="inkDrawing" rotatedBoundingBox="13230,13930 17494,13780 17507,14155 13243,14304" semanticType="connector" shapeName="Other">
            <msink:sourceLink direction="with" ref="{0186E2C8-7446-4BA9-A2D9-FD1B378F31C3}"/>
            <msink:sourceLink direction="with" ref="{2627FB11-76D5-4092-8A32-2D24EA9D6406}"/>
          </msink:context>
        </emma:interpretation>
      </emma:emma>
    </inkml:annotationXML>
    <inkml:trace contextRef="#ctx0" brushRef="#br0">0 358 96 0,'5'-17'61'0,"-5"17"-18"16,4-15-8-16,-4 15 0 15,0 0-3-15,20-18-3 16,-20 18-3-16,17-4-9 15,-17 4 3-15,30 0 5 16,-9-6 6-16,5 6-1 0,4 0 6 16,7 0 1-1,1 0-1-15,4 0 0 0,2 0-2 16,5 0-5-1,-1 0-5-15,9 0-2 0,-2-8-3 16,4 4 2 0,2-7-4-16,7 4 4 0,-1-3-9 15,3 0 7 1,-1-1-8-16,1 5 4 0,-3-2-13 15,1 8 3-15,-2-5-4 0,2 5-2 16,3 0 1 0,3 0-3-16,1 0 4 15,0 5-1-15,2-5 0 16,-2 0 1-16,1 0-1 0,1-9 3 15,-1 3 1 1,-2 0 0-16,-1-2 1 16,4 3-5-16,-3 1 4 0,2 4-5 15,-3-7 5-15,-1 7-4 16,0 0 1-16,-3-5-1 15,-3 5-1 1,-3-5 0-16,6 5 1 0,-4-8 0 16,-2 8 0-16,2-6 0 15,1 6 0-15,2-4 0 16,-1 4 0-1,0 0 1-15,-4 0-1 0,-6 0 2 16,3 0-2-16,-5 0 1 0,-2-7 0 16,-1 7-3-1,0 0 0-15,1 0-2 0,-2-4-1 16,1 4 1-1,-3 0 0-15,-3 0 0 0,-6 0 4 16,-2 0 5 0,-8 0-1-16,-4 0 2 0,-1 4 2 15,-5-4-2 1,-1 0-2-16,-2 7 3 0,-2-7-4 15,-15 0 1-15,21 6 0 16,-21-6 2-16,0 0 0 16,0 0 0-16,0 0 1 0,0 0 0 15,0 0-4 1,-21 19-2-16,4-11 0 15,-6 1-1-15,0 8-1 16,-7 3-3-16,-2 3 3 0,0-1-4 16,-1 2 4-16,3-2-3 15,5-3 3 1,5-3-5-16,5-7 2 0,15-9 2 15,0 0-3-15,0 0 0 16,0 0 1-16,0 0 0 16,30 0 0-1,-7-14 0-15,3 3 2 0,5-7-1 16,2-4 4-16,5 0 4 15,-1 0-4-15,0-2 4 16,-2 0-4-16,-3 3 6 0,-1 0-6 16,-6 6 5-1,-6 0-5-15,-5 2 1 0,-9-4 0 16,-10 3 2-1,-9-2 0-15,-11-2 0 0,-7 0 3 16,-8 3 0 0,-9 0 0-16,-3 2-3 0,-7 6-1 15,3 7-2 1,4 0 2-16,9 6-5 0,7 0-4 15,9-2-81-15,27-4-62 0,0 0-22 16,0 0-1 0,22 11-7-16,0-22-3 15</inkml:trace>
  </inkml:traceGroup>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8:41.12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627FB11-76D5-4092-8A32-2D24EA9D6406}" emma:medium="tactile" emma:mode="ink">
          <msink:context xmlns:msink="http://schemas.microsoft.com/ink/2010/main" type="inkDrawing" rotatedBoundingBox="17602,13101 21106,12736 21325,14841 17822,15206" hotPoints="21090,12909 21177,14804 17791,14960 17704,13065" semanticType="container" shapeName="Rectangle">
            <msink:sourceLink direction="with" ref="{AD913583-1894-41DE-96E6-E49FF07E04C7}"/>
            <msink:destinationLink direction="with" ref="{B0431777-0068-4945-8326-57BB68774EDD}"/>
            <msink:destinationLink direction="with" ref="{31D74999-61E6-4832-A560-954D8D620A44}"/>
          </msink:context>
        </emma:interpretation>
      </emma:emma>
    </inkml:annotationXML>
    <inkml:trace contextRef="#ctx0" brushRef="#br0">35-4 128 0,'0'0'113'16,"0"0"1"-1,-14 0-18-15,14 0 7 16,0 19-3-16,5-1-11 16,-5 0-19-16,0 9-9 0,-5 4-5 15,5 10-17 1,-6 2-20-16,0 5-14 15,2 7-3-15,-1 1 3 0,5 6-3 16,0 1 2-16,0 3-4 16,0 2 5-16,6 4-5 15,-6 0-2 1,6 1 3-16,-6-2-4 0,5-2 3 15,-5-2-2-15,9-3 4 16,-3-5-5-16,1-6 4 16,3-2 1-1,-2-3-1-15,0-5 0 0,-1-2-2 16,-2-8 2-16,-5-1-2 0,7-2 2 15,-7-8-2 1,0-6 3-16,0-16 0 0,0 22 2 16,0-22-2-1,0 0-1-15,0 0 0 0,0-17-3 16,0 17-71-1,0-17-50-15,0 17-25 0,-7-18-32 16,7 18 7 0,-5-25-7-16,5 6 39 0</inkml:trace>
    <inkml:trace contextRef="#ctx0" brushRef="#br0" timeOffset="1410.002">-36-84 133 0,'0'0'104'16,"17"-8"-4"-16,-17 8-26 0,27-9 4 15,-8-1 3-15,8 4 7 0,2-6 5 16,8 6-9 0,1-6-17-16,8 12-9 0,0-13-9 15,5 9-35 1,4-2-14-16,5 6 0 0,4-9 0 15,7 3 0 1,0-2 0-16,6-2 0 0,1 0 0 16,-1 1 0-1,1-2 0-15,-3 1 0 0,-4 2 0 16,-5 2 0-16,-6-1 0 15,1 1 0-15,1 6 0 16,1-6 0-16,-2 6 0 0,2-6 0 16,4 6 0-1,0-4 0-15,1 4 0 16,-1 0 0-16,-4-5 0 15,0 5 0-15,-1 0 0 0,0 0 0 16,-1 5 0 0,1-5 0-16,0 0 0 15,0 0 0-15,1 0 0 0,0 4 0 16,-1-4 0-16,0 0 0 15,-2-6 0-15,-3 6 0 16,2-8 0 0,4 8 0-16,0-6 0 0,1-1 0 15,0 2 0-15,-3 0 0 16,-2 1 0-16,-6-2 0 15,-9 6 0-15,-11-4 0 0,-9 4 0 16,-6 0 0 0,-18 0 0-16,16-5 0 0,-16 5 0 15,16 0 0 1,-16 0 0-16,23-4 0 0,-23 4 0 15,26 0 0 1,-26 0 0-16,26-6 0 0,-26 6 0 16,16 0 0-1,-16 0 0-15,0 0 0 0,0 0 0 16,10 18 0-16,-10-18 0 0,10 28 0 15,-3-8 0 1,1 5 0-16,1 6 0 16,-5 5 0-16,3 4 0 15,-2 3 0-15,-1 3 0 0,3 1 0 16,0 6 0-1,-2 3 0-15,2 1 0 16,1 8 0-16,-1 2 0 16,-3 4 0-16,-4 1 0 0,0-1 0 15,0-2 0-15,-7-6 0 16,2 0 0-1,-2-5 0-15,0 0 0 0,-1-2 0 16,3 2 0-16,-2 2 0 16,-3 6 0-16,2 0 0 15,-2 0 0 1,2-4 0-16,0-6 0 0,3-3 0 15,1-6 0-15,4-7 0 0,0-7 0 16,6-3 0 0,0-3 0-16,2-4 0 0,-1-1 0 15,-2-3 0 1,-1-3 0-16,-4-16 0 0,0 24 0 15,0-24-114 1,0 0-43-16,-11 0-19 0,-5-15-3 16,0 3-2-1,-14-6-5-15</inkml:trace>
    <inkml:trace contextRef="#ctx0" brushRef="#br0" timeOffset="2470.0034">153 1733 67 0,'0'0'85'15,"-18"10"-19"-15,18-10-10 16,0 0 15-16,0 0 21 16,-12 18 9-16,12-18-3 15,0 0-13-15,0 0-10 0,-7 16-13 16,7-16 0-1,0 0-18-15,0 0-21 0,0 0-17 16,16 7-2 0,-16-7 0-16,29 0 0 0,-6 0 2 15,4-6-3 1,3 6 0-16,3 0 0 0,1 0 0 15,2-4-3-15,2 4 0 16,3 0 0-16,-3 0 0 16,4 0 0-16,4 0 0 0,5 0 0 15,4-6 0 1,2 6 0-16,6-7 0 15,3 2 0-15,1-4 0 16,2 3 0-16,1-4 0 0,-5 3 0 16,0-5 0-1,-3 2 0-15,0 2 0 16,1-2 0-16,-2 4 0 0,2-3 0 15,0 1 0 1,2 5 0-16,-1 3 0 0,2-7 0 16,-2 2 0-1,3 0 0-15,-3 1 0 0,-1 4 0 16,-1-10 0-16,-1 5 0 15,2-2 0-15,-2-2 0 16,2 5 0 0,-3-3 0-16,0 0 0 0,3 1 0 15,-2-1 0-15,2 7 0 0,-1-7 0 16,5 7 0-1,-2 0 0-15,-1-6 0 0,-1 6 0 16,-3 0 0 0,-4-4 0-16,-7 4 0 0,-10-8-73 15,-11-3-82 1,-6-3-21-16,-11-12 1 0,0 1-8 15,-11-16-2-15</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2:51.46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A031DB3-AEA2-458D-9C90-7F9E2D38D8D9}" emma:medium="tactile" emma:mode="ink">
          <msink:context xmlns:msink="http://schemas.microsoft.com/ink/2010/main" type="inkDrawing" rotatedBoundingBox="3094,15222 5110,10896 6267,11436 4250,15761" semanticType="callout" shapeName="Other">
            <msink:sourceLink direction="with" ref="{4380094F-8B88-4B8A-960D-B34DF05CA2B5}"/>
          </msink:context>
        </emma:interpretation>
      </emma:emma>
    </inkml:annotationXML>
    <inkml:trace contextRef="#ctx0" brushRef="#br0">-2648 564 35 0,'0'0'12'0,"0"0"0"15,0 0 0-15,0 0 1 16,0 0 3-16,0 0 1 15,0 0-2-15,0 0 3 16,0 0 4-16,0 0 0 16,0 0 1-16,0 0-1 15,0 0 1-15,0 0 1 16,0 0 15-16,0 0 7 0,0 0 5 15,0 0 0 1,0 0 1-16,0 0 5 0,24 23 0 16,-24-23-6-1,27 19-7-15,-27-19-2 0,26 22 2 16,-26-22 1-1,35 26-2-15,-35-26-6 0,37 34-5 16,-9-9-3-16,-9 0-12 0,4 2-17 16,0 1 0-1,-2-4 0-15,-21-24 0 0,26 38 0 16,-26-38 0-1,23 30 0-15,-23-30 0 0,0 0 0 16,30 28 0 0,-30-28 0-16,0 0 0 0,37 30 0 15,-37-30 0 1,26 20 0-16,-26-20 0 15,26 13 0-15,-26-13 0 0,0 0 0 16,30 26 0-16,-30-26 0 16,0 0 0-16,30 26 0 15,-30-26 0 1,0 0 0-16,33 20 0 0,-33-20 0 15,0 0 0-15,30 0 0 16,-30 0 0-16,0 0 0 16,30 10 0-1,-30-10 0-15,0 0 0 0,26 0 0 16,-26 0 0-16,0 0 0 0,0 0 0 15,0 0 0 1,25 13 0-16,-25-13 0 0,0 0 0 16,0 0 0-1,0 0 0-15,0 0 0 0,0 0 0 16,0 0 0-1,0 0 0-15,14 28 0 0,-14-28 0 16,0 0 0-16,0 0 0 0,12 27 0 16,-12-27 0-1,0 0 0-15,9 28 0 16,-9-28 0-16,0 0 0 15,0 0 0-15,0 24 0 0,0-24 0 16,0 0 0 0,0 0 0-16,0 0 0 15,0 0 0-15,0 0 0 16,12 28 0-16,-12-28 0 0,0 0 0 15,0 0 0-15,14 27 0 16,-14-27 0 0,0 0 0-16,0 0 0 0,0 0 0 15,0 0 0-15,0 0 0 16,23 27 0-16,-23-27 0 15,0 0 0 1,0 0 0-16,0 0 0 0,0 0 0 16,12 26 0-16,-12-26 0 15,0 0 0-15,0 0 0 16,0 0 0-16,0 0 0 0,0 0 0 15,0 0 0 1,0 0 0-16,0 0 0 0,0 25 0 16,0-25 0-1,0 0 0-15,0 0 0 0,-7 23 0 16,7-23 0-1,0 0 0-15,0 0 0 0,-26 20 0 16,26-20 0-16,0 0 0 16,0 0 0-16,-33 15 0 15,33-15 0-15,0 0 0 0,-27 17 0 16,27-17 0-1,0 0 0-15,-33 17 0 16,33-17 0-16,0 0 0 16,-30 20 0-16,30-20 0 0,0 0 0 15,-24 16 0 1,24-16 0-16,0 0 0 15,-25 15 0-15,25-15 0 0,0 0 0 16,-26 23 0-16,26-23 0 16,0 0 0-16,-30 22 0 15,30-22 0 1,0 0 0-16,-35 17 0 0,35-17 0 15,-28 0 0-15,28 0 0 16,-30 0 0-16,30 0 0 16,-35 0 0-1,35 0 0-15,-37 0 0 0,37 0 0 16,-35 9 0-16,35-9 0 0,-30 0 0 15,30 0 0 1,-28 0 0-16,28 0 0 0,-23 0 0 16,23 0 0-1,0 0 0-15,-26 0 0 0,26 0 0 16,0 0 0-1,0 0 0-15,-25 7 0 0,25-7 0 16,0 0 0-16,0 0 0 0,-24 14 0 16,24-14 0-1,0 0 0-15,0 0 0 16,0 0 0-16,-25 26 0 15,25-26 0-15,0 0 0 0,0 0 0 16,0 0 0 0,-21 28 0-16,21-28 0 15,0 0 0-15,-30 22 0 16,30-22 0-16,-26 20 0 0,26-20 0 15,-28 24 0-15,28-24 0 16,-32 33 0 0,32-33 0-16,-33 33 0 0,33-33 0 15,-35 29 0 1,35-29 0-16,-39 26 0 0,39-26 0 15,-35 27 0 1,35-27 0-16,-38 33 0 0,38-33 0 16,-23 34 0-1,23-34 0-15,-23 39 0 0,23-39 0 16,-19 42 0-16,19-42 0 0,-14 42 0 15,7-16 0 1,-2-1 0-16,0 0 0 0,2 0 0 16,-2-2 0-1,2 2 0-15,-5 1 0 0,5-2 0 16,-2 1 0-1,-1-1 0-15,3 6 0 0,-2-2 0 16,9-1 0-16,-9-3 0 16,9 3 0-16,0-27 0 15,-10 42 0-15,10-42 0 16,0 33 0-16,0-33 0 15,0 30 0-15,0-30 0 16,0 25 0-16,0-25 0 16,0 25 0-16,0-25 0 15,0 23 0 1,0-23 0-16,0 0 0 0,0 34 0 15,0-34 0-15,0 0 0 0,-11 40 0 16,11-40 0 0,0 39 0-16,0-39 0 0,-7 50 0 15,7-26 0 1,0-24 0-16,0 41 0 0,0-41 0 15,-14 35 0 1,14-35 0-16,0 25 0 0,0-25 0 16,-9 25 0-1,9-25 0-15,0 0 0 0,0 38 0 16,0-38 0-16,11 25 0 15,-11-25 0-15,0 0 0 16,12 32 0-16,-12-32 0 0,0 0 0 16,0 0 0-1,18 25 0-15,-18-25 0 16,0 0 0-16,0 0 0 15,19 33 0-15,-19-33 0 0,0 0 0 16,23 25 0-16,-23-25 0 16,0 0 0-1,17 25 0-15,-17-25 0 0,0 0 0 16,0 0 0-16,11 30 0 15,-11-30 0-15,0 0 0 16,10 29 0 0,-10-29 0-16,0 0 0 0,0 0 0 15,0 0 0-15,0 0 0 16,0 0 0-16,0 0 0 15,0 0 0-15,0 0 0 0,0 0 0 16,0 0 0 0,0 0 0-16,0 0 0 0,25 0 0 15,-25 0 0 1,0 0 0-16,0-23 0 0,0 23 0 15,0-31 0 1,0 31 0-16,0-43 0 0,0 18 0 16,0 0 0-1,0-2 0-15,0 27 0 0,0-44 0 16,0 44 0-16,0-41 0 0,0 41 0 15,16-28 0 1,-16 28 0-16,17-25 0 16,-17 25 0-16,0 0 0 15,28-30 0-15,-28 30 0 0,0 0 0 16,34-30 0-1,-34 30 0-15,0 0 0 16,31-39 0-16,-31 39 0 0,14-34 0 16,-14 9 0-16,0 25 0 15,0-44 0-15,0 44 0 16,0-41 0-1,0 41 0-15,0-30 0 0,0 30 0 16,0 0 0-16,0 0 0 16,0 0 0-16,0 0 0 15,0 0 0 1,0 0 0-16,0 0 0 0,0 0 0 15,0 0 0-15,0 0 0 0,0 0 0 16,0 0 0 0,0 0 0-16,11-25 0 0,-11 25 0 15,0 0 0 1,0 0 0-16,0 0 0 0,28-27 0 15,-28 27 0 1,0 0 0-16,28-28 0 0,-28 28 0 16,0 0 0-1,30-35 0-15,-30 35 0 0,0 0 0 16,24-33 0-16,-24 33 0 15,0 0 0-15,11-26 0 16,-11 26 0-16,0 0 0 0,0 0 0 16,12-31 0-1,-12 31 0-15,0 0 0 16,14-33 0-16,-14 33 0 15,9-25 0-15,-9 25 0 0,12-25 0 16,-12 25 0-16,0 0 0 16,14-25 0-1,-14 25 0-15,0 0 0 0,0 0 0 16,0 0 0-16,0 0 0 15,0 0 0-15,0 0 0 16,25-25 0 0,-25 25 0-16,0 0 0 0,0 0 0 15,0 0 0 1,0 0 0-16,0 0 0 0,0 0 0 15,0 0 0-15,0 0 0 0,0 0 0 16,0 0 0 0,0 0 0-16,0 0 0 0,0 0 0 15,0 0 0 1,0 0 0-16,0 0 0 0,0 0 0 15,0 0 0 1,0 0 0-16,0 0 0 0,0 0 0 16,0 0 0-1,0 0 0-15,0 0 0 0,12 28 0 16,-12-28 0-16,0 0 0 15,0 0 0-15,0 0 0 16,9 31 0-16,-9-31 0 16,0 0 0-16,0 25 0 15,0-25 0-15,0 0 0 16,0 32 0-16,0-32 0 15,0 24 0-15,0-24 0 16,0 0 0-16,0 28 0 0,0-28 0 16,0 0 0-1,0 0 0-15,0 30 0 0,0-30 0 16,0 25 0-1,0-25 0-15,16 35 0 0,-16-35 0 16,12 41 0 0,-12-41 0-16,9 42 0 0,-9-18 0 15,0-24 0 1,0 38 0-16,0-38 0 0,0 45 0 15,0-45 0-15,-18 43 0 16,18-43 0-16,-17 43 0 16,17-43 0-16,-18 42 0 0,18-42 0 15,-23 42 0 1,23-42 0-16,-19 40 0 15,19-40 0-15,-23 40 0 16,23-40 0-16,-26 28 0 0,26-28 0 16,-28 28 0-1,28-28 0-15,-28 23 0 16,28-23 0-16,-28 24 0 0,28-24 0 15,-32 30 0-15,32-30 0 16,-35 43 0-16,19-17 0 16,-3 8 0-1,3 3 0-15,2 4 0 0,-2-1 0 16,2 5-2-16,2-2-4 15,-2 5 6-15,-2-2-8 16,0-3 9-16,-1 4 0 0,1-6-1 16,2 1 0-1,-2-4 0-15,4-6 1 0,0-2-1 16,12-1 2-1,0-29-3-15,-16 31 1 0,16-31 0 16,0 0 0 0,0 25-1-16,0-25 1 0,0 0 0 15,23 11-1 1,-23-11 2-16,31 12 1 0,-31-12-2 15,30 18 0-15,-30-18 1 0,21 30-1 16,-21-30 1 0,0 42-2-16,0-15 1 15,-12-3 0-15,-2 3-1 16,-2-2 1-16,-3 3 0 0,-6-3-1 15,2-2 0 1,-8-2 2-16,1-1-2 16,-2-5 0-16,-6 1 0 15,1-4 1-15,-2-2-2 0,4-2 3 16,-5 0-1-16,5-8 0 15,0 14 0 1,-2-7-1-16,2 5 2 0,0-2-1 16,-2 2 0-16,2 0 0 15,-4 1 0-15,4 1 0 16,2-1 1-1,3 3 0-15,0-6-2 0,0 6 1 16,4-3 0-16,3 2 0 0,23-15 0 16,-44 23-1-1,18-11-2-15,26-12 2 0,-44 27 1 16,21-14 0-1,23-13 0-15,-42 28 0 0,42-28-1 16,-42 30 2 0,42-30 1-16,-37 33-2 0,37-33 0 15,-31 30 0 1,31-30 0-16,-34 26 0 0,34-26-1 15,-33 23-1-15,33-23 2 16,-33 23-1-16,33-23 0 16,-32 21 1-16,32-21-1 0,-33 24 1 15,33-24 0 1,-32 25-1-16,32-25 0 15,-30 25 1-15,30-25-1 16,-38 22-1-16,38-22 1 0,-35 21 0 16,35-21 0-1,-32 23 2-15,32-23-2 16,-28 22 1-16,28-22 0 0,-23 30-3 15,23-30 3-15,0 0-4 16,-12 33 2-16,12-33-2 16,0 0 4-1,0 0-5-15,0 0 4 0,0 0 1 16,0 0-1-16,0 0 1 15,0 0 1-15,0 0-1 16,0 0 1-16,0 0-1 0,7 24 1 16,-7-24-1-1,0 0 1-15,0 0 0 0,0 0-1 16,26 21 0-1,-26-21-1-15,0 0 2 0,0 0-1 16,0 0 1 0,0 0 0-16,0 0-1 0,0 0 0 15,28-18 0 1,-28 18 0-16,0 0 4 0,25-33-3 15,-25 33 3-15,26-24-4 16,-26 24 4-16,32-31-2 16,-32 31 4-16,31-27-6 15,-31 27 1-15,32-27-1 16,-32 27 1-16,33-25-2 15,-33 25 2-15,28-16 0 16,-28 16-1-16,0 0 0 16,32-14 0-16,-32 14 0 15,0 0 0-15,26 0 2 16,-26 0-2-16,0 0-2 0,30-10 2 15,-30 10 1 1,0 0-1-16,30-6 2 0,-30 6-3 16,0 0 1-1,28 0-1-15,-28 0 3 0,0 0-2 16,23-12 0-1,-23 12-1-15,0 0-1 0,28 0 2 16,-28 0 0-16,0 0 0 16,30-8 1-16,-30 8-1 15,0 0 0-15,31 0 1 0,-31 0 1 16,0 0-2-1,32 0 0-15,-32 0 1 16,0 0-1-16,35 0 0 16,-35 0 0-16,23 0 0 0,-23 0 1 15,31 0-2 1,-31 0 1-16,28 0-1 15,-28 0 0-15,30-10 1 0,-30 10-1 16,30-9 1-16,-30 9-1 16,33-8 2-16,-33 8 0 15,37 0-1 1,-37 0 2-16,30-13-2 0,-30 13 1 15,33 0-1-15,-33 0 1 16,23-9-1-16,-23 9-1 16,0 0 1-1,30-8 1-15,-30 8-1 0,0 0 0 16,30-7 1-16,-30 7-2 0,0 0 2 15,31 0-1 1,-31 0 0-16,0 0 0 0,32 0 0 16,-32 0 1-1,0 0-2-15,30 0 2 0,-30 0-1 16,0 0-1-1,31 0 2-15,-31 0-1 0,0 0 0 16,34 0-1-16,-34 0 1 0,0 0 0 16,24 0-1-1,-24 0 3-15,0 0-3 16,0 0 2-16,25 0-2 15,-25 0 1-15,0 0 1 0,0 0-1 16,23-29 0 0,-23 29-1-16,0 0 1 15,26-24 0-15,-26 24 0 16,0 0 0-16,26-25-1 0,-26 25 2 15,0 0-1-15,0 0 1 16,28-16-2 0,-28 16 2-16,0 0-1 0,0 0 0 15,23 0 1-15,-23 0-2 16,0 0 1-16,0 0 0 15,25-8 1 1,-25 8-1-16,0 0 0 0,0 0 0 16,24 0 0-16,-24 0 1 15,0 0 0-15,0 0-1 16,28 16 0-16,-28-16 0 0,0 0 0 15,0 0 0 1,27 13-1-16,-27-13 1 0,0 0-1 16,0 0 1-1,31 9-1-15,-31-9 2 0,0 0-1 16,0 0 0-1,28 11 1-15,-28-11 0 0,0 0-1 16,0 0 1-16,0 0 0 16,0 0-2-16,0 0 1 15,0 0 0-15,0 0 0 0,0 0 0 16,0 0-1-1,0 0 1-15,0 0 1 16,0 0 0-16,0 0 0 16,0 0-1-16,0 0 0 0,0 0-1 15,0 0-11 1,0 24-50-16,0-24-43 15,0 0-30-15,0 0-25 0,0 0-13 16,-28 20-7-16,28-20 1 16</inkml:trace>
  </inkml:traceGroup>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8:46.34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D913583-1894-41DE-96E6-E49FF07E04C7}" emma:medium="tactile" emma:mode="ink">
          <msink:context xmlns:msink="http://schemas.microsoft.com/ink/2010/main" type="writingRegion" rotatedBoundingBox="17801,13193 21045,12914 21200,14724 17956,15002">
            <msink:destinationLink direction="with" ref="{2627FB11-76D5-4092-8A32-2D24EA9D6406}"/>
          </msink:context>
        </emma:interpretation>
      </emma:emma>
    </inkml:annotationXML>
    <inkml:traceGroup>
      <inkml:annotationXML>
        <emma:emma xmlns:emma="http://www.w3.org/2003/04/emma" version="1.0">
          <emma:interpretation id="{4C86FAD4-F765-441F-892B-794967D386C4}" emma:medium="tactile" emma:mode="ink">
            <msink:context xmlns:msink="http://schemas.microsoft.com/ink/2010/main" type="paragraph" rotatedBoundingBox="17955,13081 21058,12978 21075,13465 17971,13569" alignmentLevel="1"/>
          </emma:interpretation>
        </emma:emma>
      </inkml:annotationXML>
      <inkml:traceGroup>
        <inkml:annotationXML>
          <emma:emma xmlns:emma="http://www.w3.org/2003/04/emma" version="1.0">
            <emma:interpretation id="{5D57ABDE-8895-4651-B7B9-92E49D1EE526}" emma:medium="tactile" emma:mode="ink">
              <msink:context xmlns:msink="http://schemas.microsoft.com/ink/2010/main" type="line" rotatedBoundingBox="17955,13081 21058,12978 21075,13465 17971,13569"/>
            </emma:interpretation>
          </emma:emma>
        </inkml:annotationXML>
        <inkml:traceGroup>
          <inkml:annotationXML>
            <emma:emma xmlns:emma="http://www.w3.org/2003/04/emma" version="1.0">
              <emma:interpretation id="{8EEB81A9-6C94-4496-996F-E71A02DDD24E}" emma:medium="tactile" emma:mode="ink">
                <msink:context xmlns:msink="http://schemas.microsoft.com/ink/2010/main" type="inkWord" rotatedBoundingBox="17955,13081 21058,12978 21075,13465 17971,13569"/>
              </emma:interpretation>
              <emma:one-of disjunction-type="recognition" id="oneOf0">
                <emma:interpretation id="interp0" emma:lang="en-US" emma:confidence="1">
                  <emma:literal>stimulated</emma:literal>
                </emma:interpretation>
                <emma:interpretation id="interp1" emma:lang="en-US" emma:confidence="0">
                  <emma:literal>St mutated</emma:literal>
                </emma:interpretation>
                <emma:interpretation id="interp2" emma:lang="en-US" emma:confidence="0">
                  <emma:literal>51 mutated</emma:literal>
                </emma:interpretation>
                <emma:interpretation id="interp3" emma:lang="en-US" emma:confidence="0">
                  <emma:literal>Ste mutated</emma:literal>
                </emma:interpretation>
                <emma:interpretation id="interp4" emma:lang="en-US" emma:confidence="0">
                  <emma:literal>Sl mutated</emma:literal>
                </emma:interpretation>
              </emma:one-of>
            </emma:emma>
          </inkml:annotationXML>
          <inkml:trace contextRef="#ctx0" brushRef="#br0">226 60 101 0,'-16'-32'142'0,"1"19"3"0,-2 5-27 16,-8 1-5-1,0 7-4-15,-5 7-9 0,4 6-17 16,0 0-28-16,6 6-28 16,5 1-19-16,5-1-13 15,10-1 1-15,16-1-1 0,8-4 0 16,7-3 0-1,7 0-1-15,3-1 5 16,4 1 0-16,-4 2 1 16,-7 4-1-16,-6 0 3 0,-12 6-2 15,-8 2 1-15,-8-1 0 16,-12 2 1-1,-9-4-1-15,0-2 2 0,-4-4-1 16,-1-4-2-16,4-5 0 16,0-6-3-16,9 0-1 15,13 0-32 1,0 0-46-16,0-26-21 0,19 14-23 15,0-2-26-15,1-5-11 16,6 3-1-16,-2-6 17 16</inkml:trace>
          <inkml:trace contextRef="#ctx0" brushRef="#br0" timeOffset="600.0009">374 147 624 0,'17'-5'165'0,"-3"-3"-4"0,4 8-167 15,4-8-10 1,8 8-14-16,-3 0-6 0,7 0 1 16,-4 0 2-16,3-5 1 15,-4 0 3-15,-3 1 30 16,-3 4 13-16,-9-12 17 0,-14 12 7 15,17-11 0 1,-17 11 0-16,0 0-1 16,0 0-4-16,0 0-25 15,0 0-2-15,0 0-4 0,-9 27 3 16,9-9-4-1,-7 3 2-15,7 3-2 16,-4 3 0-16,4 2 0 0,0 1-4 16,0 0-57-16,0-4-43 15,0-7-40-15,0 1-25 16,0-20 1-1,0 0-2-15,0 0-3 0</inkml:trace>
          <inkml:trace contextRef="#ctx0" brushRef="#br0" timeOffset="260.0004">386 68 118 0,'0'0'145'0,"0"0"6"16,0 0-44-1,0 0-13-15,10 18 8 0,-10 1-13 16,0 2-3-16,8 8-19 16,-8 0-44-16,0 5-20 15,5 1-4-15,-1-3 2 16,3-4-2-16,0-4-1 15,1-3-12-15,-8-21-69 16,11 20-37-16,-11-20-36 16,0 0-9-16,0 0-5 15,-18-22 0-15,7 4 66 0</inkml:trace>
          <inkml:trace contextRef="#ctx0" brushRef="#br0" timeOffset="1270.0018">830 99 391 0,'0'0'168'0,"0"0"-1"16,0 20-79-16,-7-3-43 0,12 7 3 16,-5 0-2-1,9 2-5-15,-9-1-37 16,4-4-2-16,-4-5-2 15,0-16-2-15,0 0-1 0,0 0 0 16,0 0 0-16,16-21-1 16,-4-1 0-1,3-3 0-15,2-3 2 0,2 4 2 16,0 0 1-16,4 6 0 15,-4 4 0-15,-2 5-2 16,0 9 2 0,-1 10 2-16,-1 5 1 0,-2 2 0 15,-3 6 1-15,-5 4-2 0,-5-1 2 16,7-3-1-1,-7-3-1-15,0-20-4 0,0 22-2 16,0-22 0 0,0 0-2-16,5-20 1 0,5 2-1 15,1-2 1 1,4-3-1-16,0 2 4 0,3 3-1 15,-2 7 2 1,-1 4 2-16,-15 7 0 0,22 12 2 16,-15 4-1-16,-7 3 1 15,0 7-2-15,0 1 1 16,0-3-2-16,5-1-2 0,-5-5-7 15,0-18-76 1,19 12-27-16,-19-12-32 16,32-19-14-16,-12-6-8 15,2 0 1-15,-1-7 0 0</inkml:trace>
          <inkml:trace contextRef="#ctx0" brushRef="#br0" timeOffset="1660.0024">1428 46 578 0,'4'22'168'0,"-4"-6"-8"16,-6 2-76-1,6 6-83-15,0-3-2 0,10-2-1 16,0-4 0-16,5-9 1 16,5-6-4-16,5 0 2 15,2-16-1-15,0 0 2 0,-1-5 1 16,-4-1-1-1,-4 1 3-15,-7 3-1 0,-6 2 5 16,-5 16 1 0,0-15 1-16,0 15-2 0,-18 8-1 15,18-8 0 1,-8 31-1-16,8-10-1 0,6 3-5 15,-1 0 0 1,3 0-3-16,5-4 3 0,-1-4-2 16,-12-16-52-16,29 11-50 0,-14-11-29 15,-2-11-23 1,5 0-3-16,-3-9-3 15,1 3 2-15</inkml:trace>
          <inkml:trace contextRef="#ctx0" brushRef="#br0" timeOffset="1870.0027">1866-156 435 0,'0'0'169'16,"0"0"-25"-1,-19 18-40-15,11 1-35 0,8 10-12 16,-4 4-20-1,4 4-39-15,0 6 0 0,5 3-4 16,-5-3 3 0,12 0-3-16,-5-8 6 0,3-7 2 15,1-9-6-15,-11-19-55 0,24 14-43 16,-7-20-24-1,1-5-28-15,6-2-8 0,2-8-3 16,7 0 1 0</inkml:trace>
          <inkml:trace contextRef="#ctx0" brushRef="#br0" timeOffset="2220.0032">2198-28 670 0,'-30'5'160'0,"-4"5"-31"15,2 9-107-15,1 3-9 16,5 7-14-16,6-2 0 15,3 5 3 1,13-6-1-16,4-5 3 0,14-6-2 16,6-9 2-16,10-6-1 15,2-6 1-15,2-9-2 16,-3-4-2-1,-2-4 1-15,-7-1-4 0,-7 2 3 16,-7 0-5-16,-8 7 1 0,0 15 2 16,-11-16 0-1,11 16 0-15,-15 16 0 0,10 2 1 16,5 4-3-1,0 3 6-15,0 1-3 0,10 0 3 16,3 0-7 0,2-7-82-16,7-6-40 0,1-4-25 15,0-9-7-15,3-4-3 0,-3-10-2 16</inkml:trace>
          <inkml:trace contextRef="#ctx0" brushRef="#br0" timeOffset="2431.0035">2481-62 710 0,'-7'22'156'0,"-3"2"-8"0,2 7-152 16,8 4-1-1,0 1 5-15,5 1-5 0,2-7 4 16,-3-2-8-16,5-4-82 0,-4-10-32 15,-5-14-27 1,0 0-13-16,0 0-1 16,0 0-3-16,-7-27 35 15</inkml:trace>
          <inkml:trace contextRef="#ctx0" brushRef="#br0" timeOffset="3141.0045">2448 69 645 0,'16'0'164'0,"2"-3"-21"15,7 3-141-15,3-9-51 16,12 9-11-1,-3-7-1-15,1 7 1 0,-4-8-1 16,0 2 22-16,-8-4 40 16,-11 2 27-16,-15 8 22 15,8-14 12 1,-8 14 0-16,-26-8 0 0,9 12 0 15,-5 3-20-15,-1 11-39 0,3 1-5 16,3 9 4 0,4 2-5-16,7 0 7 0,6 4 0 15,8-5 0 1,7-3 2-16,8-7-2 0,10-6-60 15,1-13-43 1,6 0-25-16,2-9-21 0,-3-6-5 16,1-1 3-1,-9-3 10-15,-5 1 25 0,-2 1 79 16,-11-1 62-16,-13 18 43 15,17-29 44-15,-17 29 34 16,0-16-6-16,0 16-11 0,-13-5-23 16,-6 5-20-1,1 14-16-15,-9 0-20 16,3 9-26-16,-2 1-26 15,2 4 1-15,7-4 3 16,7-2-6-16,10-6 0 16,0-16 0-16,36 15 0 15,-4-20 0-15,7-6 0 0,0-6 0 16,-2-3 0-1,-1-6 0-15,-10-1 0 0,-9-4 0 16,-7-3 0 0,-10 0 0-16,0-2 0 0,-7 3 0 15,7 6 0 1,-8 4 0-16,8 7 0 0,0 16 0 15,0 0 0-15,0 0 0 0,16 29 0 16,-16-5 0 0,0 5 0-16,0 2 0 0,-11 3-4 15,-2 0-3 1,0-2 5-16,-2-4 5 0,3 0-5 15,-3-7-65 1,8-2-63-16,7-3-30 16,0-16-6-16,0 0-3 15,0 0-5-15</inkml:trace>
        </inkml:traceGroup>
      </inkml:traceGroup>
    </inkml:traceGroup>
    <inkml:traceGroup>
      <inkml:annotationXML>
        <emma:emma xmlns:emma="http://www.w3.org/2003/04/emma" version="1.0">
          <emma:interpretation id="{6652A1DD-3128-4385-9EF8-92C13BD659AD}" emma:medium="tactile" emma:mode="ink">
            <msink:context xmlns:msink="http://schemas.microsoft.com/ink/2010/main" type="paragraph" rotatedBoundingBox="17851,13857 20460,13571 20586,14721 17976,15007" alignmentLevel="1"/>
          </emma:interpretation>
        </emma:emma>
      </inkml:annotationXML>
      <inkml:traceGroup>
        <inkml:annotationXML>
          <emma:emma xmlns:emma="http://www.w3.org/2003/04/emma" version="1.0">
            <emma:interpretation id="{93EA9D5E-3FBB-4138-8184-08E25426FE07}" emma:medium="tactile" emma:mode="ink">
              <msink:context xmlns:msink="http://schemas.microsoft.com/ink/2010/main" type="line" rotatedBoundingBox="17857,13853 19580,13705 19615,14121 17893,14269"/>
            </emma:interpretation>
          </emma:emma>
        </inkml:annotationXML>
        <inkml:traceGroup>
          <inkml:annotationXML>
            <emma:emma xmlns:emma="http://www.w3.org/2003/04/emma" version="1.0">
              <emma:interpretation id="{6518E6F6-2147-48BB-B3F5-D1AB7850C5BF}" emma:medium="tactile" emma:mode="ink">
                <msink:context xmlns:msink="http://schemas.microsoft.com/ink/2010/main" type="inkWord" rotatedBoundingBox="17857,13853 19580,13705 19615,14121 17893,14269"/>
              </emma:interpretation>
              <emma:one-of disjunction-type="recognition" id="oneOf1">
                <emma:interpretation id="interp5" emma:lang="en-US" emma:confidence="0">
                  <emma:literal>Catron</emma:literal>
                </emma:interpretation>
                <emma:interpretation id="interp6" emma:lang="en-US" emma:confidence="0">
                  <emma:literal>(action</emma:literal>
                </emma:interpretation>
                <emma:interpretation id="interp7" emma:lang="en-US" emma:confidence="0">
                  <emma:literal>[action</emma:literal>
                </emma:interpretation>
                <emma:interpretation id="interp8" emma:lang="en-US" emma:confidence="0">
                  <emma:literal>Caron</emma:literal>
                </emma:interpretation>
                <emma:interpretation id="interp9" emma:lang="en-US" emma:confidence="0">
                  <emma:literal>Cocoon</emma:literal>
                </emma:interpretation>
              </emma:one-of>
            </emma:emma>
          </inkml:annotationXML>
          <inkml:trace contextRef="#ctx0" brushRef="#br0" timeOffset="6491.0092">47 750 94 0,'-6'-22'50'16,"6"22"-4"-1,0-25-4-15,0 25 8 0,-5-19 16 16,5 19 12-16,0 0 6 0,-13-16 2 15,13 16 0 1,-14 8-3-16,6 6-1 0,-7-1-19 16,4 10-20-1,-5-1-20-15,5 8-9 0,1 5-10 16,2 2-6-1,2 0 5-15,6 0-5 0,0-2 3 16,0-1-4 0,10-5 4-16,-2-4-8 0,7-9 5 15,0-4-2-15,4-6-1 16,2-6 0-16,-1 5-49 15,-2-11-45-15,4 6-22 16,-4-10-21-16,-18 10-26 16,28-13 1-16,-28 13-1 15,20-16 118 1</inkml:trace>
          <inkml:trace contextRef="#ctx0" brushRef="#br0" timeOffset="7021.0099">318 811 306 0,'0'0'170'16,"-28"-16"-16"-16,28 16-44 0,-32 8-16 16,15 7-8-1,-6 2-25-15,5 9-31 16,2 1-27-16,2 4-9 15,3-2 2-15,6 0-6 0,5-3 3 16,11-6-4 0,5-10 5-16,5-10-1 15,9 0 1-15,0-10 0 0,4-3 4 16,-4-9 0-16,-4-2 2 15,-3 0 3-15,-9 0-4 16,-6-1 4 0,-8 3-1-16,0 3 6 0,-8 2-3 15,8 17 6-15,-18-12-5 16,18 12-1-16,0 0 1 15,-15 16 1-15,15 0-5 0,0 3-6 16,8 2 3 0,-4 2-7-16,6-2 5 0,-2-4-6 15,3-1-1 1,-11-16-71-16,25 15-25 0,-10-15-20 15,1 0-24 1,3-7-11-16,-1-2-5 0,2-4 1 16</inkml:trace>
          <inkml:trace contextRef="#ctx0" brushRef="#br0" timeOffset="7271.0103">629 765 306 0,'0'0'157'0,"-25"0"-25"15,4 13-30-15,0 7-9 0,-5 1-9 16,6 8-16-1,-5-2-20-15,6 1-51 16,4-2 2-16,7 2-7 16,8-7 3-16,7-5-5 0,9-6 5 15,5-5 1-15,7-5-3 16,5-6-22-1,2-2-49-15,-3-9-18 0,-2-1-27 16,-3-1-14-16,-8-4-24 16,-1 1 2-16,-8-3 0 15</inkml:trace>
          <inkml:trace contextRef="#ctx0" brushRef="#br0" timeOffset="7531.0106">805 689 547 0,'0'0'162'0,"-15"0"-24"15,15 0-87 1,-13 23-9-16,6-3-6 0,0 8-30 16,3 7-1-1,-3 3-10-15,7 1 6 0,-7-2-8 16,7-3 8-16,0-7-7 15,0-6 3-15,8-4-6 16,-8-17-7-16,17 6-63 0,-17-6-32 16,20-15-18-1,-12 1-17-15,-1-6-7 16,-7-7-4-16,0 0 8 15</inkml:trace>
          <inkml:trace contextRef="#ctx0" brushRef="#br0" timeOffset="7931.0112">749 762 434 0,'0'-24'151'0,"0"24"-15"16,19-12-53-16,0 4-41 15,10 4-21-15,3-4-20 16,2 3-10 0,-3 5-10-16,-2 0 3 0,-3 0 19 15,-3 0 3-15,-23 0 6 16,19 15 12-16,-19-15 6 15,0 24 0-15,0-24 0 0,-16 35-6 16,7-9-18 0,1 5-9-16,1 1 6 0,-1-2-6 15,3 1 3 1,1-3-6-16,4-8 2 0,0-20-6 15,5 15-44 1,-5-15-34-16,15-29-17 0,-5 4-2 16,1-5-12-1,-3-7 3-15,-1-3-2 0,-7 0 15 16,0 3 55-16,0 5 49 15,-7 6 12-15,0 3 5 16,2 9 10-16,5 14-6 16,-7-16-6-16,7 16-27 15,0 0-31-15,32 13-20 16,-12-6-9-16,10 5 51 15,-4-6 20-15</inkml:trace>
          <inkml:trace contextRef="#ctx0" brushRef="#br0" timeOffset="8191.0116">1193 706 438 0,'-16'16'160'16,"-6"-4"-11"-1,-4 6-50-15,5 8-28 0,1 1-17 16,6 5-48 0,5 2-3-16,9-2-8 0,0-7 5 15,16-5-8 1,7-9 7-16,6-11-6 0,2-8 5 15,1-8 3-15,-2-5-4 16,-6-6 5-16,-6-1-5 16,-10 1 6-16,-8 1-8 0,-16 4 4 15,-2 5-38 1,-4 2-42-16,2 6-20 15,2 3-22-15,18 6-18 16,0 0-15-16,0 0 0 0,21-5 2 16</inkml:trace>
          <inkml:trace contextRef="#ctx0" brushRef="#br0" timeOffset="8531.012">1366 703 550 0,'0'26'161'15,"-4"-12"1"-15,-1 5-77 0,5 3-72 16,0 5-8-16,7-1-9 15,-3-4 7-15,-4-6-7 16,0-16 4 0,0 0-2-16,23 7 1 0,-12-22-2 15,5-4 1-15,3-2 5 0,5-3-6 16,0 5 6-1,6 2-7-15,-2 8 3 0,-1 9-1 16,-1 0 5 0,-7 13-1-16,-4 3 3 0,-6 5-1 15,-3 4-3 1,-6 0 5-16,0-1-7 0,-6-3 5 15,1-5-10-15,5-1 3 0,0-15-80 16,0 0-51 0,0 0-28-16,0-15-8 15,0 15 4-15,15-35-5 16</inkml:trace>
        </inkml:traceGroup>
      </inkml:traceGroup>
      <inkml:traceGroup>
        <inkml:annotationXML>
          <emma:emma xmlns:emma="http://www.w3.org/2003/04/emma" version="1.0">
            <emma:interpretation id="{44082A27-72A8-466F-B8DF-8C6E4645BDC8}" emma:medium="tactile" emma:mode="ink">
              <msink:context xmlns:msink="http://schemas.microsoft.com/ink/2010/main" type="line" rotatedBoundingBox="18127,14321 20514,14060 20586,14721 18200,14983"/>
            </emma:interpretation>
          </emma:emma>
        </inkml:annotationXML>
        <inkml:traceGroup>
          <inkml:annotationXML>
            <emma:emma xmlns:emma="http://www.w3.org/2003/04/emma" version="1.0">
              <emma:interpretation id="{D9AD9582-FE47-491E-9CF4-0D745C9D6505}" emma:medium="tactile" emma:mode="ink">
                <msink:context xmlns:msink="http://schemas.microsoft.com/ink/2010/main" type="inkWord" rotatedBoundingBox="18127,14321 20514,14060 20586,14721 18200,14983"/>
              </emma:interpretation>
              <emma:one-of disjunction-type="recognition" id="oneOf2">
                <emma:interpretation id="interp10" emma:lang="en-US" emma:confidence="1">
                  <emma:literal>potential)</emma:literal>
                </emma:interpretation>
                <emma:interpretation id="interp11" emma:lang="en-US" emma:confidence="0">
                  <emma:literal>potent mal)</emma:literal>
                </emma:interpretation>
                <emma:interpretation id="interp12" emma:lang="en-US" emma:confidence="0">
                  <emma:literal>potent Hal)</emma:literal>
                </emma:interpretation>
                <emma:interpretation id="interp13" emma:lang="en-US" emma:confidence="0">
                  <emma:literal>potent tat)</emma:literal>
                </emma:interpretation>
                <emma:interpretation id="interp14" emma:lang="en-US" emma:confidence="0">
                  <emma:literal>potent cal)</emma:literal>
                </emma:interpretation>
              </emma:one-of>
            </emma:emma>
          </inkml:annotationXML>
          <inkml:trace contextRef="#ctx0" brushRef="#br0" timeOffset="10351.0146">243 1358 40 0,'0'-17'40'0,"0"1"-29"15,0 0 10-15,0 2 20 16,0 14 25 0,-7-17 25-16,7 17 17 0,0 0 1 15,-17-13-3-15,17 13 0 0,-6 22-18 16,6 6-19-1,0 2-24-15,0 12-24 0,5 6-20 16,2 4 1 0,0 5 1-16,1-1 2 0,0-4-4 15,2-5-2 1,-2-11 2-16,-1-8-3 0,0-6 2 15,-7-22-3-15,6 18 1 16,-6-18-6-16,0-22 4 16,0-1 3-16,-6-10-4 15,1-8 4-15,-1-9-3 16,-1-5 3-16,3-1-2 15,-2 2 3-15,6 2-1 16,0 6-2-16,8 6 3 16,-1 10-2-16,4 11 2 15,-11 19 0-15,26-14 2 16,-10 18-2-16,-2 11 4 0,1 7 0 15,-4 6 1 1,-4 6 2-16,-7 2-2 0,0 4 2 16,-14-4-3-1,-1-4 1-15,-8-3-3 0,1-8 1 16,-1-7-6-1,2-7-1-15,4-7-1 0,17 0-2 16,-18-7 0 0,18 7-37-16,8-19-45 0,-8 19-17 15,22-17-10-15,-4 10-22 0,5-3-7 16,3 1-12-1,3-5 3-15,5 2 147 16</inkml:trace>
          <inkml:trace contextRef="#ctx0" brushRef="#br0" timeOffset="10651.015">591 1334 208 0,'8'-16'160'0,"-8"16"-12"16,0 0-28 0,-27 27-23-16,16-3-8 0,-6 0-18 15,8 10-21 1,-5-1-29-16,6 0-21 0,8-1-2 15,0-8 1-15,10-8-3 16,-10-16 0-16,32 8-2 16,-8-21 4-1,-4-4-2-15,1-7 2 0,-6-2 2 16,-7-5-2-16,-8 3 1 0,-7 1 0 15,-5 5-2 1,-10 1-39-16,7 11-47 0,-3-1-20 16,18 11-25-1,-16-6-23-15,16 6-4 0,0 0-4 16,28-9 90-1</inkml:trace>
          <inkml:trace contextRef="#ctx0" brushRef="#br0" timeOffset="11231.0158">770 1175 530 0,'-14'-9'167'0,"14"9"-6"16,-11 23-91 0,11-2-53-16,6 11 0 15,2 7-15-15,-1 5 2 16,2 8-3-16,-1-2 2 0,-1-4-4 15,0-6 0-15,-7-6-2 16,8-15-21 0,-8-19-61-16,0 0-29 0,0 0-14 15,7-23-13-15,-12-3 0 16,-1-8 4-16,-2 1 18 15,-6-3 41 1,1 6 81-16,-4 1 46 0,6 9 18 16,-1 0 15-16,12 20 9 15,-4-21-6-15,4 21-12 16,26-13-22-16,0 8-22 0,5-2-22 15,6 1-18 1,3 1-11-16,-1 0-9 0,-3-1 2 16,-8 6-3-1,-3-7 4-15,-9 2 2 0,-16 5 11 16,18-13 18-1,-18 13 16-15,10-20 9 0,-10 20 8 16,5-20 22 0,-5 20 22-16,0 0-2 0,0 0-6 15,-13 17-3-15,2 6-5 0,-9 8-8 16,3 7-9-1,-4 2-23-15,6 1-24 16,2-2-2-16,8-6 2 16,5-7-4-16,13-9 1 0,6-7-7 15,4-10-56 1,11-4-38-16,-4-11-17 15,4-6-17-15,-2-2-11 0,-4-7-4 16,-3 1-4-16,-9-5 87 16</inkml:trace>
          <inkml:trace contextRef="#ctx0" brushRef="#br0" timeOffset="11571.0163">1220 1192 492 0,'0'0'146'16,"-8"15"-25"-16,8-15-51 16,0 37-17-1,-7-10-17-15,7 8-6 0,0 0-21 16,0 1-7-16,-5-4-1 0,5-4-2 15,0-8 1 1,0-20-2-16,0 0 1 0,0 0-3 16,13-22 2-1,-2-7-2-15,7-3 3 0,0-2-1 16,1 2-1-1,0 6 2-15,-2 7 1 0,-1 9 2 16,-16 10 0 0,19 18 1-16,-19 6-1 0,0 6 2 15,0 8-2-15,0 0 1 16,-5-1-1-16,5-5-4 15,0-5-18-15,4-11-62 16,11-9-26-16,-2-12-24 16,9-10-11-16,-1-8-13 15,2-11 2-15,-1 0-2 16</inkml:trace>
          <inkml:trace contextRef="#ctx0" brushRef="#br0" timeOffset="12041.017">1503 1262 636 0,'0'0'160'0,"16"-15"-17"16,3 15-152-16,9-5-26 16,2 0-31-16,9 0-9 0,-2-5-2 15,7 4 4-15,-10-5 8 16,-1 5 57-1,-11 0 19-15,-22 6 26 0,16 0 32 16,-16 0 9-16,-12 26 4 16,-2-11-5-16,6 9-6 15,-2 3-56 1,10-1-14-16,0 4-2 0,0 1 1 15,9-3 1-15,-3-4-3 0,3-4-4 16,-9-20-86 0,8 18-31-16,-8-18-25 0,0-14-8 15,0-7-5 1,-6-12-2-16</inkml:trace>
          <inkml:trace contextRef="#ctx0" brushRef="#br0" timeOffset="11741.0165">1551 1178 374 0,'0'0'152'15,"0"0"-8"1,11 21-37-16,-11 8-31 0,0 2-14 15,0 10-24 1,0-1-38-16,0 1 0 0,0-3-69 16,-6-7-48-1,6-11-32-15,0-3-15 0,0-17 1 16,0 0-4-16,0-30 43 0</inkml:trace>
          <inkml:trace contextRef="#ctx0" brushRef="#br0" timeOffset="12501.0176">2087 1173 552 0,'-23'16'174'16,"-4"2"-2"-16,-2 3-93 15,7 10-54-15,2 1-6 0,5 2-22 16,4-1-2-16,11-6 1 15,0-6-3-15,0-21-1 16,30 11 1 0,-8-22 0-16,8-8-11 0,-3-10-29 15,5 2-8-15,-8-9-2 16,1 4 11-16,-12 3 46 15,-4 5 2-15,-9 6 2 0,0 18 14 16,0 0 30 0,-17-11 9-16,17 11 1 0,-12 28-12 15,12-9-43 1,-6 8-1-16,6 3-4 0,0 0-21 15,6-5-78 1,3-6-37-16,6-3-25 0,-15-16 3 16,29 0-7-1,-11-9 0-15</inkml:trace>
          <inkml:trace contextRef="#ctx0" brushRef="#br0" timeOffset="12741.0179">2393 1049 538 0,'-11'29'165'16,"2"-1"-16"-16,-2 3-80 16,4 11-27-16,-3 5-6 0,5-1-34 15,5 1-3-15,-4-5 2 16,4-6-3-1,0-12 0-15,4 3-58 0,-4-27-62 16,8 16-41-16,-8-16-3 16,0 0-5-16,0 0-6 15,0-37 39 1</inkml:trace>
          <inkml:trace contextRef="#ctx0" brushRef="#br0" timeOffset="14002.0198">2516 918 325 0,'0'0'161'0,"-8"-28"-10"15,8 28-33-15,0 0-25 0,0 0-21 16,0 0-29-1,8 19-33-15,3 9-2 0,1 6 3 16,2 14-4 0,0 5 1-16,-3 6-5 0,-3-1 2 15,-1 0 1 1,-7-7-4-16,-6-6-2 0,-1-9 0 15,-2-15 0 1,-2-7-3-16,11-14-3 0,-18 5-96 16,18-5-45-16,-15-7-22 15,15 7-1-15,0 0-1 16,0 0-2-16</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01.70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1D74999-61E6-4832-A560-954D8D620A44}" emma:medium="tactile" emma:mode="ink">
          <msink:context xmlns:msink="http://schemas.microsoft.com/ink/2010/main" type="inkDrawing" rotatedBoundingBox="21493,13847 24411,13909 24404,14258 21486,14196" semanticType="connector" shapeName="Other">
            <msink:sourceLink direction="with" ref="{2627FB11-76D5-4092-8A32-2D24EA9D6406}"/>
            <msink:sourceLink direction="with" ref="{8D8C4ED8-D9D8-4BF2-B464-8FBF2818EE7F}"/>
          </msink:context>
        </emma:interpretation>
      </emma:emma>
    </inkml:annotationXML>
    <inkml:trace contextRef="#ctx0" brushRef="#br0">0 118 327 0,'11'14'107'0,"-11"-14"-17"0,0 0-61 16,0 0 20-1,22 0 9-15,-4 0 0 16,-2 0 2-16,9 0-1 0,-3-7-4 15,12 7-5-15,1 0-20 16,12 0-22-16,10-4-6 16,14 4 0-1,14-6 2-15,10 6-1 0,14 0 2 16,8 0-2-16,7 6 0 15,1-2-4-15,5 6 5 16,-2-2-6 0,-2 2 3-16,1-4-2 0,-4-6-2 15,0 0 4-15,-2 0-4 0,0 0 5 16,-7-10-3-1,-7 4 5-15,-5 0-4 0,-10 1 4 16,-12 5-3 0,-7 0-1-16,-8 0 1 0,-6 0-2 15,-9 0 1 1,-7 5-1-16,-5-5 2 0,-5 6 4 15,-7-6 5-15,-7 6-10 0,-19-6 0 16,5 20 0 0,-23-9 0-16,-9 4 0 15,-14-1 0-15,-1 4 0 16,-9-1 0-16,-2 3 0 0,1-5 0 15,3 0 0 1,8-1 0-16,7-1 0 16,11 2 0-16,6-6 0 15,17-9 0-15,0 0 0 0,0 0 0 16,30 0-9-16,2-11 0 15,3-5-1 1,6 0 8-16,2 0 0 0,0 0 0 16,-5 4 2-16,-3 0-2 15,-9 2 3-15,-7 2 0 16,-19 8 3-1,11-19-1-15,-15 5 3 0,-7-1 0 16,-6-3 9 0,-2-2-15-16,-5 1 0 0,-8-1 0 15,-1 7 0-15,-5 0 0 0,3 5 0 16,-1 2 0-1,6 6 0-15,4-8 0 0,10 4-6 16,16 4-126 0,15-7-38-16,8-1 0 0,15 1-5 15,5-9 0 1,11 3 1-16</inkml:trace>
  </inkml:traceGroup>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03.22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8D8C4ED8-D9D8-4BF2-B464-8FBF2818EE7F}" emma:medium="tactile" emma:mode="ink">
          <msink:context xmlns:msink="http://schemas.microsoft.com/ink/2010/main" type="inkDrawing" rotatedBoundingBox="24561,13000 28043,13029 28026,15152 24543,15124" hotPoints="27999,13023 28052,15033 24748,15120 24695,13110" semanticType="container" shapeName="Rectangle">
            <msink:sourceLink direction="with" ref="{A42E02BD-A11F-47E5-A097-326F06D4EB4E}"/>
            <msink:destinationLink direction="with" ref="{31D74999-61E6-4832-A560-954D8D620A44}"/>
            <msink:destinationLink direction="to" ref="{4464DE94-F41C-4CF4-A194-034F589FAB4E}"/>
            <msink:destinationLink direction="from" ref="{4464DE94-F41C-4CF4-A194-034F589FAB4E}"/>
          </msink:context>
        </emma:interpretation>
      </emma:emma>
    </inkml:annotationXML>
    <inkml:trace contextRef="#ctx0" brushRef="#br0">24 30 265 0,'0'0'164'0,"-4"-24"-7"16,4 24-26-16,0 0-24 15,-18-7-11-15,18 7-21 0,-5 16-47 16,5 2-28 0,0 9 0-16,5 6 0 0,-1 3 0 15,2 11 0 1,2 2 0-16,2 8 0 0,-2 8 0 15,1 5 0 1,-1 6 0-16,3 0 0 0,-2 4 0 16,0 0 0-1,-1 2 0-15,-1-3 0 0,4-4 0 16,-1-3 0-16,1-6 0 0,-2 2 0 15,3-1 0 1,-3-2 0-16,-4-2 0 16,-5-5 0-16,0-5 0 15,0-5 0-15,-8-11 0 0,2-6 0 16,0-12 0-1,6-19 0-15,-9 16 0 16,9-16 0-16,0 0 0 16,0 0 0-16,0 0 0 0,0 0 0 15,0 0 0-15,0 0-62 16,0 0-86-1,15-16-14-15,-5-7-4 0,4-3-9 16,1-15 1-16</inkml:trace>
    <inkml:trace contextRef="#ctx0" brushRef="#br0" timeOffset="1140.0016">-59 2 166 0,'0'0'102'16,"19"0"27"0,-3-5-11-16,9 5-28 0,10 0-3 15,10 0 1-15,9 0 4 16,4-4-6-16,8 4-24 15,1-5-59-15,4 5-3 0,1-5 0 16,3 0 0 0,2 5 0-16,3-6 0 0,6 6 0 15,6 0 0 1,1 0 0-16,0-5 0 0,3 5 0 15,-3 0 0 1,-1 0 0-16,-2-4 0 0,-5-2 0 16,2 2 0-1,2-3 0-15,1 1 0 0,-1-1 0 16,-1 2 0-16,1 5 0 0,-3-6 0 15,-3 6 0 1,-2 0 0-16,-5-5 0 16,-2 5 0-16,-3 0 0 15,0 0 0-15,0-5 0 16,2 5 0-16,-4-6 0 15,-2 6 0-15,-4 0 0 16,-3 0 0-16,-4 0 0 16,-4 0 0-16,-6 0 0 15,-3 0 0-15,-7 0 0 0,-1 5 0 16,-9-5 0-1,-6 0 0-15,-4 4 0 16,-16-4 0 15,18 7 0-31,-18-7 0 0,0 0 0 0,7 19 0 0,-7-19 0 16,8 19 0-16,-8-19 0 0,15 31 0 15,-4-12 0 1,-1 2 0-16,-2 5 0 0,-1 6 0 16,0 4 0-16,-7 4 0 0,0 4 0 15,0 4 0 1,0 1 0-16,0 6 0 15,0 4 0-15,0 1 0 16,0 7 0-16,0 1 0 0,-5 7 0 16,5 3 0-1,-5 4 0-15,1-1 0 16,4 3 0-16,-6 0 0 0,6 1 0 15,-5 3 0-15,5-6 0 16,-6 4 0-16,6 0 0 16,-9 0 0-1,1-6 0-15,0-7 0 0,1-8 0 16,0-11 0-16,3-10 0 15,4-10 0-15,0-10 0 16,0-24-43 0,0 17-83-16,0-17-39 0,0 0-2 15,-19-28-2-15,-5-4-10 0,3 0 5 16</inkml:trace>
    <inkml:trace contextRef="#ctx0" brushRef="#br0" timeOffset="2100.0029">133 1840 177 0,'0'0'101'16,"0"0"19"-16,7 14-3 0,-7-14-13 15,0 15-9 1,0-15-2-16,12 18-14 15,-12-18-10-15,26 20-21 16,-8-10-28-16,9 1-20 0,5-1 0 16,9 0 0-1,5-4 0-15,7-1 0 16,6-5 0-16,1 5-2 0,2-5 1 15,-1 0 2-15,-1 0-3 16,2 0 3-16,-1 6-1 16,3-1-1-1,3 0 0-15,4 1 0 0,8-2 0 16,7 0-1-16,5 1 2 15,1 0-2-15,3-5 3 16,-3 6-2 0,0-6 2-16,-2 7-1 0,-1-7-2 15,-5 0 2-15,2 0-1 0,3-5 2 16,3-1-1-1,-2 1 1-15,3-3-3 0,-2 2 3 16,-1-3 0 0,-2 3 1-16,-5 1-2 0,-7-2-1 15,-9 3 0 1,-4-2 1-16,-10 6 2 0,-8-9-3 15,-5 9 2-15,-9-7-3 0,-5 1 4 16,-4 6-2 0,-7-7 0-16,-15 7-3 15,22-9-95-15,-22 9-39 16,0 0-27-16,0-21 1 0,-7 2-7 15,2 3 5 1</inkml:trace>
  </inkml:traceGroup>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06.42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42E02BD-A11F-47E5-A097-326F06D4EB4E}" emma:medium="tactile" emma:mode="ink">
          <msink:context xmlns:msink="http://schemas.microsoft.com/ink/2010/main" type="writingRegion" rotatedBoundingBox="25022,13393 27807,13374 27817,15039 25033,15057">
            <msink:destinationLink direction="with" ref="{8D8C4ED8-D9D8-4BF2-B464-8FBF2818EE7F}"/>
          </msink:context>
        </emma:interpretation>
      </emma:emma>
    </inkml:annotationXML>
    <inkml:traceGroup>
      <inkml:annotationXML>
        <emma:emma xmlns:emma="http://www.w3.org/2003/04/emma" version="1.0">
          <emma:interpretation id="{406F04DE-518F-4307-9A06-F5C1885AB45F}" emma:medium="tactile" emma:mode="ink">
            <msink:context xmlns:msink="http://schemas.microsoft.com/ink/2010/main" type="paragraph" rotatedBoundingBox="25049,13393 27456,13490 27435,14005 25028,13907" alignmentLevel="1"/>
          </emma:interpretation>
        </emma:emma>
      </inkml:annotationXML>
      <inkml:traceGroup>
        <inkml:annotationXML>
          <emma:emma xmlns:emma="http://www.w3.org/2003/04/emma" version="1.0">
            <emma:interpretation id="{96F0334D-AC76-429B-B58B-FCCEBDBC4131}" emma:medium="tactile" emma:mode="ink">
              <msink:context xmlns:msink="http://schemas.microsoft.com/ink/2010/main" type="line" rotatedBoundingBox="25049,13392 27456,13490 27435,14005 25028,13907"/>
            </emma:interpretation>
          </emma:emma>
        </inkml:annotationXML>
        <inkml:traceGroup>
          <inkml:annotationXML>
            <emma:emma xmlns:emma="http://www.w3.org/2003/04/emma" version="1.0">
              <emma:interpretation id="{5658436F-9EDE-4918-88CE-3960D0F5D638}" emma:medium="tactile" emma:mode="ink">
                <msink:context xmlns:msink="http://schemas.microsoft.com/ink/2010/main" type="inkWord" rotatedBoundingBox="25049,13392 27456,13490 27435,14005 25028,13907"/>
              </emma:interpretation>
              <emma:one-of disjunction-type="recognition" id="oneOf0">
                <emma:interpretation id="interp0" emma:lang="en-US" emma:confidence="0">
                  <emma:literal>Reaches</emma:literal>
                </emma:interpretation>
                <emma:interpretation id="interp1" emma:lang="en-US" emma:confidence="0">
                  <emma:literal>Reached</emma:literal>
                </emma:interpretation>
                <emma:interpretation id="interp2" emma:lang="en-US" emma:confidence="0">
                  <emma:literal>reached</emma:literal>
                </emma:interpretation>
                <emma:interpretation id="interp3" emma:lang="en-US" emma:confidence="0">
                  <emma:literal>reaches</emma:literal>
                </emma:interpretation>
                <emma:interpretation id="interp4" emma:lang="en-US" emma:confidence="0">
                  <emma:literal>Reacher</emma:literal>
                </emma:interpretation>
              </emma:one-of>
            </emma:emma>
          </inkml:annotationXML>
          <inkml:trace contextRef="#ctx0" brushRef="#br0">-1 7 228 0,'0'-14'149'0,"0"14"2"15,0 0-34-15,0 0-16 16,0 0-3-16,0 0-11 15,0 26-10-15,0-5-62 0,0 9-15 16,4 7 0 0,1 8 0-16,-1 4 0 15,2 0 0-15,-6 2 0 16,8-1 0-16,-8-2 0 0,8-9 0 15,-8-6 0-15,8-9 0 16,-8-9 0 0,0-15 0-16,0 0 0 0,0 0 0 15,0 0 0-15,4-34 0 16,-4 5 0-16,-9-6 0 15,2-8 0 1,2-2 0-16,-4 0 0 0,4-2 0 16,5 6 0-16,0-1 0 15,0 8 0-15,12 7 0 16,6 5 0-16,5 5 0 0,3 8 0 15,5 3 0 1,0 6 0-16,-1 13 0 0,-2 3 0 16,-6 4 0-1,-7 6 0-15,-7 7 0 0,-8 3 0 16,-12 1 0-1,-8 1 0-15,-8-1 0 0,-6-2 0 16,0-1 0 0,0-7 0-16,2-1 0 0,8-4 0 15,10-5 0-15,9-1 0 0,5-16 0 16,17 22 0-1,7-18 0-15,0-4 0 16,6 0 0-16,2 0 0 16,0-8 0-16,1-1 0 0,-4-3-33 15,-3 4-64 1,-6-2-14-16,1 2-19 15,-5 8-15-15,-16 0-11 0,23-6-5 16,-23 6 6-16</inkml:trace>
          <inkml:trace contextRef="#ctx0" brushRef="#br0" timeOffset="422.0018">487 372 578 0,'0'-14'156'15,"15"4"-3"-15,2-7-47 16,6 0-116-16,3-2-1 16,3-1 6-16,-3 3 0 15,-5-1 6-15,-3 0 1 0,-8 1 6 16,-10 17 2-1,0-24 4-15,0 24 2 0,-15-18-6 16,0 18-10 0,-4 0 0-16,-1 0 0 0,-3 14 0 15,1 0 0 1,-1 8 0-16,1 2 0 0,1 4 0 15,3 0 0-15,7 3 0 0,4-1 0 16,7-2 0 0,10-5 0-16,6-3 0 0,3-5 0 15,8-4 0 1,3-6 0-16,6-5-23 0,1 0-70 15,2-15-16 1,4-1-16-16,-1-6-17 0,4-1-7 16,-6-7-9-1,5 2 6-15,-9-4 80 16</inkml:trace>
          <inkml:trace contextRef="#ctx0" brushRef="#br0" timeOffset="802.0023">1051 149 489 0,'0'0'151'15,"-9"-14"-14"-15,-6 8-39 0,15 6-19 16,-34 18-15-16,16 1-59 15,-5 7-5-15,-1 4 0 16,4 4 0 0,1 0 0-16,5 0 0 0,6-4 0 15,8-7 0-15,8-7 0 0,9-6 0 16,3-10 0-1,7-7 0-15,2-5 0 0,1-6 0 16,-4-8 0 0,-1 0 0-16,-8 0 0 0,-3 3 0 15,-7 2 0 1,-7 5 0-16,0 16 0 0,0 0 0 15,-11 0 0-15,1 17 0 0,2 9 0 16,0 3 0 0,3 4 0-16,5 0 0 15,0 0 0-15,8-8 0 16,3-5-19-16,9-5-87 0,2-9-24 15,4-6-17 1,4-5-12-16,-3-8 5 16,7 0-5-16,-4-9 10 15</inkml:trace>
          <inkml:trace contextRef="#ctx0" brushRef="#br0" timeOffset="1572.0034">1443 218 421 0,'-19'0'160'15,"0"13"-7"-15,-7 8-45 16,-5 1-34-1,5 9-3-15,-3-2-35 0,10 6-36 16,5-3 0-16,10-1 0 16,11-7 0-16,8-8 0 15,11-7 0-15,5-9-4 0,9 0-84 16,-3-10-20-1,2-7-14-15,-3-3-14 0,-6-7-9 16,-3 0 2 0,-5-9-2-16,-4 5 39 0,-9-7 80 15,-3 0 54 1,-1 8 37-16,-5 0 29 0,0 8 13 15,0 4 36-15,0 18 4 16,0 0-6-16,0 0-29 16,0 0-32-16,0 31-21 0,0 0-15 15,0 1-41 1,0 5-3-16,-5 3 0 15,1-4 0-15,-2-2 0 16,2-3 0-16,4-10 0 0,0-21 0 16,0 0 0-1,18 0 0-15,1-21 0 16,6-4 0-16,3-1 0 0,2-1 0 15,2 2 0-15,-2 6 0 16,-6 11 0-16,-2 8 0 16,-7 14 0-1,-4 6 0-15,-3 6 0 0,-2 3 0 16,-2-3 0-16,3 2 0 15,6-9 0-15,5-6 0 16,4-8 0 0,5-5 0-16,7-16 0 0,2 0 0 15,-1-8 0-15,-2-4 0 0,-10 1 0 16,-5-3 0-1,-8 5 0-15,-10 5 0 0,-8 5 0 16,-6 7 0 0,-8 8 0-16,-1 12 0 0,1 4 0 15,0 9 0 1,6 5 0-16,5 0 0 0,5 0 0 15,6-1 0-15,7-5 0 0,8-6 0 16,4-6-97 0,7-4-29-16,0-8-18 15,4-9-14-15,-1-7 2 16,4-2-5-16,-3-7 6 0</inkml:trace>
          <inkml:trace contextRef="#ctx0" brushRef="#br0" timeOffset="1762.0037">2387 191 367 0,'0'0'158'0,"0"0"-10"0,0 0-31 15,0 27-45 1,0-1-3-16,0-1-7 0,0 7-32 16,0 2-30-1,0 0 0-15,0-4 0 0,4-4 0 16,-4-5 0-1,0-3 0-15,0-4 0 0,0-14 0 16,-19 15-60 0,19-15-51-16,-25-6-21 0,25 6-26 15,-18-12-1-15,18 12-7 0,0 0 1 16</inkml:trace>
        </inkml:traceGroup>
      </inkml:traceGroup>
    </inkml:traceGroup>
    <inkml:traceGroup>
      <inkml:annotationXML>
        <emma:emma xmlns:emma="http://www.w3.org/2003/04/emma" version="1.0">
          <emma:interpretation id="{F08DC3B2-9F5A-4AA1-A74F-24F0C285FB1B}" emma:medium="tactile" emma:mode="ink">
            <msink:context xmlns:msink="http://schemas.microsoft.com/ink/2010/main" type="paragraph" rotatedBoundingBox="25027,14101 27080,14087 27082,14459 25029,14472" alignmentLevel="1"/>
          </emma:interpretation>
        </emma:emma>
      </inkml:annotationXML>
      <inkml:traceGroup>
        <inkml:annotationXML>
          <emma:emma xmlns:emma="http://www.w3.org/2003/04/emma" version="1.0">
            <emma:interpretation id="{D3621920-FFC7-4757-B722-906B5F5939B0}" emma:medium="tactile" emma:mode="ink">
              <msink:context xmlns:msink="http://schemas.microsoft.com/ink/2010/main" type="line" rotatedBoundingBox="25027,14101 27080,14087 27082,14459 25029,14472"/>
            </emma:interpretation>
          </emma:emma>
        </inkml:annotationXML>
        <inkml:traceGroup>
          <inkml:annotationXML>
            <emma:emma xmlns:emma="http://www.w3.org/2003/04/emma" version="1.0">
              <emma:interpretation id="{BF9368B5-DFA0-4584-9141-D2F731CC802D}" emma:medium="tactile" emma:mode="ink">
                <msink:context xmlns:msink="http://schemas.microsoft.com/ink/2010/main" type="inkWord" rotatedBoundingBox="25027,14101 27080,14087 27082,14459 25029,14472"/>
              </emma:interpretation>
              <emma:one-of disjunction-type="recognition" id="oneOf1">
                <emma:interpretation id="interp5" emma:lang="en-US" emma:confidence="0">
                  <emma:literal>climax</emma:literal>
                </emma:interpretation>
                <emma:interpretation id="interp6" emma:lang="en-US" emma:confidence="0">
                  <emma:literal>all max</emma:literal>
                </emma:interpretation>
                <emma:interpretation id="interp7" emma:lang="en-US" emma:confidence="0">
                  <emma:literal>cut max</emma:literal>
                </emma:interpretation>
                <emma:interpretation id="interp8" emma:lang="en-US" emma:confidence="0">
                  <emma:literal>Climax</emma:literal>
                </emma:interpretation>
                <emma:interpretation id="interp9" emma:lang="en-US" emma:confidence="0">
                  <emma:literal>chi max</emma:literal>
                </emma:interpretation>
              </emma:one-of>
            </emma:emma>
          </inkml:annotationXML>
          <inkml:trace contextRef="#ctx0" brushRef="#br0" timeOffset="2602.0048">146 769 211 0,'-29'-16'146'16,"13"11"-2"-1,1 5-25-15,-1 0-8 0,-1 14-13 16,-1-2-11-1,6 9-19-15,-4 3-29 0,3 7-39 16,3 4 0 0,5 1 0-16,5-3 0 0,0 1 0 15,11-5 0-15,6-6 0 0,5-6 0 16,4-11-26-1,6-6-78-15,-3 0-17 16,1-6-27-16,3-5-9 16,-7-8-5-16,1-1 0 0,-6-7 19 15</inkml:trace>
          <inkml:trace contextRef="#ctx0" brushRef="#br0" timeOffset="2852.0052">321 699 413 0,'0'0'163'0,"0"0"-17"0,0 0-46 15,0 0-15-15,0 0-8 16,-7 33-38-16,7 0-39 16,0 7 0-1,5 5 0-15,-5 3 0 0,0-2 0 16,5-3 0-16,-5-5 0 0,6-10 0 15,3-11 0 1,-9-17-79-16,26 0-41 0,-10-16-27 16,-2-8-14-1,3 0-1-15,-3-10-2 0,2 3 4 16</inkml:trace>
          <inkml:trace contextRef="#ctx0" brushRef="#br0" timeOffset="3032.0054">563 759 637 0,'0'28'165'0,"0"-5"-7"15,-10 3-95-15,3 9-63 0,3 0 0 16,4-1 0 0,0-2-5-16,-5-13-76 15,5-19-36-15,17 13-22 16,-17-13-18-16,26-27 1 0,-12-2-3 15,1 0 3-15</inkml:trace>
          <inkml:trace contextRef="#ctx0" brushRef="#br0" timeOffset="3622.0063">759 798 675 0,'-8'20'164'16,"8"4"-20"-1,-6 6-118-15,6-1-12 0,0-3-14 16,0-2 0-1,0-7 0-15,0-17 0 0,0 0 0 16,0 0 0 0,0 0 0-16,21-30 0 0,-14 7 0 15,2-7-2-15,4-2-1 16,4 3 0-16,5 0 1 15,1 8 2-15,2 7-2 16,1 9 2-16,-4 5 2 16,-2 14 2-16,-7 7 2 15,-5 5-6-15,-8 8 0 16,0 0 0-16,-8-1 0 15,-2-4 0-15,2-7 0 0,1-6 0 16,7-16 0 0,0 0 0-16,0 0 0 0,26-33 0 15,-3 7 0 1,3 1-5-16,3-1 2 0,-1 5 1 15,0 4 1 1,-5 10 3-16,-5 7-1 0,-18 0 5 16,12 26-4-1,-12-4-2-15,-4 7 0 0,-3 2 0 16,0-1 0-16,7-3 0 15,0-8 0-15,10-1-91 16,5-11-22-16,7-7-28 0,9-8-8 16,0-12-11-1,10 1-3-15,-2-6 1 16</inkml:trace>
          <inkml:trace contextRef="#ctx0" brushRef="#br0" timeOffset="3986.0126">1453 774 552 0,'-17'0'165'16,"-9"13"-15"-16,-4 3-44 15,2 10-60-15,-4 1-42 16,6 2-4-16,6 2 0 16,5-3 0-16,9-5 0 0,6-8 0 0,20-10 0 15,3-5 0 1,8-15 0-16,1-4 0 15,6-3-8-15,-5-5-3 16,-2-2 9-16,-6 4-1 0,-12 3 5 16,-5 4 0-1,-8 18 4-15,-4-20 0 0,4 20 2 16,-17 11-8-1,8 7 0-15,9 5 0 0,0 7 0 16,6-1 0 0,10 4 0-16,6-5 0 0,5 0 0 15,2-12-38-15,7-3-65 0,-5-13-10 16,0-7-20-1,-1-5-12-15,-5-14-1 16,0 2-5-16,-12-10 3 16</inkml:trace>
          <inkml:trace contextRef="#ctx0" brushRef="#br0" timeOffset="4366.0131">1999 729 609 0,'-27'21'166'0,"-12"5"-17"0,-4 4-99 16,2 11-12 0,1-3-27-16,6-2-11 0,7-3 0 15,6-5 0-15,13-7-65 16,8-21-71-16,0 0-28 15,21 4-1-15,-12-20-6 16,-9 16 1 0</inkml:trace>
          <inkml:trace contextRef="#ctx0" brushRef="#br0" timeOffset="4176.0129">1836 726 511 0,'0'0'147'16,"29"13"-9"0,-14 10-27-16,2-1-27 0,3 12-52 15,-4-1-32 1,2 4 0-16,-6-1 0 0,2-3 0 15,-4-2 0 1,-1-9 0-16,1-4-47 0,-10-18-70 16,0 0-31-1,19-11-13-15,-19-12-2 0,7-3-1 16,-7-7 1-16</inkml:trace>
        </inkml:traceGroup>
      </inkml:traceGroup>
    </inkml:traceGroup>
    <inkml:traceGroup>
      <inkml:annotationXML>
        <emma:emma xmlns:emma="http://www.w3.org/2003/04/emma" version="1.0">
          <emma:interpretation id="{FDA9C95B-0CE2-498A-92E6-A29A2D2B33D6}" emma:medium="tactile" emma:mode="ink">
            <msink:context xmlns:msink="http://schemas.microsoft.com/ink/2010/main" type="paragraph" rotatedBoundingBox="25064,14349 27809,14308 27820,15029 25074,15069" alignmentLevel="1"/>
          </emma:interpretation>
        </emma:emma>
      </inkml:annotationXML>
      <inkml:traceGroup>
        <inkml:annotationXML>
          <emma:emma xmlns:emma="http://www.w3.org/2003/04/emma" version="1.0">
            <emma:interpretation id="{FF447108-29AE-44FF-8B00-9F3075483776}" emma:medium="tactile" emma:mode="ink">
              <msink:context xmlns:msink="http://schemas.microsoft.com/ink/2010/main" type="line" rotatedBoundingBox="25064,14349 27809,14308 27820,15029 25074,15069"/>
            </emma:interpretation>
          </emma:emma>
        </inkml:annotationXML>
        <inkml:traceGroup>
          <inkml:annotationXML>
            <emma:emma xmlns:emma="http://www.w3.org/2003/04/emma" version="1.0">
              <emma:interpretation id="{9FA1F05F-54AF-4A3F-924D-5ADE0CC9D9BD}" emma:medium="tactile" emma:mode="ink">
                <msink:context xmlns:msink="http://schemas.microsoft.com/ink/2010/main" type="inkWord" rotatedBoundingBox="25064,14349 27809,14308 27820,15029 25074,15069"/>
              </emma:interpretation>
              <emma:one-of disjunction-type="recognition" id="oneOf2">
                <emma:interpretation id="interp10" emma:lang="en-US" emma:confidence="0">
                  <emma:literal>threshold)</emma:literal>
                </emma:interpretation>
                <emma:interpretation id="interp11" emma:lang="en-US" emma:confidence="0">
                  <emma:literal>(Threshold)</emma:literal>
                </emma:interpretation>
                <emma:interpretation id="interp12" emma:lang="en-US" emma:confidence="0">
                  <emma:literal>(threshold)</emma:literal>
                </emma:interpretation>
                <emma:interpretation id="interp13" emma:lang="en-US" emma:confidence="0">
                  <emma:literal>(Threshold</emma:literal>
                </emma:interpretation>
                <emma:interpretation id="interp14" emma:lang="en-US" emma:confidence="0">
                  <emma:literal>(threshold?</emma:literal>
                </emma:interpretation>
              </emma:one-of>
            </emma:emma>
          </inkml:annotationXML>
          <inkml:trace contextRef="#ctx0" brushRef="#br0" timeOffset="4926.0139">250 1130 382 0,'0'-17'159'0,"0"17"-9"16,-18 0-21-16,3 10-32 16,-3 6-19-16,-4 7-50 15,2 7-28 1,-5 9 0-16,2 5 0 0,0 3 0 15,-2 3 0-15,8 0 0 0,3-3 0 16,7-9 0 0,7-5 0-16,4-10 0 0,7-4 0 15,11-10 0 1,4-9-6-16,4 0-48 0,0 0-45 15,3-9-35 1,0 3-25-16,-6-8-4 0,0 5 4 16,-9-7-1-1</inkml:trace>
          <inkml:trace contextRef="#ctx0" brushRef="#br0" timeOffset="5736.015">344 1275 448 0,'15'-22'133'16,"18"8"-17"-1,-3-6-51-15,9 6-110 0,1-2 0 16,4 3 7-16,-7 0 24 0,-7 6 45 15,-2-2-2 1,-10 3 14-16,-4 6 18 16,-14 0 10-16,0 0-1 15,0 0-8-15,16 21-26 0,-16-5-36 16,8 8 0-1,-8 2 0-15,6 8 0 16,-6 1 0-16,-6 6 0 16,-1 3 0-16,-5-2 0 0,0-6 0 15,-4-2 0-15,2-6 0 16,3-6-4-1,11-22 3-15,0 0-5 0,0 0 6 16,8-21 3-16,7-4-3 16,3-11-43-16,5 1-41 15,2-10-9 1,3 3-3-16,-2 2 4 0,2 11 15 15,-7 0 37-15,0 12 39 0,-2 11 48 16,-19 6 38 0,25 22 14-16,-21-1-3 0,-4 14 0 15,0-4-20 1,0 5-41-16,-4 0-35 0,-2-8 0 15,6-2 0 1,-7-6-63-16,7-20-45 0,0 20-23 16,0-20-19-1,0 0-11-15,17-6 2 0,-17 6-3 16</inkml:trace>
          <inkml:trace contextRef="#ctx0" brushRef="#br0" timeOffset="5236.0143">429 1181 432 0,'0'0'162'16,"-17"28"-10"-16,12-6-49 15,5 12-26-15,-12 1-10 16,12 9-37 0,-10 3-30-16,10 0 0 0,-4-5 0 15,4-6 0-15,0-8 0 16,0-10-50-16,0-18-60 15,9 16-34-15,-9-16-16 0,0-22 1 16,-5-1 2 0,5 2-3-16</inkml:trace>
          <inkml:trace contextRef="#ctx0" brushRef="#br0" timeOffset="6066.0155">987 1306 497 0,'0'0'161'15,"0"18"-14"-15,0 6-70 16,0-3-20 0,0 8 0-16,-7 4-30 0,7 2-27 15,-8-1 0-15,4-6-3 0,-3-2-1 16,2-7 0-1,5-19 3-15,0 0-2 0,0 0 4 16,7-30 3 0,8 0-3-16,-2-5 1 0,6-3-2 15,5-2-2 1,0 4-4-16,-1 6-9 0,2 7-18 15,-5 4-21-15,1 9-23 0,-1-1-22 16,-2 6-7 0,0 5-21-16,-3-4-9 15,4 4 3-15,-19 0 13 16,29 0 23-16</inkml:trace>
          <inkml:trace contextRef="#ctx0" brushRef="#br0" timeOffset="6856.0166">1263 1305 165 0,'0'0'48'0,"-16"8"-15"0,16-8-28 16,0 0-8-16,0 0 3 15,0 0 12 1,0 0 29-16,0 0 56 0,0 0 1 16,0 0-3-16,0 0 5 15,0 0-2-15,0 0-1 16,-20 0-12-1,20 0-33-15,-20 9-52 0,20-9 0 16,0 0 0-16,0 0 0 16,0 0 0-16,0 0-44 15,0 0-20-15,16-21-4 0,-16 21 5 16,19-11 0-1,-19 11 24-15,0 0 38 0,0 0 6 16,0 0 35 0,0 0 22-16,0 0 4 0,0-15-1 15,0 15-4 1,0 0-23-16,16-9-35 0,-16 9-3 15,24-6 2-15,-24 6-4 16,22-5 4-16,-22 5-4 16,0 0 2-16,0 0 2 0,0 0-2 15,-26 7 0 1,7-1 0-16,-3 5 0 15,-3 5 0-15,1 5 0 16,3 7 0-16,4 6 0 0,6 4 0 16,4 2 0-1,7 0 0-15,0-1 0 16,11-4-2-16,4-11-2 0,3-6-3 15,6-10 2-15,-1-8-49 16,12-10-46-16,-3-4-13 16,0-6-15-1,2 0-2-15,0-3-1 0,-4 0 2 16,-3-3 11-16,2 1 52 15,-9-3 52-15,-2 0 19 16,0 4 33 0,-7-5 30-16,0 10 39 0,-6-2 25 15,-5 6-11-15,0 15 3 0,-9-16-10 16,9 16-2-1,-26 0-21-15,26 0-22 0,-25 24-49 16,17-5-20 0,3 7 0-16,5 4 0 0,0 8 0 15,4 3-2 1,4 2 0-16,-3 0-5 0,-1-6 5 15,-4-7-3-15,0-7 3 0,-11-8-3 16,11-15-17 0,-32-9-41-16,13-2-35 15,1-8-8-15,0-2-24 16,10 3-8-16,1-8-14 0,15 12 1 15,0-6 15 1</inkml:trace>
          <inkml:trace contextRef="#ctx0" brushRef="#br0" timeOffset="7266.0172">1641 1219 366 0,'0'0'163'16,"0"0"-6"-1,0 0-30-15,0 28-61 0,6-4-2 16,-6 3-9-16,8 10-30 16,-8 6-25-16,4 3 0 15,-4-1 0-15,0-1 0 0,0-5-3 16,0-9-2-1,0-9 4-15,0-21-7 0,0 0 6 16,23-7 0 0,-9-17 1-16,1-8 4 0,3-4-5 15,1-1 5 1,1 1-5-16,1 3 6 0,-2 9-3 15,-3 6 4-15,-16 18-4 16,23 0 0-16,-23 0 0 16,9 34-1-16,-9-4 1 15,0 1-5-15,-9 0 3 16,5-3-53-16,4 0-53 15,0-10-29-15,0-18-19 16,0 0-5-16,17-7 2 16,-5-9 0-16</inkml:trace>
          <inkml:trace contextRef="#ctx0" brushRef="#br0" timeOffset="7596.0176">1898 1179 371 0,'0'0'159'16,"0"0"-32"-16,0 0-57 15,-7 20 0-15,15-3-7 16,-8-17-3-16,17 32-7 0,-13-15-56 15,-4-17-81-15,5 20-36 16,-5-20-29 0,0 0-11-16,0 0 2 0,0 0-6 15,0 0 29-15</inkml:trace>
          <inkml:trace contextRef="#ctx0" brushRef="#br0" timeOffset="8106.0184">2067 1326 480 0,'0'0'162'0,"-31"-10"-11"16,13 10-47-16,0 12-24 16,1 5-34-16,3 7-46 0,-1 7 0 15,4 4 0 1,4 0 0-16,7 1 0 15,0-4-2-15,12-5-5 0,1-9 4 16,7-8-5-16,5-10 8 16,3-11-3-16,0-8 3 15,-1-6 3 1,-4-3-2-16,-5-5 2 0,-8 0-3 15,-10 5 5-15,0 0-6 16,-17 8 6-16,-1 6-6 16,1 4 2-1,0 10-3-15,4-7-32 0,13 7-62 16,0 0-33-16,0 0-20 0,8 21-13 15,-8-21 3 1,35 5-7-16</inkml:trace>
          <inkml:trace contextRef="#ctx0" brushRef="#br0" timeOffset="8416.0188">2264 1084 450 0,'0'0'163'16,"-10"19"-6"0,10 1-38-16,0 13-46 15,-5 3-23-15,5 9-39 16,0 6-11-16,0 2 0 0,0 0 0 15,0-3 0-15,0-10 0 16,5-7-5 0,-5-7 0-16,4-10-2 0,-4-16-43 15,0 0-57-15,21 0-40 16,-21 0-9-16,23-19-8 15,-5 7 4 1,4-6 2-16</inkml:trace>
          <inkml:trace contextRef="#ctx0" brushRef="#br0" timeOffset="8866.0194">2552 1324 604 0,'-37'0'165'16,"2"10"-4"-1,-2 10-70-15,0 1-89 0,8 5-2 16,7 5 0-1,11-3-3-15,11 0 3 0,9-6-6 16,11-10 3 0,11-7-4-16,6-10 7 0,0-7-2 15,-1-8 1-15,-4-4 4 16,-6-8-5-16,-12-2 5 15,-6-8-4-15,-8 2 3 16,0-6-2-16,-9-1 0 16,3 0 0-16,2 3 1 15,4 6-1-15,0 6-1 16,0 8 3-16,0 24-2 15,12-13 3-15,-12 13-3 0,6 33 4 16,-6-2-3 0,-7 7 2-16,3 5-1 0,-4 4 0 15,0 2-2 1,1-1 0-16,3-6 0 0,4-7-4 15,0-7 4 1,0-9-5-16,0-19-38 0,11 14-65 16,-11-14-38-1,13-14-13-15,-13 14-5 0,13-31 3 16,-5 13-6-16</inkml:trace>
          <inkml:trace contextRef="#ctx0" brushRef="#br0" timeOffset="9176.0199">2612 911 329 0,'0'0'161'16,"8"16"0"-16,7 5-35 15,3 11-57-15,7 15-3 16,-2 6-2 0,3 8-26-16,-6 7-36 0,-5-1 1 15,-11 1-3-15,-4-5-2 16,-12-8 1-16,-6-11 0 15,-5-10-1-15,3-7-3 0,2-11-18 16,3-6-89 0,15-10-51-16,0 0 1 0,0-17-9 15,18 6 0 1,-5-7-1-16</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31.32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464DE94-F41C-4CF4-A194-034F589FAB4E}" emma:medium="tactile" emma:mode="ink">
          <msink:context xmlns:msink="http://schemas.microsoft.com/ink/2010/main" type="inkDrawing" rotatedBoundingBox="28376,13632 33198,13647 33197,14171 28375,14156" semanticType="callout" shapeName="Other">
            <msink:sourceLink direction="to" ref="{8D8C4ED8-D9D8-4BF2-B464-8FBF2818EE7F}"/>
            <msink:sourceLink direction="from" ref="{8D8C4ED8-D9D8-4BF2-B464-8FBF2818EE7F}"/>
          </msink:context>
        </emma:interpretation>
      </emma:emma>
    </inkml:annotationXML>
    <inkml:trace contextRef="#ctx0" brushRef="#br0">103 293 63 0,'0'0'57'16,"-31"0"-7"-16,17 0 2 0,-4 0 4 16,18 0 3-1,-24 0 4-15,24 0-4 16,-17-5 2-16,17 5-4 15,0 0-1-15,0 0-8 0,17-7 4 16,-2 7-2-16,6 0 5 16,4-8-4-1,9 8-9-15,3-5-9 0,8 5-7 16,8 0-5-16,10-5-9 15,7 5-12-15,10-6 0 16,10 6 0 0,9-7 0-16,9 7 0 0,5-7 0 15,3 1 0-15,1 0 0 0,1 0 0 16,3 6 0-1,0-7 0-15,1 7 0 0,3 0 0 16,3 0 0 0,4 0-2-16,6 0-1 0,3 0 1 15,5 0-3 1,-1 0 1-16,1-6 0 0,3 6 5 15,-2-7-6 1,1 2 3-16,-5 1-2 0,-4 4 3 16,-6-8-2-16,-1 8 4 15,-5-5-1-15,-7 5-3 16,-6 0 3-16,-10-5-1 0,-9 5 2 15,-8 0-3 1,-7 0 4-16,-19 0-5 16,-14 0 1-16,-11-4 1 15,-11 4-1-15,-25 0 3 0,16-7-1 16,-16 7 2-1,0 0-3-15,-17 0 3 16,17 0-1-16,-15 13 0 0,15-13 0 16,-10 25-2-16,10-6 2 15,0 1-1-15,6 4 2 16,-6 2 0-1,0 1 0-15,-6 4 1 0,-2-1-2 16,-4 0 3-16,-9-2-3 16,-3-5 2-16,-4-1-3 15,-2-4 1-15,7-5-3 0,0-6 3 16,2-7-1-1,6 0 2-15,15 0-3 0,0 0 2 16,0 0-2 0,0 0 0-16,33-15 0 0,-4 5-2 15,8-3 1 1,8-4-3-16,5-4 5 0,2 0-8 15,3-5 6 1,-5 2-3-16,-3 0 3 0,-11 0-2 16,-7 4 3-16,-12-2-1 0,-17 2 0 15,-9 2 5 1,-13-2-2-16,-16-1 4 15,-12 1-2-15,-12-4 4 16,-6 2-2-16,-3 2 1 0,-3-1-1 16,-2 1-1-1,1 2-3-15,11 2 2 16,5 4-4-16,8 4-31 15,12 0-75-15,14-1-47 0,25 9-16 16,0 0-5-16,0 0-3 16,23-11-8-1</inkml:trace>
  </inkml:traceGroup>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33.24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DD3ADA5E-C9E7-4DC8-AB69-9CE90F6F51AC}" emma:medium="tactile" emma:mode="ink">
          <msink:context xmlns:msink="http://schemas.microsoft.com/ink/2010/main" type="inkDrawing" rotatedBoundingBox="1409,16269 1571,18048 1526,18052 1364,16273" semanticType="callout" shapeName="Line">
            <msink:destinationLink direction="from" ref="{9AE337BB-EE18-4213-85CC-9EB78F72D2A8}"/>
          </msink:context>
        </emma:interpretation>
      </emma:emma>
    </inkml:annotationXML>
    <inkml:trace contextRef="#ctx0" brushRef="#br0">21 45 287 0,'-9'-23'126'16,"9"23"-6"-16,0 0-13 16,-13-23-14-16,13 23-14 0,0 0-14 15,6 16-13 1,-6 0-24-16,5 12-12 0,-1 8-12 15,2 11 0 1,1 9-1-16,-3 9-1 0,3 4 0 16,-2 6-3-1,-1 3 3-15,2-1-5 0,-6 2 3 16,6-2-2-1,-6 2-1-15,9-5 1 0,-9 1 0 16,8 1 2-16,-1 1-4 16,1 0 5-16,0-4-1 15,2-5-3-15,-1-3 3 0,1-7-4 16,-1-4 4-1,1-4-5-15,-2-10 7 16,-1-8-6 0,0 2 3-16,-3-5 0 0,-4-5 1 0,5-3 1 15,-5 3-2-15,0-11 2 16,0-13-2-1,-5 16-64-15,5-16-66 0,-10-14-31 16,-1-7-12-16,3-2 0 16,-7-12-7-16</inkml:trace>
  </inkml:traceGroup>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34.64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AE337BB-EE18-4213-85CC-9EB78F72D2A8}" emma:medium="tactile" emma:mode="ink">
          <msink:context xmlns:msink="http://schemas.microsoft.com/ink/2010/main" type="inkDrawing" rotatedBoundingBox="1620,14977 5398,15885 4858,18132 1080,17224" semanticType="callout" shapeName="Other">
            <msink:sourceLink direction="from" ref="{DD3ADA5E-C9E7-4DC8-AB69-9CE90F6F51AC}"/>
            <msink:sourceLink direction="to" ref="{11896059-9F99-4E76-801C-F0BADDAB5328}"/>
          </msink:context>
        </emma:interpretation>
      </emma:emma>
    </inkml:annotationXML>
    <inkml:trace contextRef="#ctx0" brushRef="#br0">-6 409 146 0,'0'0'121'15,"0"0"-16"1,-16-15-30-16,16 15-22 0,0 0 8 16,0 0 8-16,0 0 3 0,16-9-12 15,-16 9-13 1,19 0-4-16,-2 5-2 0,-2-5-7 15,7 0-10 1,2 0-11-16,5 4-12 0,5-4-1 16,2 0 1-1,7 0-3-15,2-4 2 0,3-1 1 16,4-3-1-1,0-2 0-15,4-1 0 0,3-4-1 16,-1 2 0-16,4 0 4 16,3 1-3-16,-1-3 0 15,2 4 0-15,2-1 1 0,-2 0-1 16,1 2 1-1,-2-1-1-15,-1 1 0 16,-1 3 0-16,-1 0 1 16,-1-1-1-16,1 2 0 0,-1 0 1 15,0 0 0-15,1 2 0 16,1 4 1-1,0-9-3-15,-1 2 1 0,3-2 0 16,0 3 1-16,3-5-2 16,-3 1 0-16,-1-1 0 15,1 1 0 1,-2 1 0-16,0 0 3 0,0 1-2 15,-3 0 0-15,0 2 3 16,1-2-1-16,2 1 0 16,-1-2-1-16,0 2 3 0,1-1-5 15,0 3 2 1,0 0-5-16,-3 1 3 0,0 4-3 15,-3-6 3 1,1 6 0-16,-4 0 0 0,-2 0 1 16,-5 0 1-1,-2 0 0-15,-3 0-1 0,-2 0 1 16,-5 0-2-1,-2 0-1-15,-5 0 2 0,-3 0 0 16,-6-6-1-16,-2 6 0 16,-17 0 1-16,19 0 3 15,-19 0-3-15,0 0 0 16,0 0-1-16,0 0 2 15,0 0-1-15,0 0 4 16,0 0-4-16,0 18 0 16,0-18 2-16,0 22 1 15,0-9-6-15,4 6 2 0,-4 5-2 16,0 2 1-1,5 8 0-15,-5 7 0 0,6 5-2 16,-6 9 2 0,0 8 2-16,0 13-3 0,0 2 4 15,0 10-4 1,0 6 1-16,-6 3 1 0,1 5-2 15,1 1 0 1,-2-3-1-16,2-1 1 0,-1-4-1 16,1-3 2-16,-2-7-1 15,-1 1-1-15,0-5 4 16,-3 0-1-16,0-8-3 0,-1-6 5 31,-1-1-4-31,-1-2 4 0,4-3-6 16,-1-4 7-1,2-11-6-15,4-3 3 0,4-3 2 0,-7-3-3 16,7-5 0-1,0-5-70-15,0-14-66 16,0-13-27-16,0 0-1 0,-22-30-7 16,9 3 4-16</inkml:trace>
  </inkml:traceGroup>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35.68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811CE6C-B26B-4BE2-B4CF-BE5972D515BC}" emma:medium="tactile" emma:mode="ink">
          <msink:context xmlns:msink="http://schemas.microsoft.com/ink/2010/main" type="inkDrawing" rotatedBoundingBox="1590,18190 4595,17995 4603,18119 1598,18313" semanticType="underline" shapeName="Other">
            <msink:sourceLink direction="with" ref="{7B395CDD-7B23-42A4-BAF6-4868FBC6B89D}"/>
          </msink:context>
        </emma:interpretation>
      </emma:emma>
    </inkml:annotationXML>
    <inkml:trace contextRef="#ctx0" brushRef="#br0">20 259 12 0,'0'0'69'16,"0"0"-23"-16,-15-12-33 15,15 12 20 1,0 0 50-16,0 0 24 0,-6-17-1 15,6 17-2-15,0 0-3 16,0-18-1-16,0 18-12 16,0 0-25-1,14 0-44-15,-14 0-23 0,27 10 0 16,-5-10 2-16,4 11 1 15,4-3 1-15,4 1 0 16,4-2-1-16,5-2 0 0,0 1 2 16,6-6-2-1,6 7 1-15,2-7-1 0,6 0-1 16,3-5 1-1,3-2 1-15,5-3 0 0,4 3 0 16,3-1-1 0,-4 0 1-16,0 0-2 0,1-2 2 15,-2-2-2-15,-4 8 2 16,1-1-2-16,-2-2 0 15,0 3 2-15,1-2 1 16,1-4-2-16,3 10 1 16,-1 0 0-16,2 0-2 15,-2-3 1-15,1 3 1 16,-2 0-1-16,-2 0 1 15,1 0 0 1,-2 3-2-16,0-3 0 0,2-8 2 16,1-4 0-16,3-4-1 0,0-3-1 15,-1 1 1 1,-5 5-1-16,-9-4 4 0,-6 4-3 15,-11 6 1 1,-15 7-36-16,-15-7-95 0,-15 7-31 16,0 0-8-1,-19-10 2-15,-5-14-9 0</inkml:trace>
  </inkml:traceGroup>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43.56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F969C0BB-6A3A-46FA-8E0A-B23BAA7EE2F3}" emma:medium="tactile" emma:mode="ink">
          <msink:context xmlns:msink="http://schemas.microsoft.com/ink/2010/main" type="inkDrawing" rotatedBoundingBox="5858,16653 8804,16762 8787,17205 5841,17096" semanticType="callout" shapeName="Other">
            <msink:sourceLink direction="from" ref="{11896059-9F99-4E76-801C-F0BADDAB5328}"/>
            <msink:sourceLink direction="to" ref="{843BF136-AB3E-483D-BBA8-81679C36A237}"/>
          </msink:context>
        </emma:interpretation>
      </emma:emma>
    </inkml:annotationXML>
    <inkml:trace contextRef="#ctx0" brushRef="#br0">0 152 661 0,'0'0'181'16,"0"0"-31"-1,0 0-148-15,33 4 2 0,-6-4 0 16,9 0-1-16,10 0-1 15,14 5 0-15,9-5-2 16,17 0 0 0,10 6-2-16,15-6 1 0,12 5 0 15,12 0-2-15,7 3 1 0,8-1-1 16,9 3 1-1,-1-1-1-15,-2 1 2 0,-3-4-1 16,-4 1 0 0,-12-7 0-16,-7 0-1 0,-14 0 2 15,-15-7-1 1,-8 1 1-16,-14 1 1 0,-12-2-1 15,-11 7 1 1,-5 0-1-16,-9 0 0 0,-6 7-2 16,-6 1-4-16,-7 1-3 15,-3 2-5-15,-20-11 0 16,21 31-2-16,-21-15 2 0,-4 5 0 15,-7-3 1 1,-6 3 4-16,-6-4 5 16,0 4 2-16,-3-8 2 15,1 4 1-15,2-8 0 0,8 1-2 16,15-10 3-1,-22 11 1-15,22-11 4 16,0 0-1-16,15 0 2 0,2-8 0 16,5-5 0-16,2-8 2 15,5 3-3-15,0-9-1 16,2 3-3-1,-4-5-1-15,-5 4-1 0,-4-2-3 16,-7 3 0-16,-11-1-2 16,-6 2-1-16,-6-3 0 15,-11 6-1-15,-7 0 0 0,-8 0 2 16,-2 5 2-1,-1 0 1-15,1 8 0 0,4-3 7 16,0 10-47 0,5-12-81-16,2-2-35 0,13 8-2 15,-2-14-7 1,18 20-1-16</inkml:trace>
  </inkml:traceGroup>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52.75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843BF136-AB3E-483D-BBA8-81679C36A237}" emma:medium="tactile" emma:mode="ink">
          <msink:context xmlns:msink="http://schemas.microsoft.com/ink/2010/main" type="inkDrawing" rotatedBoundingBox="9051,16003 13062,15606 13295,17951 9283,18348" hotPoints="12940,15817 13032,18010 9262,18169 9170,15976" semanticType="container" shapeName="Rectangle">
            <msink:sourceLink direction="with" ref="{26EDFA5C-377A-4267-AE94-B085AA2D736E}"/>
            <msink:destinationLink direction="to" ref="{F969C0BB-6A3A-46FA-8E0A-B23BAA7EE2F3}"/>
          </msink:context>
        </emma:interpretation>
      </emma:emma>
    </inkml:annotationXML>
    <inkml:trace contextRef="#ctx0" brushRef="#br0">0 0 476 0,'0'0'165'0,"0"0"-29"16,0 0-61-1,0 0-30-15,0 18-39 0,0 1-5 16,9 12-3-16,0 10 1 0,-3 16-2 15,5 6 2 1,-1 13-1-16,0 8-4 0,-2 1 7 16,0 4-5-1,-1 1 5-15,4-2-4 0,-2 2 5 16,1-3-6-1,-1-6 4-15,0-7 3 16,0-7-3-16,-1-10 3 0,0-9 1 16,-2-15 1-16,-1-13 2 15,-5-20 1-15,4 16-1 16,-4-16-4-1,0 0-13-15,-13-5-71 0,13 5-53 16,-23 0-36-16,6-5-5 16,17 5-5-16,-18-14 8 15</inkml:trace>
    <inkml:trace contextRef="#ctx0" brushRef="#br0" timeOffset="1271.0018">-26-120 212 0,'11'-15'167'0,"-11"15"-18"16,18-8-30 0,1 8-18-16,4-8-23 0,12 4-13 15,5-6-12 1,12 5-27-16,5-4-26 0,6 3 1 15,5-1-1 1,1 3-1-16,2 4 0 0,1 0 0 16,-5 0-2-1,3-5 1-15,-1 5 1 0,1 0-1 16,-2 6 0-16,7-6-1 0,0 0 2 15,3 7 0 1,1-7 0-16,1 0-1 16,0 0-1-16,-1 0 1 15,-4 0-1-15,-1 0 1 0,1-8-1 16,0 2 2-1,3-1-2-15,3-1 1 16,-2 2 1-16,0-2 1 0,2 2 0 16,-6-1 0-16,3 1-1 15,-6 2-1-15,-1 0 1 16,-1 4 0-1,-5-9 0-15,-1 1-1 0,5 3 1 16,-1-1 0-16,0 0 1 16,-1-1-1-16,0-1 1 15,1 3 4 1,-2-1-4-16,1 6 5 0,2-8-5 15,-2 8 4-15,0-8-5 0,0 2 5 16,0 6-4 0,-2-9-2-16,2 1 2 0,-7 2-2 15,-1-2 2 1,-8 2-2-16,-6 6 2 0,-10-9-4 15,-7 9 0 1,-8 0-2-16,-20 0 1 0,19 0-1 16,-19 0 0-1,0 0 2-15,0 0-1 0,0 0 2 16,-12 18 2-16,12-18 2 15,0 0-1-15,-7 14 1 16,7-14-1-16,0 27-4 0,0-12 3 16,0 5-2-1,-5 2 2-15,5 2-4 16,0 5 5-16,-5 4-5 15,5 8 4-15,-5 4 1 16,0 10 0-16,-2 6 0 16,1 10-1-16,6 2 4 15,-5 7-4-15,5-1 2 0,0 2 3 16,0 1-9-1,8-3 8-15,-1 0-6 0,-2 4 5 16,-5 1-9 0,6-4 7-16,-6-1-3 0,-8-12 2 15,-1-7 2 1,0-9-3-16,-3-7-1 0,-1-15 0 15,-2-8 2 1,2-2-3-16,-4-6-3 0,2 7-40 16,-5-6-38-16,5 1-44 0,-2 7-28 15,4-10-15 1,4 10-3-16,9-22 100 0</inkml:trace>
    <inkml:trace contextRef="#ctx0" brushRef="#br0" timeOffset="3022.0043">194 1402 297 0,'0'0'114'0,"0"0"0"0,0 0-22 15,-15-4-14 1,15 4-17-16,0 0-10 0,0 0-10 15,0 0-9 1,0 0-14-16,0 0-19 0,0 0-2 16,0 0 1-16,0 26-2 15,5-4 7-15,-5 3-5 16,7 8-8-16,0 3 9 0,-3 3-5 15,3 3 6 1,0 0-5-16,-3 0 6 0,4-7-12 16,-3 0 10-1,2-4 2-15,-7-2-2 0,4-5 2 16,-4-3 0-1,7-5-2-15,-7-16 2 0,7 22 4 16,-7-22 1-16,7 21 1 0,-7-21 1 16,16 8 1-1,-16-8 0-15,27 0 0 16,-9 0-2-16,0 0-3 15,1 0-2-15,3 0-1 0,-2 0-1 16,5 0-2 0,0 7 1-16,3-7 0 15,1 0 1-15,5 7 0 16,4-1-3-16,5-2 2 15,2 2-1-15,1-6 2 0,3 7-3 16,2 1 2 0,5-1 0-16,0-2 1 0,0-5 0 15,2 3 0 1,5-3-1-16,0 0 1 0,4-8 1 15,0 3-1 1,3 5-2-16,-2 0-1 0,0-7 1 16,0 7 1-1,-3 5 1-15,-1-5-3 0,3 7-1 16,-3-7 2-16,-3 0-1 15,2 0 1-15,1 0 1 16,2 0 0-16,1-7-1 0,-2 7 2 16,3-8-1-1,-1 1 0-15,3 1 2 0,-2-3-2 16,-2-1 1-1,2 1-2-15,2-1 1 0,-2-6-1 16,3 8 2-16,-1-2-3 16,1-1 4-16,1 0-2 15,-1-5 0-15,-1 0 1 16,-1 1-2-1,-2 5 0-15,-1-5 0 0,-3 2 3 16,-3-2-2-16,0 3 1 16,-2 2 0-16,-2 1 0 15,-4 3 0 1,-11-5 0-16,-3 6-1 0,-10-2-4 15,-9 1-3-15,-19 6-1 0,0 0 1 16,0 0 0 0,0 0 2-16,0 0-1 0,0 0 6 15,-16 0 5 1,16 0 5-16,0 0-2 0,0 0 1 15,0 0 0 1,0 0 0-16,0 0 0 0,-9-22-3 16,9 22-3-1,0 0-3-15,0-25 2 0,0 25-1 16,-4-21 12-16,4 7-11 15,-5-2 9-15,5-1-13 16,-7-3 13-16,3 1-10 0,4 1 10 16,-10-3-11-1,10 1-6-15,-8-4 4 16,8 2-3-16,0 2 6 15,-7 0-6-15,7 1 5 0,0 1-6 16,0 2 7-16,0 0-2 16,0 16-1-1,0-22-6-15,0 22-15 0,-4-13-34 16,4 13-54-16,0 0-41 15,0 0-18-15,0 0-7 16,-8-22 6 0</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3:06.08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E180257C-E09B-4B8B-AA03-C9F8EF0C3257}" emma:medium="tactile" emma:mode="ink">
          <msink:context xmlns:msink="http://schemas.microsoft.com/ink/2010/main" type="inkDrawing" rotatedBoundingBox="6186,11381 7555,11118 7604,11372 6235,11636" semanticType="underline" shapeName="Other">
            <msink:sourceLink direction="with" ref="{4380094F-8B88-4B8A-960D-B34DF05CA2B5}"/>
            <msink:destinationLink direction="with" ref="{F27E14A9-9D7C-4E5E-84C4-E26816BE4894}"/>
          </msink:context>
        </emma:interpretation>
      </emma:emma>
    </inkml:annotationXML>
    <inkml:trace contextRef="#ctx0" brushRef="#br0">-1480 1266 68 0,'0'0'29'15,"-24"-27"5"-15,24 27 0 16,0 0 3-1,0 0 3-15,0 0 3 0,-25-8-1 16,25 8-2-16,0 0 0 16,0 0-4-16,-14-30 0 15,14 30-7 1,0 0-3-16,0-24-5 0,0 24 3 15,0 0 1-15,0 0 2 0,39-29 4 16,-39 29 2 0,24-10 4-16,-24 10 1 0,28-12 2 15,-28 12 0 1,30 0-2-16,-30 0-6 0,39-8-6 15,-39 8-4 1,38 0-4-16,-38 0-3 0,35-8-5 16,-35 8-5-1,30 0-2-15,-30 0-1 0,28 0 0 16,-28 0-2-16,28 0 0 15,-28 0 0-15,27 0 0 16,-27 0 0-16,31 0 0 0,-31 0 0 16,28 0 0-1,-28 0 0-15,23 0 0 16,-23 0 0-16,0 0 0 15,32 0 0-15,-32 0 0 0,26-9 0 16,-26 9 0 0,26 0 0-16,-26 0 0 15,25 0 0-15,-25 0 0 0,30 0 0 16,-30 0 0-16,28 0 0 15,-28 0 0-15,28 0 0 16,-28 0 0 0,28 0 0-16,-28 0 0 0,0 0 0 15,33 0 0-15,-33 0 0 16,25-10 0-16,-25 10 0 15,35 0 0-15,-35 0 0 0,40-8 0 16,-40 8 0 0,42 0 0-16,-42 0 0 0,41 8 0 15,-41-8 0 1,38 0 0-16,-38 0 0 0,30 10 0 15,-30-10 0 1,23 0 0-16,-23 0 0 0,26 0 0 16,-26 0 0-1,23 0 0-15,-23 0 0 0,28 0 0 16,-28 0 0-16,0 0 0 15,32 0 0-15,-32 0 0 16,0 0 0-16,28-10 0 16,-28 10 0-16,0 0 0 15,28-20 0-15,-28 20 0 16,0 0 0-16,21-35 0 15,-21 35 0-15,0 0 0 16,23-28 0-16,-23 28 0 16,0 0 0-16,28-32 0 15,-28 32 0-15,21-28 0 0,-21 28 0 16,23-30 0-1,-23 30 0-15,21-29 0 0,-21 29 0 16,19-23 0 0,-19 23 0-16,0 0 0 0,26-28 0 15,-26 28 0 1,0 0 0-16,20-28 0 0,-20 28 0 15,0 0 0-15,14-25 0 16,-14 25 0-16,0 0 0 16,0 0 0-16,0 0-76 0,0 0-29 15,0 0-23 1,0 0-20-16,0 0-20 15,0 0-10-15,0 0 1 16,-20 32 134-16</inkml:trace>
  </inkml:traceGroup>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6T02:09:57.17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6EDFA5C-377A-4267-AE94-B085AA2D736E}" emma:medium="tactile" emma:mode="ink">
          <msink:context xmlns:msink="http://schemas.microsoft.com/ink/2010/main" type="writingRegion" rotatedBoundingBox="9416,16268 13082,16079 13115,16721 9449,16910">
            <msink:destinationLink direction="with" ref="{843BF136-AB3E-483D-BBA8-81679C36A237}"/>
          </msink:context>
        </emma:interpretation>
      </emma:emma>
    </inkml:annotationXML>
    <inkml:traceGroup>
      <inkml:annotationXML>
        <emma:emma xmlns:emma="http://www.w3.org/2003/04/emma" version="1.0">
          <emma:interpretation id="{357B9623-E2AE-4904-8224-50514562425F}" emma:medium="tactile" emma:mode="ink">
            <msink:context xmlns:msink="http://schemas.microsoft.com/ink/2010/main" type="paragraph" rotatedBoundingBox="9416,16268 13082,16079 13115,16721 9449,16910" alignmentLevel="1"/>
          </emma:interpretation>
        </emma:emma>
      </inkml:annotationXML>
      <inkml:traceGroup>
        <inkml:annotationXML>
          <emma:emma xmlns:emma="http://www.w3.org/2003/04/emma" version="1.0">
            <emma:interpretation id="{37144E4C-113D-4568-B24F-DB95BAC18F9D}" emma:medium="tactile" emma:mode="ink">
              <msink:context xmlns:msink="http://schemas.microsoft.com/ink/2010/main" type="line" rotatedBoundingBox="9416,16268 13082,16079 13115,16721 9449,16910"/>
            </emma:interpretation>
          </emma:emma>
        </inkml:annotationXML>
        <inkml:traceGroup>
          <inkml:annotationXML>
            <emma:emma xmlns:emma="http://www.w3.org/2003/04/emma" version="1.0">
              <emma:interpretation id="{BEF07FDA-A789-4BE1-8D9A-A786A7911EA2}" emma:medium="tactile" emma:mode="ink">
                <msink:context xmlns:msink="http://schemas.microsoft.com/ink/2010/main" type="inkWord" rotatedBoundingBox="9416,16268 13082,16079 13115,16721 9449,16910"/>
              </emma:interpretation>
              <emma:one-of disjunction-type="recognition" id="oneOf0">
                <emma:interpretation id="interp0" emma:lang="en-US" emma:confidence="0">
                  <emma:literal>Depolarization</emma:literal>
                </emma:interpretation>
                <emma:interpretation id="interp1" emma:lang="en-US" emma:confidence="1">
                  <emma:literal>re polarization</emma:literal>
                </emma:interpretation>
                <emma:interpretation id="interp2" emma:lang="en-US" emma:confidence="0">
                  <emma:literal>depolarization</emma:literal>
                </emma:interpretation>
                <emma:interpretation id="interp3" emma:lang="en-US" emma:confidence="0">
                  <emma:literal>depolarizations</emma:literal>
                </emma:interpretation>
                <emma:interpretation id="interp4" emma:lang="en-US" emma:confidence="0">
                  <emma:literal>Depolarizations</emma:literal>
                </emma:interpretation>
              </emma:one-of>
            </emma:emma>
          </inkml:annotationXML>
          <inkml:trace contextRef="#ctx0" brushRef="#br0">40 33 488 0,'-20'0'168'0,"20"0"-7"16,0 0-99-1,-13 18-52-15,13 2-8 16,-5 8 0-16,5 12 1 16,0 8 1-16,0 5-6 0,0 2 5 15,8 2-8 1,0-7 5-16,3-8-6 15,1-12 5-15,1-9-5 0,-13-21 4 16,22-5 6-16,-17-16-8 16,0-10 8-16,-5-9-5 15,0-5 5 1,5-6-4-16,0-8 4 0,3 6-6 15,5 7 0-15,3 4 1 16,4 7 0-16,5 8 1 16,1 5-1-1,0 10-6-15,-2 4-57 0,-2 8-38 16,-3 0-12-16,-4 0-10 0,-15 0-7 15,10 24-1 1,-16-8 1-16</inkml:trace>
          <inkml:trace contextRef="#ctx0" brushRef="#br0" timeOffset="330.0005">287 205 49 0,'23'-9'31'0,"3"-3"-1"16,-1-4 0-1,-1 2-5-15,1-6-1 16,-4 3-2-16,-1-4-4 15,-5 3-7-15,-1-4-8 0,-7 6-1 16,-3 0 11 0,-4 16 15-16,-10-16 21 15,-5 16 20-15,-3 10 12 16,-5 3 1-16,-1 14-1 0,-5-4 0 15,4 14-12-15,1-1-17 16,10 7-18 0,0-3-22-16,14-1-10 0,0 0-2 15,13-8-1-15,6-1-3 16,4-14 0-16,7-2-24 15,-3-14-48 1,3 0-43-16,-1-11-26 0,-6-10-17 16,2 2-6-1,-14-12 3-15</inkml:trace>
          <inkml:trace contextRef="#ctx0" brushRef="#br0" timeOffset="831.0012">674-36 334 0,'-10'28'168'16,"10"-5"-26"-16,10 11-85 15,-10 5-6-15,12 14 3 16,-5 3-8-16,2 8-24 15,-1-1-20-15,1-7-7 16,-4-4 6-16,2-9-6 16,0-8 5-16,-3-11-7 15,-4-24 5-15,0 0 1 16,0 0-1-16,0-23 6 15,0-11-7-15,0-4 8 0,0-12-7 16,0-6 5 0,8-4-4-16,6 1 4 0,5-3-5 15,5 9 0 1,5 6 2-16,1 10-3 0,4 12 1 15,0 13 2 1,-1 12 0-16,-8 17 1 0,-8 12 1 16,-6 9 2-1,-11 8-3-15,-13 0 4 0,-8 10 1 16,-10-8-2-16,-1-9-2 15,-3-7-1-15,2-15-2 16,5-10-1-16,6-7 0 0,22 0-3 16,-14-37-56-1,21 13-55-15,4 0-24 16,8 6-23-16,-3-2-1 15,10 7-4-15</inkml:trace>
          <inkml:trace contextRef="#ctx0" brushRef="#br0" timeOffset="1151.0017">1081 84 545 0,'-11'28'169'15,"4"4"-28"-15,7 5-119 16,0 0-22-16,5-2 1 15,5-2-1 1,5-3 0-16,4-7-2 0,1-9-1 16,4-9 0-16,-3-10 1 0,1-8-2 15,-4-6 0 1,-6-7 1-16,-5-4 2 0,-7-5-1 15,0 1 1 1,-15 2 0-16,0 7 0 0,0 7-6 16,-4-1-52-1,19 19-39-15,-25-14-22 0,25 14-15 16,0 0-24-16,0 0-3 0,30-13 51 15</inkml:trace>
          <inkml:trace contextRef="#ctx0" brushRef="#br0" timeOffset="1431.0021">1341-124 391 0,'-5'17'168'0,"-5"7"-17"15,3 5-75-15,7 13-21 16,0 5-31-1,6 6-20-15,-6 3-4 0,9 0 2 16,-4 1-2-16,0-8-5 16,-5-6 8-16,0-12-9 15,0-3 6 1,0-12-9-16,0-16 6 0,0 0-11 15,0 0-52-15,0 0-40 16,29-16-27-16,-12 1-11 16,3-10-13-16,10 0-2 0</inkml:trace>
          <inkml:trace contextRef="#ctx0" brushRef="#br0" timeOffset="1741.0025">1616 74 442 0,'-15'10'168'0,"-10"7"-15"0,-6 6-79 16,9 10-45-16,3 4-29 15,2 0 2-15,8 2-1 16,9-7-3-16,0-8-2 0,16-8 0 16,6-12-1-1,5-4 0-15,5-17 2 16,2-4 0-16,-4-4-2 15,-3-8 1-15,-4 3 3 0,-9 4-1 16,-6 3 2 0,-8 9 2-16,0 14 1 15,-17 0-1-15,17 0 0 0,-21 33 1 16,21-5-2-16,-5 3 0 15,5 4 0-15,13-7-32 16,6-1-80 0,3-7-34-16,1-13-14 0,8-7-10 15,-8-14 5-15</inkml:trace>
          <inkml:trace contextRef="#ctx0" brushRef="#br0" timeOffset="2001.0028">1868 61 445 0,'-5'17'165'0,"5"9"-16"0,0 6-81 15,7 9-49 1,0-1-18-16,-2 0 0 0,-5-7-2 16,7-3 2-1,-7-10-5-15,0-20 1 0,0 0 1 16,0 0-2-16,11-22 1 15,-4-7 1-15,5-8-2 16,2-10-30-16,7 3-39 16,3-8-24-16,2 8-11 15,1 3-4-15,-3 9 2 16,-3 7-1-16,-3 11 3 15</inkml:trace>
          <inkml:trace contextRef="#ctx0" brushRef="#br0" timeOffset="2161.0031">2096 31 458 0,'0'27'115'16,"0"1"-8"-1,0 9-12-15,0-6-35 0,0 5-49 16,0-2-12 0,6-6-2-16,-2-6-49 0,-4-22-62 15,0 0-23 1,0 0-20-16,16-24-6 0,-6-3-4 15</inkml:trace>
          <inkml:trace contextRef="#ctx0" brushRef="#br0" timeOffset="2271.0032">2158-161 216 0,'-11'-21'94'0,"11"21"-57"0,0 0-81 0,0 0-51 0,0 0-26 0,9 15 34 0</inkml:trace>
          <inkml:trace contextRef="#ctx0" brushRef="#br0" timeOffset="2571.0036">2293-108 522 0,'0'0'161'15,"20"4"-57"-15,-4-4-74 0,7-4-32 16,1 4 0-16,4-5-1 15,-2 5 2-15,-2 0 2 16,-2 8 1 0,-10 6 1-16,-6 9 3 0,-13 6-1 15,-4 8 1-15,-7 3 0 0,-1 2-2 16,-3-1-1-1,5 0-2-15,3-7-3 0,6-6 0 16,2-6-2 0,6-8 0-16,0-14-1 0,17 13 1 15,-17-13-32 1,24-6-66-16,-6-4-32 0,1 0-24 15,-1-9-6 1,8 5-4-16,-4-10 105 0</inkml:trace>
          <inkml:trace contextRef="#ctx0" brushRef="#br0" timeOffset="2953.0065">2694 12 353 0,'0'0'168'0,"-28"18"0"15,11 4-68-15,6 14-53 16,-6-1-47-16,4 9 3 15,1-6-5-15,5 0 2 0,7-4 0 16,0-8-2 0,13-11-3-16,3-15 1 0,7 0-1 15,2-18 0-15,-1-8 3 16,-3-6-3-16,-2-2 1 15,-7 0 3-15,-4-3 2 0,-8 8 0 16,0 5 1 0,0 4 0-16,0 20 1 15,0 0 2-15,0 0-2 16,-9 20 0-16,13 7-2 0,3 6 1 15,1 4-1 1,0 2 0-16,3-1-3 16,-1-3 1-16,-1-2-23 0,-2-14-73 15,-7-19-30-15,22 14-27 16,-22-14-5-16,23-30-8 15,-19 1 69 1</inkml:trace>
          <inkml:trace contextRef="#ctx0" brushRef="#br0" timeOffset="3405.0084">2876-29 409 0,'16'-10'121'15,"-3"-6"-45"-15,9 3-128 16,6 5-76-16,4 0 4 0,-1 0 4 15,-2 8 18 1,-9-6 43-16,-2 6 89 16,-18 0 60-16,15 23 28 15,-15 0 11-15,-7 1 1 0,0 9-5 16,3 0-18-16,4 7-38 15,0-6-54 1,0 4-15-16,0-7-3 0,8-2 0 16,1-3-61-16,-5-9-64 15,-4-17-26-15,0 0-13 16,0 0 1-1,0 0 17-15</inkml:trace>
          <inkml:trace contextRef="#ctx0" brushRef="#br0" timeOffset="3135.008">2937-84 475 0,'10'16'166'0,"-15"17"-28"0,-4 0-89 16,3 12-45-1,0 3-2-15,-1-2-1 16,0-2-3-16,3-5-9 15,4-9-88-15,0-7-44 0,0-23-19 16,0 0-6 0,0 0 2-16,4-18 82 0</inkml:trace>
          <inkml:trace contextRef="#ctx0" brushRef="#br0" timeOffset="3755.0089">3246-42 482 0,'-8'27'169'0,"-2"3"-25"15,5 1-110 1,5 3-33-16,7-2-2 15,4 0 0-15,4-9-3 16,2-7 0-16,5-10 0 0,-1-6 0 16,-1-12 2-1,-2-8-2-15,-6-3 1 16,-8-2-1-16,-4-3-20 0,-12-5-57 15,-2 0-40-15,-1 3-20 16,-2-3-19-16,8 6-4 16,1-6 56-1</inkml:trace>
          <inkml:trace contextRef="#ctx0" brushRef="#br0" timeOffset="4055.0093">3445-98 440 0,'0'33'169'15,"-5"7"-8"-15,5 0-110 0,-5-6-51 16,5-5 0-1,0-8 0-15,0-21-1 0,0 18 0 16,0-18-1 0,16-19 0-16,-4-4 0 0,3 2 0 15,6-2 1 1,2 1 0-16,3 3 1 0,1 6-2 15,0 13 3 1,-2 0 1-16,-6 21 0 0,-5 3 0 16,-9 3 2-16,-5 2-3 15,0 2-2-15,-8-4-3 16,-1-6-105-16,9-21-51 0,-6 21-8 15,6-21-2 1,0 0-6-16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5:15.28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D8D2CD84-B597-4D34-93AF-9824373DC087}" emma:medium="tactile" emma:mode="ink">
          <msink:context xmlns:msink="http://schemas.microsoft.com/ink/2010/main" type="inkDrawing" rotatedBoundingBox="12445,10359 12679,8472 12748,8481 12514,10367" semanticType="callout" shapeName="Other">
            <msink:sourceLink direction="with" ref="{B52B8CB9-8581-4F25-82BA-431A8DAFCD34}"/>
            <msink:sourceLink direction="with" ref="{0C3BF565-E2D1-40CB-9501-2D308D4A1C4C}"/>
          </msink:context>
        </emma:interpretation>
      </emma:emma>
    </inkml:annotationXML>
    <inkml:trace contextRef="#ctx0" brushRef="#br0">0 1878 137 0,'0'0'64'0,"0"0"-8"15,0 0-22-15,0 0-21 16,0 0 0-16,0 0 2 15,0 0 1-15,26 0 3 0,-26 0 20 16,0 0 11 0,23-50 12-16,-23 10 5 15,16-15 6-15,-16-25 2 16,19-13 3-16,-19-25-2 0,21 1-23 15,-12-15-12 1,5 9-14-16,-2 2-12 16,-1 11-15-16,1 12 0 0,-1 15 0 15,-4 7 0-15,3 6 0 16,-3 9 0-16,-7-1 0 15,14 4 0 1,-14 3 0-16,14 2 0 0,-14 7-13 16,16 7-20-16,-16 4-42 15,0 35-16-15,25-41-21 16,-25 41-26-16,0 0-14 0,26-32 3 15,-26 32 0 1,9-30 38-16</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3:48.180"/>
    </inkml:context>
    <inkml:brush xml:id="br0">
      <inkml:brushProperty name="width" value="0.02646" units="cm"/>
      <inkml:brushProperty name="height" value="0.02646" units="cm"/>
    </inkml:brush>
    <inkml:brush xml:id="br1">
      <inkml:brushProperty name="width" value="0.02646" units="cm"/>
      <inkml:brushProperty name="height" value="0.02646" units="cm"/>
      <inkml:brushProperty name="fitToCurve" value="1"/>
    </inkml:brush>
  </inkml:definitions>
  <inkml:traceGroup>
    <inkml:annotationXML>
      <emma:emma xmlns:emma="http://www.w3.org/2003/04/emma" version="1.0">
        <emma:interpretation id="{98425827-542D-4791-8D9A-255DC29CF150}" emma:medium="tactile" emma:mode="ink">
          <msink:context xmlns:msink="http://schemas.microsoft.com/ink/2010/main" type="writingRegion" rotatedBoundingBox="5552,10152 14386,5146 15807,7654 6973,12660"/>
        </emma:interpretation>
      </emma:emma>
    </inkml:annotationXML>
    <inkml:traceGroup>
      <inkml:annotationXML>
        <emma:emma xmlns:emma="http://www.w3.org/2003/04/emma" version="1.0">
          <emma:interpretation id="{04DA6089-9603-436B-BA34-B43CCA6423FE}" emma:medium="tactile" emma:mode="ink">
            <msink:context xmlns:msink="http://schemas.microsoft.com/ink/2010/main" type="paragraph" rotatedBoundingBox="5552,10152 14386,5146 15807,7654 6973,12660" alignmentLevel="1"/>
          </emma:interpretation>
        </emma:emma>
      </inkml:annotationXML>
      <inkml:traceGroup>
        <inkml:annotationXML>
          <emma:emma xmlns:emma="http://www.w3.org/2003/04/emma" version="1.0">
            <emma:interpretation id="{4A9AA65E-0F03-4743-BD87-AAC44837F000}" emma:medium="tactile" emma:mode="ink">
              <msink:context xmlns:msink="http://schemas.microsoft.com/ink/2010/main" type="line" rotatedBoundingBox="5552,10152 14386,5146 15807,7654 6973,12660"/>
            </emma:interpretation>
          </emma:emma>
        </inkml:annotationXML>
        <inkml:traceGroup>
          <inkml:annotationXML>
            <emma:emma xmlns:emma="http://www.w3.org/2003/04/emma" version="1.0">
              <emma:interpretation id="{4380094F-8B88-4B8A-960D-B34DF05CA2B5}" emma:medium="tactile" emma:mode="ink">
                <msink:context xmlns:msink="http://schemas.microsoft.com/ink/2010/main" type="inkWord" rotatedBoundingBox="5552,10152 10008,7627 11429,10135 6973,12660">
                  <msink:destinationLink direction="with" ref="{AA031DB3-AEA2-458D-9C90-7F9E2D38D8D9}"/>
                  <msink:destinationLink direction="with" ref="{E180257C-E09B-4B8B-AA03-C9F8EF0C3257}"/>
                  <msink:destinationLink direction="with" ref="{F27E14A9-9D7C-4E5E-84C4-E26816BE4894}"/>
                </msink:context>
              </emma:interpretation>
              <emma:one-of disjunction-type="recognition" id="oneOf0">
                <emma:interpretation id="interp0" emma:lang="en-US" emma:confidence="0">
                  <emma:literal>out.</emma:literal>
                </emma:interpretation>
                <emma:interpretation id="interp1" emma:lang="en-US" emma:confidence="0">
                  <emma:literal>onto.</emma:literal>
                </emma:interpretation>
                <emma:interpretation id="interp2" emma:lang="en-US" emma:confidence="0">
                  <emma:literal>outfit.</emma:literal>
                </emma:interpretation>
                <emma:interpretation id="interp3" emma:lang="en-US" emma:confidence="0">
                  <emma:literal>onsite.</emma:literal>
                </emma:interpretation>
                <emma:interpretation id="interp4" emma:lang="en-US" emma:confidence="0">
                  <emma:literal>oasis.</emma:literal>
                </emma:interpretation>
              </emma:one-of>
            </emma:emma>
          </inkml:annotationXML>
          <inkml:trace contextRef="#ctx0" brushRef="#br0">1527 379 1023 609,'14'-9'0'15,"-14"9"0"1,0 0 0-16,0 0 0 0,0 0 0 16,0 0 0-1,0 0 0-15,0-23 0 0,0 23 0 16,0 0 0-16,0 0 0 0,0 0 0 15,0 0 0 1,0 0 0-16,0 0 0 0,0 0-2 16,0 0 1-1,0 0 0-15,0 0 0 0,0 0 0 16,0 0 1-1,0 0 0-15,0 0 1 0,0 0-2 16,0 0 2 0,0 0 0-16,0 0-2 0,0 0 1 15,0 0 0-15,0 0 0 16,0 0-1-16,0 0 3 15,0 0-4-15,0 0 3 16,0 0-2 0,0 0 2-16,0 0-1 0,0 0 0 15,0 0-1-15,0 0 1 16,0 0 1-16,0 0-2 15,0 0 3-15,0 0-2 0,0 0 1 16,0 0-1 0,0 0 0-16,0 0-1 0,0 0 0 15,0 0 1 1,0 0-2-16,0 0 2 0,0 0-2 15,0 0 1 1,0 0 0-16,0 0 0 0,0 0 1 16,0 0-2-1,0 0 2-15,0-25-3 0,0 25 4 16,0-24-3-16,0 24 2 0,-13-36-1 15</inkml:trace>
          <inkml:trace contextRef="#ctx0" brushRef="#br1" timeOffset="7770.011">1494 395 68 0,'0'0'36'0,"0"0"-7"0,0 0-6 16,0 27-7-1,0-27-1-15,0 0 0 0,0 0 3 16,0 0 1-1,0 0-2-15,0 0-1 0,0 0-1 16,0 0 0-16,0 0-5 0,0 0 1 16,0 0-3-1,0 0 0-15,0 0-4 16,0 0 5-16,0 0-4 15,-21-27-1-15,21 27 0 0,0 0-2 16,-37-11 0 0,37 11 1-16,0 0 1 15,-23-7 1-15,23 7 2 16,0 0 1-16,0 0 1 0,-26-10-2 15,26 10-2-15,0 0 1 16,0 0-2 0,-28-20 1-16,28 20-2 0,0 0 3 15,-28-31-4-15,28 31 3 16,0 0-1-16,-18-24 3 15,18 24 2 1,0 0 4-16,-14-27 0 0,14 27 1 16,0 0-3-16,0 0 3 0,-17-34-4 15,17 34-1 1,0 0-4-16,-14-35 4 0,14 35 2 15,0 0 1 1,0-27 2-16,0 27-1 0,0 0 3 16,0 0 1-1,0 0-1-15,12-24-3 0,-12 24-2 16,0 0-3-1,0 0 3-15,14-33-5 0,-14 33 9 16,0 0-2-16,0 0 4 16,0 0-10-16,0 0-18 15,0 0-33-15,0 0-18 0,0 0-27 16,0 0-20-1,0 0-23-15,0 27-10 16,0-27-2-16,-14 48 111 16</inkml:trace>
          <inkml:trace contextRef="#ctx0" brushRef="#br0" timeOffset="-20">-8 292 31 0,'0'0'28'16,"-28"0"-3"-16,28 0 4 15,0 0 7-15,0 0 1 16,0 0 6-1,0 0-1-15,0 0 3 0,0 0-10 16,0 0-5-16,-14-27-8 16,14 27-3-16,0 0-3 15,0 0 2-15,12-31 9 0,-12 31 10 16,0 0 6-1,30-20 3-15,-30 20 2 0,30 0-2 16,-30 0-4 0,42-7-5-16,-19 7-11 0,-23 0-5 15,49-17-4 1,-49 17 5-16,49-11-1 0,-49 11-2 15,33-5 0-15</inkml:trace>
          <inkml:trace contextRef="#ctx0" brushRef="#br0" timeOffset="-11">218 176 387 140,'-12'6'13'16,"12"-6"3"-1,0 0 2-15,0 0 1 16,-19 30 1-16,19-30-4 16,0 0-1-16,0 0-5 0,-21 32-3 15,21-32-3 1,0 0-1-16,0 0 6 15,-14 28 6-15,14-28 8 0,0 0 0 16,0 0 1-16,0 0 1 16,0 26 1-16,0-26-2 15,0 0-5 1,0 0-4-16,0 0-8 0,0 0-3 15,0 0-1-15,0 0 1 16,0 0-1-16,0 0-1 16,0 0 3-1,0 0 0-15,0 0 4 0,0 0 3 16,0 0 4-16,0 0 2 0,0 0 6 15,21-9 5 1,-21 9 1-16,26-20-2 0,-26 20-3 16,19-10-3-1</inkml:trace>
          <inkml:trace contextRef="#ctx0" brushRef="#br1" timeOffset="8970.0127">1445-207 27 0,'0'0'12'15,"0"0"3"-15,0 0 4 0,0 0 6 16,0 0 0-16,0 0 6 16,0 0 6-16,-30-19 5 15,30 19-4-15,0 0-3 16,0 0-2-16,0 0-1 15,12-28 1-15,-12 28-7 16,0 0-3-16,7-38-5 16,-7 38 1-16,0-33 1 15,0 33 2-15,18-30-5 16,-18 30 4-16,16-24 6 15,-16 24 6-15,0 0 6 0,35-20 1 16,-35 20 1 0,26-8 1-16,-26 8 3 0,30-17-6 15,-30 17-7 1,30-18-9-16,-30 18-8 0,31-23-3 15,-31 23-4 1,37-17 1-16,-37 17-3 0,37-7 0 16,-11 7-2-16,-26 0 3 0,44 7-1 15,-44-7 1 1,37 10-3-16,-37-10-4 0,30 0 1 15,-30 0-1 1,28 0 2-16,-28 0-2 0,28 0 1 16,-28 0-2-1,35 0 2-15,-35 0 0 16,33 0-1-16,-33 0 0 15,25 10 0-15,-25-10 1 0,0 0-2 16,0 0 1-16,28 11 0 16,-28-11 3-1,0 0-5-15,0 0 4 0,26 13-2 16,-26-13-3-16,0 0-23 15,0 0-35-15,23 0-26 16,-23 0-29 0,0 0-13-16,0 0-23 0,-7-24-16 15,7 24-2-15,0 0 59 16</inkml:trace>
          <inkml:trace contextRef="#ctx0" brushRef="#br1" timeOffset="10261.0146">1371 53 70 0,'0'0'42'0,"0"0"-11"16,0 0-25-1,-26-13-7-15,26 13 4 0,0 0 4 16,0 0 9 0,0 0 6-16,0 0 6 0,0 0 4 15,0 0 0-15,0 0 1 16,0 0-5-16,0 0 4 15,0 0-5-15,0 0-3 16,0 0-5-16,0 0 2 16,0 0 6-16,0 0 13 15,0 0 7-15,0 0 4 16,0 0 6-16,30-6 4 15,-30 6-2-15,31 0-2 0,-31 0-10 16,30 0-12 0,-30 0-9-16,39-17-10 0,-39 17-11 15,33 0-3 1,-33 0-3-16,28-8 2 0,-28 8-1 15,0 0 0 1,28 0 1-16,-28 0 0 0,0 0 0 16,0 0-2-1,0 0 0-15,0 0-2 0,0 0 0 16,0 0 1-16,0 0 3 0,0 0-3 15,0 0-6 1,0 0-14-16,0 0-2 0,0 0-8 16,0 0-13-1,0 0-16-15,0 0-18 16,0 0-3-16,0 0 6 15,0 0 14-15,0 0 6 0,0 0 10 16,0 0 15 0,0 0 15-16,0 0 17 15,0 0 4-15,16-22 1 0,-16 22 0 16,0 0 0-16,0-26-4 15,0 26 0-15,0-28 3 16,0 28 5 0,-9-27 4-16,9 27 4 0,0 0 2 15,-7-30 0-15,7 30 0 16,0 0-1-16,0 0-1 15,0 0-7-15,0 0-3 0,0 0-5 16,0 0-2 0,0 0-3-16,0 0-8 0,0 0-13 15,0 0-14 1,-26 0-13-16,26 0-20 0,0 0-13 15,0 34-20 1,0-34-5-16,-9 26 45 0</inkml:trace>
          <inkml:trace contextRef="#ctx0" brushRef="#br1" timeOffset="11692.0165">1638 288 26 0,'0'0'17'16,"0"0"-7"-16,0 0-7 0,-18 28-10 16,18-28 1-1,0 24 3-15,0-24 6 0,0 27 11 16,0-27 4-16,0 0 10 0,0 0 6 15,0 0 9 1,0 0-5-16,0 0-1 16,0 0-11-16,0 0-4 15,-12-27-5-15,12 27-1 0,0-24-4 16,0 24 8-1,0 0 2-15,7-28 2 16,-7 28-3-16,0 0 0 16,0-33-4-16,0 33-1 15,0 0-1-15,0 0-4 0,0 0 4 16,0 0 14-1,0 0 1-15,0 0 1 0,0 0 0 16,0 0 3 0,0-24-2-16,0 24-3 0,0 0-9 15,0-30-12 1,0 30 0-16,9-38-3 0,-9 38 2 15,0-39-4-15,0 39 1 0,10-38-4 16,-10 38 4 0,11-35-4-16,-11 35 2 0,10-34-1 15,-10 34 1 1,7-38 0-16,-7 38-2 0,9-35 0 15,-9 35 0 1,9-33 1-16,-9 33-2 0,14-30 3 16,-14 30-2-1,16-25 2-15,-16 25 1 0,0 0 1 16,28-30-1-1,-28 30-1-15,19-25 0 0,-19 25-1 16,0 0 1-16,30-38-2 16,-30 38 3-1,26-37 0-15,-26 37 2 0,23-37 2 16,-23 37 0-16,16-44 1 15,-16 44-1-15,0-44 2 16,0 44-4 0,7-35 3-16,-7 35-3 0,0-34 0 15,0 34-3-15,-18-27 1 0,18 27-5 16,0 0-25-1,-31-38-34-15,31 38-42 0,0 0-29 16,-39-14-23 0,39 14-2-16,-37 17-2 0,23 16 45 15</inkml:trace>
          <inkml:trace contextRef="#ctx0" brushRef="#br0" timeOffset="-1">218-593 1011 2933,'-17'-17'-1'16,"17"17"0"-16,0 0 1 15,0 0 0-15,-23-25 1 16,23 25-2-16,0 0 1 0,0 0-1 16,0 0 2-1,-23-15-1-15,23 15 1 16,0 0-1-16,-31-17 0 0,31 17 0 15,0 0 0-15,-28-13 0 16,28 13-1-16,0 0 3 16,0 0-2-1,-27 0 1-15,27 0-2 0,0 0 1 16,-24-12 0-16,24 12 0 15,0 0 0-15,0 0-1 16,0 0 1 0,-28-11-1-16,28 11 3 0,0 0-2 15,0 0 0-15,0 0 1 0,0 0-1 16,0 0 1-1,0 0-2-15,0 0 1 0,0 0 0 16,0 0 2 0,0 0-3-16,0 0 1 0,0 0-1 15,0 0-36 1,0 0-71-16,0 0-44 0,-14-24-16 15,-2-1-6-15,16 25 0 0,-46-38-8 16</inkml:trace>
          <inkml:trace contextRef="#ctx0" brushRef="#br1" timeOffset="6370.0091">41-678 69 0,'0'0'40'0,"0"0"0"16,0 25-1-16,0-25-2 15,0 0 0-15,25 24-4 16,-25-24 0-16,19 25-3 0,-19-25-3 16,28 31 3-1,-28-31-1-15,35 34 1 0,-35-34-4 16,41 38-4-1,-15-19-6-15,-26-19-5 0,47 25-3 16,-47-25-3 0,44 20 3-16,-44-20 6 0,44 10 7 15,-44-10 1-15,44 12 2 16,-44-12 1-16,47 21 0 15,-24-9-4-15,2 1-3 16,-25-13-5-16,47 21-7 16,-47-21 0-16,39 18 0 15,-39-18-1-15,33 11 0 16,-33-11 4-16,35 0-1 15,-35 0 2-15,39 10 1 16,-39-10 2-16,38 15 0 16,-38-15 0-16,44 10 3 0,-44-10-4 15,39 10 1 1,-39-10-6-16,35 0 0 0,-35 0-3 15,37 0 0 1,-37 0 0-16,38 10 1 0,-38-10 4 16,37 7 0-1,-37-7 0-15,32 8 0 0,-32-8 1 16,0 0-1-1,26 0 1-15,-26 0-6 0,0 0-3 16,0 0 0-16,0 0 0 16,0 0 0-16,28 0 0 15,-28 0-1-15,0 0-2 0,33 9 4 16,-33-9-3-1,30 0 1-15,-30 0 0 16,30 8-1-16,-30-8 1 16,39 7 0-16,-39-7 0 0,40 0-1 15,-40 0 3-15,40 22-1 16,-40-22 0-1,32 12 0-15,-32-12-2 0,28 12 2 16,-28-12-1-16,0 0 1 16,30 7-2-16,-30-7 2 15,0 0 0 1,33 8-1-16,-33-8 0 0,28 12 1 15,-28-12-1-15,23 11 0 16,-23-11 1-16,0 0-2 16,30 10 0-16,-30-10 0 0,0 0 2 15,0 0-1 1,0 0 0-16,0 0 0 0,0 0-1 15,0 0 1 1,0 0-1-16,0 0 1 0,0 0-2 16,0 0 2-1,23 25-1-15,-23-25 2 0,0 0-1 16,0 0 2-1,0 0-2-15,0 0 0 0,0 0 0 16,12-25 0-16,-12 25 0 0,0 0-1 16,0 0 1-1,0 0-2-15,0 0 3 16,0 0-1-16,23-10 2 15,-23 10-2-15,0 0-16 0,0 0-24 16,0 0-31 0,0 0-25-16,0 0-26 15,0-28-17-15,0 28-21 0,0 0-7 16,0 0 15-16,0 0 109 15</inkml:trace>
          <inkml:trace contextRef="#ctx0" brushRef="#br1" timeOffset="38741.0561">-2008-141 39 0,'0'0'28'15,"0"0"-5"-15,0 0-2 16,0 0 0-16,0 0-1 16,0 0 3-16,0 24 0 15,0-24 0-15,0 0 2 16,-7 33 5-16,7-33 4 0,0 0-5 15,-14 30 3 1,14-30-5-16,-9 25 2 0,9-25-7 16,0 25-6-1,0-25-5-15,0 27 2 0,0-27 1 16,0 28 1-1,0-28-1-15,0 0 0 0,-7 26 1 16,7-26 2 0,0 0 1-16,0 25-6 0,0-25 3 15,0 0-1-15,16 30 5 16,-16-30-2-16,0 0 3 15,21 31-4-15,-21-31 1 0,0 0-1 16,23 27-2 0,-23-27-5-16,0 0 0 15,21 32-2-15,-21-32 1 16,0 0-1-16,26 30 1 0,-26-30 1 15,0 0 0-15,32 37 2 16,-32-37 1 0,28 13 0-16,-28-13 0 0,26 10 0 15,-26-10 0-15,23 0-2 16,-23 0-2-16,25 12-2 15,-25-12-4 1,31 0 0-16,-31 0-1 0,37 8 0 16,-37-8-1-16,42 0 1 15,-42 0 0-15,35 0-1 16,-35 0 1-16,30 0-1 0,-30 0 2 15,28 0-1 1,-28 0 1-16,30 0-3 0,-30 0 1 16,40 0 1-1,-40 0-2-15,44 0 2 0,-19 8-2 16,1-8 1-1,-26 0 0-15,44 0 2 0,-44 0-2 16,40 0 0 0,-40 0 0-16,32 0 1 0,-32 0-1 15,30 0 0-15,-30 0 0 0,33 0 0 16,-33 0 1-1,33 0-1-15,-33 0 1 16,30 0-2-16,-30 0 1 16,28 0 1-16,-28 0-1 0,23 0 0 15,-23 0 0 1,26 0 0-16,-26 0-1 15,0 0 3-15,34 0-1 0,-34 0 0 16,28 0-1-16,-28 0 1 16,31 0-2-16,-31 0 1 15,27 12 1 1,-27-12-2-16,0 0 2 0,31 0-2 15,-31 0 1-15,0 0 1 16,25 10-1-16,-25-10 1 16,0 0-1-1,35 15 1-15,-35-15-3 0,26 7 4 16,-26-7-3-16,0 0 1 0,30 14-1 15,-30-14 2 1,0 0-1-16,0 0 0 0,26 0-1 16,-26 0 1-1,0 0 1-15,30 0-2 0,-30 0 2 16,28 0-2-1,-28 0 2-15,37-10 0 0,-37 10 1 16,37 0-1 0,-37 0-1-16,30-6 0 0,-30 6 0 15,28-8 0-15,-28 8 0 16,0 0 0-16,33-9-1 15,-33 9 2-15,0 0-1 0,30-13 2 16,-30 13-1 0,0 0 0-16,26-20 1 15,-26 20-1-15,0 0 0 16,23-23-1-16,-23 23 2 0,21-33-3 15,-21 33 2-15,23-26-1 16,-23 26 0 0,28-30 0-16,-28 30-1 0,28-33 2 15,-28 33-1-15,28-28 5 16,-28 28-6-16,23-18 1 15,-23 18 1 1,0 0 4-16,30-36-5 0,-30 36 4 16,0 0-4-16,28-21-1 15,-28 21 2-15,0 0 3 16,30-25-4-16,-30 25 0 0,0 0 3 15,0 0-4 1,26-20 1-16,-26 20 1 0,0 0-1 16,0 0 0-1,0 0 0-15,19-27 0 0,-19 27-2 16,0 0 5-1,11-28 0-15,-11 28-1 0,0-23 2 16,0 23-1 0,0-28 1-16,0 28-1 0,0-31 2 15,0 31-4-15,-14-30 1 16,14 30-1-16,-9-24 0 16,9 24 0-16,-7-27 0 15,7 27-1-15,-16-30 1 16,16 30 0-16,-26-37-2 15,26 37 3-15,-25-38-1 16,25 38-1-16,-21-27 0 16,21 27 1-16,0 0-2 0,-19-31 1 15,19 31 1 1,0 0-2-16,-26-24 1 0,26 24 1 15,-25-23 1 1,25 23-2-16,-30-18 2 0,30 18-1 16,-33-20 1-1,33 20-1-15,-30-15-2 0,30 15 1 16,-30-19-1-1,30 19 2-15,-31-14-1 0,31 14 0 16,-32-17 0-16,32 17 2 0,-33-13 0 16,33 13-4-1,-32-12 2-15,32 12-1 0,-28-10 1 16,28 10-1-1,-33 0 3-15,33 0-3 16,-37-12 1-16,37 12 0 16,-47 0 0-16,47 0 0 0,-51-8 0 15,23 8 0 1,3-8-2-16,2 8 1 15,-3 0 0-15,26 0 2 0,-47 0-1 16,47 0 1-16,-46 0-1 16,20 0-1-16,1 0 1 15,-3 0 0 1,-2 0-1-16,-3 0 0 0,3 0 0 15,0 0 1-15,2 0-1 16,2 0 1-16,26 0 1 16,-37 11-1-16,37-11 0 0,-33 0 1 15,33 0-1 1,-34 9 0-16,34-9-1 0,-35 0 1 15,35 0-1 1,-42 8 1-16,42-8 0 0,-37 10-1 16,37-10 1-1,-31 8-1-15,31-8 1 0,-25 8 0 16,25-8 1-1,-23 9-2-15,23-9 1 0,0 0 1 16,-38 8 1-16,38-8-2 0,-23 0 0 16,23 0-2-1,-28 22 1-15,28-22 0 16,0 0 0-16,-32 28 1 15,32-28-2-15,-19 24 1 0,19-24 2 16,0 0-1 0,-19 33 0-16,19-33 0 15,0 0-2-15,0 0 1 16,-30 25 2-16,30-25-2 0,0 0 0 15,-23 14 1-15,23-14 0 16,0 0 0 0,0 0 0-16,-28 24 0 0,28-24-1 15,0 0 2-15,0 0-2 16,0 0 0-16,0 0-2 15,0 0 0 1,0 0 0-16,0 0-5 0,0 0-19 16,0 0-17-16,0 0-7 0,0 0 0 15,0 0 7 1,-26 14 7-16,26-14 1 0,0 0-7 15,0 0-16 1,0 0-4-16,0 0-1 0,0 0-16 16,0 0-27-1,-7-26-24-15,-7-3-3 0,14 29 121 16</inkml:trace>
          <inkml:trace contextRef="#ctx0" brushRef="#br1" timeOffset="4689.0067">69 261 8 0,'0'0'22'16,"-28"19"-15"-16,28-19 0 15,0 0 0-15,0 0 1 0,0 0 5 16,-24 14 3-1,24-14 6-15,0 0-5 0,0 0 7 16,0 0-4 0,-25 11 2-16,25-11-1 0,0 0 5 15,0 0 1 1,0 0 5-16,0 0 5 0,0 0 7 15,0 0 6 1,0 0 9-16,28 19-2 0,-28-19-4 16,0 0-3-16,0 0-1 0,28 8 0 15,-28-8 1 1,0 0-7-16,30 12-11 15,-30-12-6-15,28 8 2 16,-28-8-3-16,30 0-4 0,-30 0-8 16,30 10-7-1,-30-10-4-15,33 0-1 16,-33 0 1-16,35 0-3 15,-35 0 2-15,42 8-1 0,-42-8 0 16,44 0 0-16,-44 0 0 16,37 0 0-1,-37 0-1-15,37 0 2 0,-37 0-1 16,30 0 0-1,-30 0-1-15,31 0 2 0,-31 0-3 16,30 0 3 0,-30 0 0-16,32 0 0 0,-32 0-1 15,38 0 1-15,-38 0-1 0,37 0 1 16,-37 0 0-1,37 0-1-15,-37 0 0 0,40 0 0 16,-40 0 0 0,37-8 0-16,-37 8 0 0,32 0 1 15,-32 0 0 1,35 0-1-16,-35 0 1 0,23 0 0 15,-23 0-1 1,0 0 1-16,38 0 0 0,-38 0-2 16,0 0 1-16,32-8 0 15,-32 8 0-15,0 0 0 16,35-17-1-16,-35 17 0 15,26-7 3-15,-26 7-3 16,23 0 1-16,-23 0 0 16,0 0 0-16,30-11 0 15,-30 11 0-15,0 0 1 16,30 0-2-1,-30 0 1-15,0 0 1 0,31-20-1 16,-31 20-2-16,0 0 2 0,28-19-2 16,-28 19 1-1,0 0 1-15,0 0 0 0,25-19 0 16,-25 19-1-1,0 0 1-15,0 0 0 0,23-17 3 16,-23 17-2 0,0 0-2-16,26-15 2 0,-26 15-2 15,25-17 2-15,-25 17-2 0,24-25 1 16,-24 25 2-1,28-25-2-15,-28 25 3 16,25-30-4-16,-25 30 5 16,0 0-4-16,26-25 4 0,-26 25-4 15,0 0 0 1,0 0 1-16,0 0 0 15,0 0-1-15,0 0 2 16,0 0-2-16,0 0 1 0,0 0-3 16,0 0 1-16,25-13-1 15,-25 13 0 1,0 0 0-16,0 0-31 0,28 8-24 15,-28-8-19-15,0 0-8 16,0 0-16-16,0 0 2 16,-28-35-6-1,28 35 5-15,0 0 28 0,0 0 30 16,-16-27 16-16,16 27-1 15,0 0-9-15,0 0-22 16,0 0-8-16,0 0 26 0,0 0 39 16</inkml:trace>
          <inkml:trace contextRef="#ctx0" brushRef="#br1" timeOffset="16193.023">3341-98 64 0,'0'0'42'16,"0"0"-23"-16,0 25-14 0,0-25 1 16,0 0 4-1,0 0 2-15,0 0 7 16,0 27-1-16,0-27 1 15,0 0 1-15,0 0 2 0,7 25 2 16,-7-25-1 0,0 0 4-16,0 0 0 15,25-8 0-15,-25 8-2 0,0 0 1 16,16-38-4-16,-16 38 2 15,14-39 2-15,-14 39-3 16,14-38 4 0,-14 38 5-16,14-45 7 0,-14 45 4 15,7-40 8-15,-7 12-6 16,0 28 0-16,9-47-5 15,-9 47-6-15,0-38-6 0,0 38-6 16,7-30-3 0,-7 30-2-16,0 0 1 0,10-24-4 15,-10 24 1 1,0 0-11-16,0 0-4 0,0 0 0 15,0 0 0 1,0 0 0-16,0 0 0 0,0 0 0 16,7-25 0-1,-7 25 0-15,0 0 0 0,0 0 0 16,0 0 0-16,0-24 0 0,0 24 0 15,0 0 0 1,0 0 0-16,0 0-7 16,0 0-8-16,0 0-4 15,0 0-5-15,21-27-37 0,-21 27-38 16,0 0-32-1,0-40-23-15,0 40-7 16,-28-28-1-16,28 28 0 16</inkml:trace>
        </inkml:traceGroup>
        <inkml:traceGroup>
          <inkml:annotationXML>
            <emma:emma xmlns:emma="http://www.w3.org/2003/04/emma" version="1.0">
              <emma:interpretation id="{0C3BF565-E2D1-40CB-9501-2D308D4A1C4C}" emma:medium="tactile" emma:mode="ink">
                <msink:context xmlns:msink="http://schemas.microsoft.com/ink/2010/main" type="inkWord" rotatedBoundingBox="12208,6957 14633,5582 15345,6837 12919,8212">
                  <msink:destinationLink direction="with" ref="{D8D2CD84-B597-4D34-93AF-9824373DC087}"/>
                </msink:context>
              </emma:interpretation>
              <emma:one-of disjunction-type="recognition" id="oneOf1">
                <emma:interpretation id="interp5" emma:lang="en-US" emma:confidence="0">
                  <emma:literal>Favor</emma:literal>
                </emma:interpretation>
                <emma:interpretation id="interp6" emma:lang="en-US" emma:confidence="0">
                  <emma:literal>odor</emma:literal>
                </emma:interpretation>
                <emma:interpretation id="interp7" emma:lang="en-US" emma:confidence="0">
                  <emma:literal>Fetor</emma:literal>
                </emma:interpretation>
                <emma:interpretation id="interp8" emma:lang="en-US" emma:confidence="0">
                  <emma:literal>of-for</emma:literal>
                </emma:interpretation>
                <emma:interpretation id="interp9" emma:lang="en-US" emma:confidence="0">
                  <emma:literal>Thor</emma:literal>
                </emma:interpretation>
              </emma:one-of>
            </emma:emma>
          </inkml:annotationXML>
          <inkml:trace contextRef="#ctx0" brushRef="#br1" timeOffset="88190.6291">4954-2577 254 0,'-11'-29'46'0,"11"29"-51"16,21-51-83-16,9 28-1 15,-7-13 10 1,17 17 40-16</inkml:trace>
          <inkml:trace contextRef="#ctx0" brushRef="#br1" timeOffset="89590.6311">5354-2230 180 0,'0'0'106'0,"0"0"12"16,0 0-31-16,0 0-44 16,0 0 1-16,0 0 5 0,-18-31 2 15,18 31-10 1,-28-41-12-16,9 16-7 15,-6-5 3-15,-1-3-1 0,-9-9 0 16,3-1-1-16,-6-5 2 16,-1-2 0-16,-1-5-2 15,-1 0-2 1,-4-5-8-16,4 7 4 0,-4 0-7 15,1 10 2-15,5-2-11 16,-3 6 3-16,2 4-8 16,8 5 3-1,1 3 1-15,31 27 1 0,-39-36-1 16,39 36 3-16,-26-25-3 0,26 25 1 15,0 0 0 1,0 0-1-16,0 0 1 0,0 0-1 16,31-18 1-1,-31 18-1-15,55 0 3 0,-17 0-3 16,8 0 0-1,10 7 0-15,4 7 0 0,8 3 0 16,2 7 0-16,2 3 0 0,-5 3 0 16,-2 6 0-1,0 1 0-15,-9-1 0 16,-2 1 0-16,-15-8 0 15,-2-4 0-15,-9-3 0 0,-28-22 0 16,37 33 0 0,-37-33 0-16,0 0-49 15,0 0-63-15,17-25-19 16,-17 25-24-16,0-35-5 0,0 35-4 15,-35-25 2-15</inkml:trace>
          <inkml:trace contextRef="#ctx0" brushRef="#br1" timeOffset="89820.6314">4971-2656 402 0,'-12'-40'110'0,"12"40"-21"16,30-58-75-16,5 16-17 0,5-9 6 15,4-4-5 1,5 1 2-16,-3-7-16 0,3 6-27 16,-14-5-16-1,-5 11-12-15,-14-4-17 0,-2 18-9 16,-14-6-8-1,0 17-2-15,-16-4 80 0</inkml:trace>
          <inkml:trace contextRef="#ctx0" brushRef="#br1" timeOffset="90360.6321">5638-3945 255 0,'-30'21'117'0,"30"10"3"0,-7 21-30 16,7 11-4-16,19 22-1 16,-1 5-8-16,12 18-12 15,-2-5-9-15,7 2-9 16,-2-19-22-16,-3-11-25 15,-4-21 0-15,-6-17 0 16,-20-37-32 0,28 0-70-16,-16-29-21 0,-3-9-26 15,-9-11-9-15,0-4-8 16,0-13 0-16,0-1 39 15</inkml:trace>
          <inkml:trace contextRef="#ctx0" brushRef="#br1" timeOffset="90110.6318">5247-3506 238 0,'0'0'137'0,"0"0"-3"16,-23-12-21-16,23 12-14 0,0 0-8 15,33 30-11 1,-33-30-25-16,63 19-19 15,-22-6-10-15,13 4-12 0,2 0-14 16,4-4 0 0,3 3 0-16,0-6 0 0,-3 1 0 15,-2-4 0 1,-9-7 0-16,-2 8 0 0,-8-8 0 15,-11 0 0 1,0 0-69-16,-28 0-37 0,19-30-22 16,-19 30-17-1,-14-47-15-15,0 18 1 0,-14-14-2 16,5 3 66-16</inkml:trace>
          <inkml:trace contextRef="#ctx0" brushRef="#br1" timeOffset="90691.6327">5901-4046 510 0,'-19'57'164'15,"12"11"-1"-15,7 7-72 0,7-10-62 16,21 1 1-16,2-19-3 0,12-7-18 15,5-17-9 1,4-23 0-16,-2-15 0 16,2-20 0-16,-11-12 0 15,-10-9 0-15,-9-6 0 0,-21 2-5 16,-12 2 4-1,-16 15 0-15,-16 13 1 16,-7 12 0-16,-12 11 2 0,3 7-1 16,-1 7-7-16,5-7-52 15,21 0-36-15,7 0-16 16,28 0-25-1,0-37-14-15,7 5-14 0,24 4 5 16,-1-10 12-16</inkml:trace>
          <inkml:trace contextRef="#ctx0" brushRef="#br1" timeOffset="91061.6332">6154-4342 442 0,'0'0'165'0,"31"36"-2"15,-10 2-54 1,6-3-70-16,18 12-3 0,1-4 1 15,12 4-5 1,-11-9-32-16,-1-5 0 0,-6-14 0 16,-12-19 0-1,-28 0 0-15,18-45 0 0,-18-5 0 16,-9-15 0-16,2-7 0 15,7-8 0-15,0 4 0 16,0 4 0-16,16 14 0 0,8 18 0 16,6 10 0-1,9 22 0-15,-1 8 0 16,3 21 0-16,1 4 0 15,0 7 0-15,-5 8 0 0,-4-10 0 16,-3 0 0 0,-30-30-42-16,47 25-78 15,-47-25-34-15,37-33-6 0,-28 6-7 16,-18-18-5-16,0 5-6 15</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3:48.158"/>
    </inkml:context>
    <inkml:brush xml:id="br0">
      <inkml:brushProperty name="width" value="0.02646" units="cm"/>
      <inkml:brushProperty name="height" value="0.02646" units="cm"/>
    </inkml:brush>
  </inkml:definitions>
  <inkml:traceGroup>
    <inkml:annotationXML>
      <emma:emma xmlns:emma="http://www.w3.org/2003/04/emma" version="1.0">
        <emma:interpretation id="{B05CFD58-1F17-4381-B24E-99CA611F2DE0}" emma:medium="tactile" emma:mode="ink">
          <msink:context xmlns:msink="http://schemas.microsoft.com/ink/2010/main" type="inkDrawing" rotatedBoundingBox="7729,9690 7978,9737 7976,9746 7727,9698" shapeName="Other"/>
        </emma:interpretation>
      </emma:emma>
    </inkml:annotationXML>
    <inkml:trace contextRef="#ctx0" brushRef="#br0">-31-635 57 0,'0'0'18'15,"0"0"0"1,25 0-5-16,-25 0-3 0,0 0-4 15,0 0 2 1,0 0 1-16,0 0 4 0,26 8 5 16,-26-8 0-16,0 0 3 15,42 9-2-15,-42-9 1 16,39 0 0-16,-39 0-9 0,44 16-4 15,-16-16-5 1,0 12 0-16,-11-12-1 16</inkml:trace>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4:05.40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FC92D75-1B45-4DC1-B64C-3076E486E71A}" emma:medium="tactile" emma:mode="ink">
          <msink:context xmlns:msink="http://schemas.microsoft.com/ink/2010/main" type="inkDrawing" rotatedBoundingBox="12844,11514 13010,10886 13100,10910 12934,11537" semanticType="callout" shapeName="Other">
            <msink:sourceLink direction="with" ref="{B52B8CB9-8581-4F25-82BA-431A8DAFCD34}"/>
          </msink:context>
        </emma:interpretation>
      </emma:emma>
    </inkml:annotationXML>
    <inkml:trace contextRef="#ctx0" brushRef="#br0">5085 1181 113 0,'0'0'59'0,"0"0"-7"16,0 0-27-1,0 0-2-15,0 0 3 0,0 0 2 16,23 0 2-16,-23 0 6 15,0 0 4-15,0 0 1 16,0 0 9-16,0 0 5 16,0 0 13-16,0 0 0 15,16-27-3-15,-16 27-4 16,0 0-7-16,26-30-4 15,-26 30-9-15,18-33-9 16,-18 33-26-16,26-43-6 16,-17 19 0-16,5-2 0 15,0-4 0-15,-2 0 0 0,-1 0 0 16,-4-6 0-1,3 2 0-15,-10-1 0 0,11 2 0 16,-11 1 0 0,0 2 0-16,0-2 0 0,0 3 0 15,-9 5 0 1,9 24 0-16,-9-41 0 0,9 41 0 15,0-25 0-15,0 25 0 16,0 0 0-16,0 0 0 16,0 0 0-16,0 0 0 0,0 0 0 15,0 0 0 1,0 0-20-16,0 0-54 15,0 0-34-15,0 0-28 16,0 0-21-16,0 0-10 0,0 35 1 16,0-35 20-1</inkml:trace>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5:26.11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0549B6A9-7122-4AD1-B65D-8D50FECBE83D}" emma:medium="tactile" emma:mode="ink">
          <msink:context xmlns:msink="http://schemas.microsoft.com/ink/2010/main" type="writingRegion" rotatedBoundingBox="16204,6774 20619,3583 21952,5427 17536,8617"/>
        </emma:interpretation>
      </emma:emma>
    </inkml:annotationXML>
    <inkml:traceGroup>
      <inkml:annotationXML>
        <emma:emma xmlns:emma="http://www.w3.org/2003/04/emma" version="1.0">
          <emma:interpretation id="{5C749E80-DB8F-4A21-86B1-F6C14DDB70BA}" emma:medium="tactile" emma:mode="ink">
            <msink:context xmlns:msink="http://schemas.microsoft.com/ink/2010/main" type="paragraph" rotatedBoundingBox="16204,6774 20619,3583 21952,5427 17536,8617" alignmentLevel="1"/>
          </emma:interpretation>
        </emma:emma>
      </inkml:annotationXML>
      <inkml:traceGroup>
        <inkml:annotationXML>
          <emma:emma xmlns:emma="http://www.w3.org/2003/04/emma" version="1.0">
            <emma:interpretation id="{E23D73B1-994A-4580-805B-2F3B283EC873}" emma:medium="tactile" emma:mode="ink">
              <msink:context xmlns:msink="http://schemas.microsoft.com/ink/2010/main" type="line" rotatedBoundingBox="16204,6774 20619,3583 21952,5427 17536,8617"/>
            </emma:interpretation>
          </emma:emma>
        </inkml:annotationXML>
        <inkml:traceGroup>
          <inkml:annotationXML>
            <emma:emma xmlns:emma="http://www.w3.org/2003/04/emma" version="1.0">
              <emma:interpretation id="{82388B35-ADAA-4C3F-8B23-B734217DF690}" emma:medium="tactile" emma:mode="ink">
                <msink:context xmlns:msink="http://schemas.microsoft.com/ink/2010/main" type="inkWord" rotatedBoundingBox="16204,6774 20619,3583 21952,5427 17536,8617"/>
              </emma:interpretation>
              <emma:one-of disjunction-type="recognition" id="oneOf0">
                <emma:interpretation id="interp0" emma:lang="en-US" emma:confidence="0">
                  <emma:literal>region</emma:literal>
                </emma:interpretation>
                <emma:interpretation id="interp1" emma:lang="en-US" emma:confidence="0">
                  <emma:literal>recision</emma:literal>
                </emma:interpretation>
                <emma:interpretation id="interp2" emma:lang="en-US" emma:confidence="0">
                  <emma:literal>reunion</emma:literal>
                </emma:interpretation>
                <emma:interpretation id="interp3" emma:lang="en-US" emma:confidence="0">
                  <emma:literal>scion</emma:literal>
                </emma:interpretation>
                <emma:interpretation id="interp4" emma:lang="en-US" emma:confidence="0">
                  <emma:literal>recision.</emma:literal>
                </emma:interpretation>
              </emma:one-of>
            </emma:emma>
          </inkml:annotationXML>
          <inkml:trace contextRef="#ctx0" brushRef="#br0">9519-2503 209 0,'21'34'80'15,"-21"-34"-11"1,0 0-40-16,0 0 5 0,0 0 8 15,0 0 12-15,-21-27 16 16,21 27 10-16,-60-55 5 16,18 25-10-16,-18-12-6 0,-1 2-12 15,-9-8-4 1,5 8-36-16,-2-5-17 15,9 5 0-15,4 5 0 16,15 2 0-16,8 5 0 0,31 28 0 16,-39-35 0-1,39 35 0-15,0 0 0 16,0-25 0-16,0 25 0 0,49 0 0 15,-10 11 0-15,10-3 0 16,7 3 0-16,7-4 0 16,9-7 0-1,-5 0 0-15,3-7 0 0,-10-10 0 16,-11-10 0-16,-11-11 0 15,-11-9 0-15,-13-9 0 16,-14-9 0-16,-11 0 0 0,-8-3 0 16,-2 1 0-1,-4 2 0-15,4 10 0 0,0 8 0 16,5 9 0-1,9 10 0-15,7 28 0 0,0 0 0 16,0 0 0 0,46 20 0-16,-13 13 0 0,6 6 0 15,8 8 0 1,1 2 0-16,4-4 0 0,-1 2 0 15,-5-9 0-15,-6-10 0 0,-5-6 0 16,-10-11 0 0,-25-11 0-16,40 0-61 15,-40 0-70-15,0 0-30 16,0 0-5-16,0 0-2 0,0 0-5 15,0 0 10 1</inkml:trace>
          <inkml:trace contextRef="#ctx0" brushRef="#br0" timeOffset="1480.0021">9947-3698 171 0,'-37'0'69'16,"37"0"-12"-16,0 0-24 15,0 0 4-15,0 0 10 0,0 0 14 16,0 0 23-16,37 23-4 16,-9-3-1-16,-2-6-2 15,9 7 0 1,-5-4-8-16,5 7-14 0,-5-15-28 15,3-9-27-15,-6-9 0 16,-27 9 0-16,42-56 0 16,-28 10 0-1,-4-1-6-15,-10-7-4 0,0 1 1 16,-10 0-3-16,-4 13 4 0,-7 3-2 15,0 11 4 1,-2 1 5-16,23 25 7 0,-39-42 4 16,39 42-1-1,-24-27 1-15,24 27-1 0,0 0 0 16,0 0-2-1,40 9-5-15,-10 12-2 0,7 5 0 16,10 14 0-16,6 1 0 16,3 3 0-16,0 2 0 15,0 7 0-15,-5-1 0 16,-7-1 0-16,-11 3 0 15,-8-3 0-15,-8-4 0 0,-17-3 0 16,0-20-50 0,0-24-37-16,0 0-12 15,-35-8-24-15,18-30-16 16,1-18-8-16,7-1-7 0,-5-15 0 15,14 15 84-15</inkml:trace>
          <inkml:trace contextRef="#ctx0" brushRef="#br0" timeOffset="1820.0026">10536-4178 169 0,'0'-55'63'0,"0"-8"-19"0,0 6-20 16,0-4 6-16,0 9 20 15,0 10 9-15,0 8 11 16,0 34 8-16,-35-22-4 0,35 22 11 15,-40 17 0 1,40-17-10-16,-44 50-23 0,30-16-19 16,-2 7-12-1,16 7-10-15,0 0-11 0,0 6 0 16,18-3 0-1,3 0 0-15,10-12 0 0,3-6 0 16,4-15 0-16,4-18 0 16,-5 0 0-16,2-24 0 15,3-1-51-15,-16-10-31 0,2-1-15 16,-7-5-7-1,-10-1-12-15,-11-1-17 16,0-3-6-16,0 7 1 16,-23-13 36-16,11 11 41 0</inkml:trace>
          <inkml:trace contextRef="#ctx0" brushRef="#br0" timeOffset="2090.003">10505-4915 317 0,'0'0'156'0,"-27"-15"-2"0,27 15-39 15,0 0-28-15,0 0-5 16,0 0-5-16,34 35-42 16,-1 3-35-1,9 6 0-15,4 7 0 0,10 7 0 16,0-1 0-16,2 1 0 0,0-11 0 15,-9-9 0 1,-2-13 0-16,-3-15-32 0,-14-17-79 16,-14-18-35-1,-2-5-13-15,-21-16-2 0,-4-1-3 16,-17-23-1-1</inkml:trace>
          <inkml:trace contextRef="#ctx0" brushRef="#br0" timeOffset="2250.0032">10936-5121 740 0,'18'42'163'0,"-1"12"-43"16,8 1-120-16,12-4 0 16,12-2-56-16,-7-16-57 15,-2-15-36-15,-3-5-8 16,-37-13-4-16,35-13-3 16,-45-15-1-16</inkml:trace>
          <inkml:trace contextRef="#ctx0" brushRef="#br0" timeOffset="2722.0051">10836-5233 293 0,'-47'0'48'0,"47"0"-49"16,0 0-88-1,16-31-11-15,15 21 10 0,-6-13 29 16,8 12 61-16,-1 1 0 0,-4 10 0 16,0 0 80-1,-28 0 44-15,35 33 34 16,-35-33 2-16,40 47-6 15,-19-11-26-15,4-6-48 0,10 5-5 16,-5-1-16 0,3-3-54-16,-5-4-5 0,-3-13 0 15,-25-14 0 1,0 0 0-16,17-34 0 0,-17-7 0 15,-14-11 0 1,7-11 0-16,7-9 0 0,0-1 0 16,0 4 0-16,16 6 0 0,2 11 0 15,10 16 0 1,5 11 0-16,2 25 0 15,2 12 0-15,0 14 0 16,5 14 0-16,0 0 0 0,-7 7 0 16,-3-6 0-1,-4-5 0-15,-2-17 0 16,-26-19-77-16,37 0-52 15,-37-30-30-15,12 5 0 0,-22-16-4 16,10 11-3-16,-14-12-4 16</inkml:trace>
          <inkml:trace contextRef="#ctx0" brushRef="#br0" timeOffset="3472.0061">11052-3340 188 0,'-19'-43'116'16,"-13"-4"20"-16,2 17-28 15,-1 18-19-15,-4 12-2 0,5 30 4 16,-9 7-4-1,13 17-14-15,-9 3-29 0,14 12-40 16,3-6-4 0,8-3 0-16,10-16 0 0,24-17 0 15,10-18 0 1,13-9 0-16,13-22 0 0,10-3 0 15,7 0 0 1,0 0 0-16,-1 15 0 0,-10 10 0 16,-11 17 0-16,-15 10 0 15,-12 17 0-15,-17 3 0 16,-11 4 0-16,-14-4 0 15,-11-9 0-15,-5-11 0 16,-1-10 0-16,-1-17 0 16,32 0-56-16,-44-39-32 15,34 4-24-15,10-6-21 16,-11-9-19-16,11 7-3 15,0-14-3-15,0 4 1 16</inkml:trace>
          <inkml:trace contextRef="#ctx0" brushRef="#br0" timeOffset="4443.0075">11029-3682 463 0,'0'0'158'0,"0"-25"-17"15,0 25-51-15,32 15-28 16,10 18 1-16,0-2-19 15,11 18-42-15,6 7-2 0,1 0 0 16,-6-1 0 0,-8-5 0-16,-11-9 0 15,-7-17 0-15,-28-24 0 16,0 0 0-16,18-62 0 0,-27 1 0 15,0-12 0 1,-3-9 0-16,1-6 0 16,1 6 0-16,10 7 0 0,-9 18 0 15,9 13 0-15,0 44 0 16,42-30 0-16,-14 47 0 15,7 10 0 1,2 12 0-16,5 4 0 0,4 1 0 16,1-6 0-16,-1-13 0 15,-9-17 0-15,-4-21 0 16,-3-22 0-1,-9-22 0-15,-5-11 0 0,-16-2 0 16,0-6 0-16,0 12 0 0,-18 8 0 16,-1 11 0-1,-9 20 0-15,3 13 0 0,-1 12 0 16,1 12 0-1,25-12 0-15,-33 55 0 0,24-17 0 16,9 8 0 0,16 4 0-16,5-3 0 0,9-4 0 15,3-7 0 1,9-15 0-16,-1-21 0 0,8-7 0 15,-9-26-20-15,6-14-72 16,-9-12-16-16,-4-3-20 16,-5-6-6-16,-12 0-1 0,-2 0 1 15,-7 7 6 1,-7-1 32-16,0 1 60 15,0 2 24-15,0 0 18 16,0 2 34-16,0 17 35 0,0 5 47 16,0 35 12-1,0 0-4-15,-37 0 0 16,23 45 1-16,0 12-12 0,2 11-25 15,5-5-52-15,7 9-42 16,7-12 0-16,7-5 0 16,7-17 0-1,10-18 0-15,-1-20 0 0,9-20 0 16,-4-10 0-16,2-11 0 15,-6-6 0-15,-15-8 0 16,-2 3-24-16,-14-3-6 0,-14 12 3 16,-9 0 3-1,-5 9 24-15,2 6 1 0,-4 7 10 16,30 21 12-1,-42-14 7-15,42 14 1 0,0 27-22 16,14 1-9 0,12 4 0-16,8 1 0 0,8 4 0 15,5-7 0 1,-1-7 0-16,-1-6 0 0,-6-17 0 15,-2 0-83-15,-6-24-58 0,-8-1-20 16,-14-11 2 0,-2 4-9-16,-7-9 1 15</inkml:trace>
          <inkml:trace contextRef="#ctx0" brushRef="#br0" timeOffset="6284.0102">12298-4945 85 0,'0'-27'32'0,"0"27"0"0,0 0-5 16,0 0 3-1,17-26-5-15,-17 26-2 0,0 0-2 16,0-27-1-1,0 27 4-15,0 0 10 0,0 0 12 16,0 0 9-16,9-24 18 0,-9 24 18 16,0 0-1-1,0 0-2-15,0 0-8 0,0-33-12 16,0 5-16-1,0 28-25-15,14-52-27 0,-5 23 0 16,5-1 0 0,2 0 0-16,3 3 0 0,-5-2-35 15,-14 29-71-15,30-41-37 16,-30 13-15-16,14 1-3 15,-14-13-6-15,0 5-1 16</inkml:trace>
          <inkml:trace contextRef="#ctx0" brushRef="#br0" timeOffset="4773.008">12305-5375 652 0,'-7'22'166'0,"7"6"-6"0,21 7-115 16,10 12-45-1,13 8 0-15,5 8 0 0,9 2 0 16,-2 1 0-1,-3-9 0-15,-6-6 0 0,-6-14-31 16,-15-15-79 0,-26-22-25-16,0 0-23 0,0 0-1 15,-12-30-4 1,-18 1 1-16</inkml:trace>
          <inkml:trace contextRef="#ctx0" brushRef="#br0" timeOffset="5203.0086">12480-5205 397 0,'0'-65'119'0,"0"-1"-15"16,16-7-72-16,3-4-18 15,6 2 1-15,-4 10 1 16,5 18 7-16,-10 14 19 16,-16 33-2-16,30 0 3 15,-13 20 3-15,-4 14 1 16,11 10-3-16,4 1-3 0,11 4-41 15,5 2 0 1,5-4 0-16,2 6 0 0,-4-10 0 16,-3-4 0-1,-11-6 0-15,-8-15 0 0,-25-18 0 16,0 0 0-1,19-40 0-15,-19-10 0 0,-7-10 0 16,7-14 0-16,0-4 0 0,14-1 0 16,7 11 0-1,7 8 0-15,9 8 0 0,5 22 0 16,4 17 0-1,1 13 0-15,4 23 0 0,-5 14 0 16,-1 3 0 0,-4 8 0-16,-3 0 0 15,-3-6 0-15,-8-12 0 16,4-14-72-16,-31-16-80 0,32-19-13 15,-32 19-3-15,0-66-1 16,-7 20-7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1:52.62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00BCACD7-0340-4D04-A102-FD2737749770}" emma:medium="tactile" emma:mode="ink">
          <msink:context xmlns:msink="http://schemas.microsoft.com/ink/2010/main" type="inkDrawing" rotatedBoundingBox="1575,12473 4497,10159 5352,11239 2429,13553" semanticType="callout" shapeName="Other">
            <msink:sourceLink direction="with" ref="{E672AD6A-78EF-41AB-A1DD-D5B22D5D3DC6}"/>
          </msink:context>
        </emma:interpretation>
      </emma:emma>
    </inkml:annotationXML>
    <inkml:trace contextRef="#ctx0" brushRef="#br0">1934 5529 28 0,'0'0'24'0,"0"0"-3"15,0-26-5-15,0 26 0 16,7-27-1-1,-7 27-3-15,0-26 0 0,0 26-1 16,0 0-7-16,9-34 1 16,-9 34 1-16,7-28-2 15,-7 28-1 1,0-33-1-16,0 33-1 0,0-32 0 15,0 32 1-15,-9-33 0 16,9 33 0-16,0-30 1 16,0 30-1-16,0 0 2 0,9-31-1 15,-9 31 1 1,0 0 0-16,0-31-1 0,0 31 0 15,0 0-2 1,0-32 4-16,0 32-4 0,0 0 5 16,10-33 3-1,-10 33 2-15,0 0 1 0,7-31 1 16,-7 31 0-1,0-27-2-15,0 27 0 0,0-24-2 16,0 24-5-16,0-28-2 0,0 28-1 16,-7-30-1-1,7 30 1-15,-10-26 0 16,10 26-1-16,0-25 1 15,0 25-1-15,0-26 1 0,0 26-2 16,0-31 2 0,0 31-1-16,-9-37 0 15,9 37 1-15,-12-38 0 0,12 38 0 16,-9-35 0-16,9 35 1 15,0-25 0-15,0 25-1 16,0-25 0 0,0 25 0-16,0-25 0 0,0 25-1 15,0 0 1-15,9-33 1 16,-9 33 0-16,0 0 3 15,12-24 1 1,-12 24-1-16,0 0 3 0,0 0-2 16,19-24 1-16,-19 24-1 0,0 0-3 15,0 0-1 1,21-30 0-16,-21 30-1 0,0 0-1 15,11-28 2 1,-11 28-2-16,0 0 1 0,12-27 1 16,-12 27-2-1,0 0 0-15,0-33 1 0,0 33 0 16,7-25 0-1,-7 25 0-15,0-28-2 0,0 28 2 16,0-37-1-16,0 37 2 16,0-37-2-16,0 37 1 15,0-38-1-15,0 38 0 16,0-38 2-16,0 38-2 15,0-32 2-15,0 32-3 16,0-28 3-16,0 28 0 16,0-26 0-16,0 26 1 15,0-30-1-15,0 30 1 0,0-34-1 16,0 34-2-1,0-38 1-15,0 38 0 0,0-40-1 16,0 40 4 0,0-37-3-16,0 37 2 0,9-33-1 15,-9 33 4 1,0-27-2-16,0 27 2 0,0 0 0 15,9-30-4 1,-9 30 4-16,0 0-1 0,10-30 1 16,-10 30-3-16,0-25-1 15,0 25 1-15,9-25 0 16,-9 25 2-16,7-25 1 0,-7 25 2 15,0 0 1 1,14-33 5-16,-14 33-1 0,0 0 0 16,18-30-2-1,-18 30 0-15,17-25-2 0,-17 25-2 16,23-24-2-1,-23 24-2-15,21-33 2 0,-21 33 2 16,26-30 7 0,-26 30 4-16,20-33 4 0,-20 33 3 15,28-31 3-15,-28 31 4 0,28-34 0 16,-28 34-2-1,33-33-5-15,-33 33-5 16,30-39-5-16,-30 39-4 16,30-37-4-16,-30 37-2 0,31-34-2 15,-31 34-3 1,27-25 1-16,-27 25-1 15,28-19 3-15,-28 19-3 0,28-14 1 16,-28 14-1-16,23-13 0 16,-23 13 1-16,28-7-1 15,-28 7 0 1,0 0 1-16,38-11 0 0,-38 11-1 15,30 0 1-15,-30 0-1 16,35-13 0-16,-35 13 1 16,25-9-1-1,-25 9-1-15,26 0 1 0,-26 0 0 16,0 0 0-16,35-12 2 0,-35 12-2 15,30 0 1 1,-30 0 0-16,42-14 1 0,-42 14-2 16,44-11 0-1,-18 11 1-15,-3-12-1 0,-23 12 0 16,44-10 0-1,-44 10-1-15,44-10 0 0,-44 10 2 16,44-10 1 0,-44 10-2-16,45 0 0 0,-45 0 1 15,44 0 1-15,-44 0-1 16,46-7 0-16,-46 7-1 15,44 0 0-15,-44 0 0 0,45 0 0 16,-45 0 0 0,44-8 0-16,-44 8 0 15,39 0 0-15,-39 0 1 16,47 0 0-16,-47 0 1 0,51-7-1 15,-25 7 1-15,2 0-1 16,2 7 0 0,-2-7-1-16,0 0 0 0,-28 0 1 15,44 8-3-15,-44-8 2 16,30 0-1-16,-30 0 0 15,30 0 1 1,-30 0 2-16,26 0-2 0,-26 0 1 16,39 0 0-16,-39 0-1 15,45 0 1-15,-45 0-1 16,46 0 1-16,-46 0-1 0,44 0 0 15,-44 0 0 1,37 0 0-16,-37 0 1 0,35 0-1 16,-35 0-1-1,35 10 1-15,-35-10 1 0,37 0-2 16,-37 0 2-1,42 12 0-15,-42-12 0 0,42 10 1 16,-42-10-2 0,35 0 1-16,-35 0-1 0,30 15 1 15,-30-15 0-15,0 0-1 0,37 0-1 16,-37 0 1-1,31 0 2-15,-31 0-3 16,39 0 1-16,-39 0-1 16,51-12 0-16,-27 4-1 15,1-2 2-15,-25 10-3 16,42-28 1-16,-42 28 1 15,33-33 1-15,-33 33-1 0,25-34 0 16,-25 34 0 0,23-32 1-16,-23 32 0 0,19-29 1 15,-19 29-1 1,0 0-1-16,19-29 2 0,-19 29-1 15,0 0 1 1,21-23-1-16,-21 23 0 0,0 0 0 16,21-28 0-1,-21 28 1-15,0 0-2 0,27-27 1 16,-27 27 0-16,0 0 0 0,28-23 1 15,-28 23-2 1,0 0 1-16,0 0 0 0,0 0 0 16,24-24-1-1,-24 24 1-15,0 0-1 0,0 0 1 16,0 0-1-1,0 0-1-15,0 0-60 0,0 0-44 16,0 0-35 0,0 0-18-16,-52-31-3 15,27 31-3-15,-15 8 32 0</inkml:trace>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5:25.05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CC97471-177B-49E6-ABAA-82681AB13131}" emma:medium="tactile" emma:mode="ink">
          <msink:context xmlns:msink="http://schemas.microsoft.com/ink/2010/main" type="inkDrawing" rotatedBoundingBox="16171,10737 16686,8221 16781,8241 16265,10756" semanticType="strikethrough" shapeName="Other"/>
        </emma:interpretation>
      </emma:emma>
    </inkml:annotationXML>
    <inkml:trace contextRef="#ctx0" brushRef="#br0">0 2490 89 0,'0'0'61'0,"0"0"-16"16,0 0-14-16,0 0-12 16,0 0 1-1,0 0 0-15,0 0 0 0,0 0-4 16,24-17-8-16,-24 17 1 0,0 0 0 15,0 0-2 1,23-25 1-16,-23 25-2 0,0 0 0 16,21-30-7-1,-21 30 4-15,16-43-5 0,-7 9 7 16,-9-1 2-1,14-6 3-15,-7-6 0 0,3 1 1 16,-10-4 6 0,14 3-6-16,-5 4 7 0,-9-1-7 15,21-2 2-15,-21-2-5 16,19-9 3-16,-10-3 1 15,2-8-2-15,1-9 2 0,2-4-2 16,0-2 0 0,0-2-3-16,2 6 4 15,0-4-4-15,1-3 1 16,-1 3-5-16,5-11 7 0,-2-6 2 15,-1-13 6 1,3-9-3-16,7 2 3 0,0-2-3 16,0 9 0-1,0 12 1 1,-5 20-5-16,0 23-21 0,-4 24-42 0,-19 34-26 15,0 0-29-15,28 0-13 16,-28 0-4-16,0 0-3 0,0 0 19 16</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4:07.61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BD834D8-1402-4386-9DFE-BBD00FE416EB}" emma:medium="tactile" emma:mode="ink">
          <msink:context xmlns:msink="http://schemas.microsoft.com/ink/2010/main" type="inkDrawing" rotatedBoundingBox="17069,10770 17097,11541 17062,11542 17034,10771" semanticType="callout" shapeName="Other"/>
        </emma:interpretation>
      </emma:emma>
    </inkml:annotationXML>
    <inkml:trace contextRef="#ctx0" brushRef="#br0">9308 1184 2 0,'0'0'53'0,"0"0"-15"16,0 0-12-16,0 0-6 0,18 25 14 15,-18-25 7-15,0 0 7 16,0 0 0-16,0 0-5 15,0 0-1 1,0 0 1-16,0 0-2 0,0 0-5 16,0-36-2-16,0 10 4 15,0-7 4-15,0 2 5 16,0-10 0-1,0 1-4-15,0 1-5 0,0-11-3 16,0 3-1-16,-9-2-3 0,9 5-1 16,0-8 0-1,0 11-2-15,-9-2-5 0,9 6-15 16,0 7-8-1,0 5 0-15,0 25 0 0,0-30 0 16,0 30 0 0,0 0 0-16,0 0 0 0,0-25 0 15,0 25 0-15,0 0 0 0,-14-23 0 16,14 23-41-1,0 0-33-15,-19-28-10 16,19 28-14-16,0 0-11 16,0 0-18-16,0 0 4 0,0 0-2 15,0 0 12 1,0 0 12-16,0 0 73 0</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4:06.67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179E99E-122E-4CA5-BB99-A9E24698698E}" emma:medium="tactile" emma:mode="ink">
          <msink:context xmlns:msink="http://schemas.microsoft.com/ink/2010/main" type="inkDrawing" rotatedBoundingBox="14808,10949 14822,11867 14747,11869 14733,10950" shapeName="Other"/>
        </emma:interpretation>
      </emma:emma>
    </inkml:annotationXML>
    <inkml:trace contextRef="#ctx0" brushRef="#br0">6989 1536 68 0,'0'0'35'0,"0"0"3"15,0 0 6-15,14-27 3 16,-14 27 0 0,0 0-5-16,0 0-6 0,0 0-4 15,0 0 1-15,0 0 14 0,0 0 8 16,26-7 12-1,-26 7 16-15,0 0 0 0,7-36-9 16,-7 36-5 0,0-32-8-16,0 32-10 0,14-40-40 15,-14 40-11 1,0-45 0-16,9 17 0 0,-9 1 0 15,0-7 0-15,0-3 0 16,-12-2 0-16,12-2 0 16,-11-3 0-16,11 0 0 15,-7-3 0-15,7 2 0 16,0 4 0-16,0-2 0 15,0 6 0-15,0 1 0 16,0 6 0-16,0 2 0 16,0 28 0-16,0-40 0 15,0 40 0-15,0-25 0 16,0 25 0-16,0 0 0 15,0 0 0-15,0 0 0 16,0 0-70-16,0 0-34 0,0 0-16 16,0 0-15-1,0 0-4-15,0 0-17 0,-19-33 2 16,8 0 23-1</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0:16.94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755BD50B-F079-4B30-89E9-889EECE44329}" emma:medium="tactile" emma:mode="ink">
          <msink:context xmlns:msink="http://schemas.microsoft.com/ink/2010/main" type="writingRegion" rotatedBoundingBox="24275,8743 24424,1493 27191,1550 27043,8800"/>
        </emma:interpretation>
      </emma:emma>
    </inkml:annotationXML>
    <inkml:traceGroup>
      <inkml:annotationXML>
        <emma:emma xmlns:emma="http://www.w3.org/2003/04/emma" version="1.0">
          <emma:interpretation id="{FED49084-E4DB-4A86-9EBB-E3323E855EC2}" emma:medium="tactile" emma:mode="ink">
            <msink:context xmlns:msink="http://schemas.microsoft.com/ink/2010/main" type="paragraph" rotatedBoundingBox="24275,8743 24393,2991 25985,3024 25868,8776" alignmentLevel="1"/>
          </emma:interpretation>
        </emma:emma>
      </inkml:annotationXML>
      <inkml:traceGroup>
        <inkml:annotationXML>
          <emma:emma xmlns:emma="http://www.w3.org/2003/04/emma" version="1.0">
            <emma:interpretation id="{3A8DE570-4A21-40CD-AA5B-574A15E8D5DA}" emma:medium="tactile" emma:mode="ink">
              <msink:context xmlns:msink="http://schemas.microsoft.com/ink/2010/main" type="line" rotatedBoundingBox="24275,8743 24393,2991 25985,3024 25868,8776"/>
            </emma:interpretation>
          </emma:emma>
        </inkml:annotationXML>
        <inkml:traceGroup>
          <inkml:annotationXML>
            <emma:emma xmlns:emma="http://www.w3.org/2003/04/emma" version="1.0">
              <emma:interpretation id="{8ACD42B8-A51B-4CE1-B413-C47C8110F9CB}" emma:medium="tactile" emma:mode="ink">
                <msink:context xmlns:msink="http://schemas.microsoft.com/ink/2010/main" type="inkWord" rotatedBoundingBox="24275,8743 24393,2991 25985,3024 25868,8776"/>
              </emma:interpretation>
              <emma:one-of disjunction-type="recognition" id="oneOf0">
                <emma:interpretation id="interp0" emma:lang="en-US" emma:confidence="0">
                  <emma:literal>&amp;</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j</emma:literal>
                </emma:interpretation>
                <emma:interpretation id="interp4" emma:lang="en-US" emma:confidence="0">
                  <emma:literal>°</emma:literal>
                </emma:interpretation>
              </emma:one-of>
            </emma:emma>
          </inkml:annotationXML>
          <inkml:trace contextRef="#ctx0" brushRef="#br0">17256-4115 282 0,'0'0'169'0,"0"0"-5"15,0 0-54 1,31 0-46-16,-3-16-1 0,13 16-3 15,6-15-4-15,11 15-25 16,7-10-31-16,5 10 0 16,-7-8 0-16,-5 8 0 0,-16 0 2 15,-5 0 2 1,-37 0-1-16,0 0-2 0,0 0 1 15,-44-25-2 1,0 17 1-16,-12-1 0 0,-5-1-3 16,-2-1 0-1,-2-3 1-15,5-3 1 0,6 3 1 16,8-13 4-1,9 3-4-15,11-4 1 0,26 28-3 16,0-43 3-16,26 30-3 0,18 2 1 16,14 11-2-1,7 10-3-15,10 3 4 16,-6-2-2-16,-8 4 4 15,-10-15 1-15,-19 0 0 0,-32 0 0 16,0-26 2 0,-30-3 0-16,-16-6-2 15,-12-7-2-15,-3 1 0 0,-2 2 0 16,8 1 0-16,10 8 0 15,15 5 0-15,30 25 0 16,-9-33 0 0,9 33 0-16,49-15-2 0,-12 5-1 15,12 3 1-15,-3-1 0 16,5 8 1-16,-9-15-7 15,-5 5-76 1,-37 10-36-16,21-34-22 0,-21 34-11 16,-41-38-11-16,3 22 2 0,-24-9 0 15</inkml:trace>
          <inkml:trace contextRef="#ctx0" brushRef="#br0" timeOffset="140.0002">17115-5052 573 0,'0'0'165'16,"0"-43"-18"-1,25 23-47-15,22 20-69 0,13-16-42 16,3 2-68-1,11 14-43-15,-4 0-29 0,-9 0-14 16,-10 0-1-16,-51 0-3 16,32-10 16-16</inkml:trace>
          <inkml:trace contextRef="#ctx0" brushRef="#br0" timeOffset="640.0009">17131-5481 587 0,'51'0'166'16,"19"13"2"-16,2-13-84 0,-2 0-83 15,-1-13 1 1,-4 5-1-16,-11 8-1 0,-10-10 3 15,-21 10 0 1,-23 0-3-16,0 0 2 0,-32 0-1 16,-12-11 1-1,-17-7-1-15,-4-4-1 0,-12-8-1 16,1-8-1-1,3-3 2-15,22 8 0 0,0-3 0 16,19-5-15-16,20 11-3 0,12 0 4 16,35 10-5-1,7 5 4-15,18 15-6 16,-2-17 8-16,19 17-7 15,-3 0 18-15,-1 0 1 0,-13 0 0 16,-11-7-2 0,-21-15-55-16,-28 22-54 15,16-51-26-15,-35 13-15 0,-1 3-14 16,-22-12 3-1</inkml:trace>
          <inkml:trace contextRef="#ctx0" brushRef="#br0" timeOffset="1093.0028">17012-6457 402 0,'23'34'163'16,"15"7"-17"-16,8 6-73 0,1-11-26 15,13 5-8 1,-2-4-38-16,5-13-1 0,-2-7 1 15,-1-17-2 1,-4-14 0-16,-12-16 0 0,-14-12 2 16,-11-17-3-1,-19-1-3-15,0-5-24 0,-26 14-11 16,-11 0 0-1,-5 18 4-15,-11 11 17 16,-1 22 19-16,-2 0 1 16,3 11 5-16,9 8 27 0,2-5 6 15,12 4 1-15,6-18-4 16,24 0-19-16,0 0-16 15,0 0-2-15,61 11-1 0,-15-11-2 16,15-11 3 0,4 1 0-16,12 10-1 0,2-10 2 15,-7 0-1 1,-7 10 1-16,-9-10 0 0,-12-1 1 15,-14 0-3 1,-30 11-75-16,19-40-48 0,-19 40-21 16,-30-40-16-1,30 40-1-15,-61-46-3 0</inkml:trace>
          <inkml:trace contextRef="#ctx0" brushRef="#br0" timeOffset="1493.0032">16631-7174 728 0,'0'0'165'15,"53"22"-35"-15,-2-22-132 0,22-14 4 16,13 1-2 0,14-1-3-16,7 1 2 0,2 2 0 15,-7 2 1 1,-11 1-1-16,-10 8 2 0,-16-16-2 15,-11 16 1 1,-19-10-8-16,-7 3-101 0,-28 7-38 16,-10-30-20-1,10 30-2-15,-72-25-7 0,23 25 3 16</inkml:trace>
          <inkml:trace contextRef="#ctx0" brushRef="#br0" timeOffset="-2220.0031">16568-1589 83 0,'0'0'85'16,"0"0"-10"-16,0 0-21 15,0 0-3-15,0 0-6 0,-28 0-5 16,28 0-13-16,0 0 4 16,0 0 10-1,0 0 25-15,0 0 4 0,0 0-1 16,0 0-3-16,0 0-2 15,0 0-3-15,0 0-14 16,0 0-17 0,-12-31-27-16,12 31-1 0,0 0-1 15,21-31-1-15,-21 31 1 0,31-21-1 16,-31 21 1-1,39-22-2-15,-39 22 2 0,47-22-2 16,-22 14 3 0,3 0-2-16,2-1 1 0,3-2 0 15,7 1-1 1,-1-2 0-16,8 2-1 0,4-6 2 15,0-2-3 1,-5-1 3-16,1 0-2 0,-1-2 1 16,-4-2 0-16,-9 4 0 15,-3-2 0-15,-2 1-1 16,-28 20 1-16,44-27 0 15,-44 27 1-15,42-22-2 16,-42 22 1-16,37 0 1 16,-37 0-1-16,35 0-2 15,-35 0-45-15,28-13-60 16,-28 13-28-16,0 0-24 15,0 0-9-15,0 0 0 16,16-28-4-16</inkml:trace>
          <inkml:trace contextRef="#ctx0" brushRef="#br0" timeOffset="-1530.0021">17226-2667 144 0,'-46'21'162'0,"46"-21"-9"0,-31 21-38 16,31-21-3 0,0 0-7-16,0 0-8 0,10 24-25 15,13-24-32-15,21 0-37 16,12 0-3-16,7 0 3 15,16 8-4-15,9-8 3 0,3 0-1 16,0 0-2 0,-5 0 0-16,-7 0-1 15,-7 0 2-15,-12-8-2 16,-13 8 3-16,-10-7-2 0,-9 7 1 15,-28 0 1 1,28-12 2-16,-28 12-3 16,0 0-32-16,-26 0-70 0,-2 0-35 15,-2 12-17-15,-19-12-13 16,5 0 2-16,-21 0-9 15</inkml:trace>
          <inkml:trace contextRef="#ctx0" brushRef="#br0" timeOffset="-1250.0018">17035-2448 654 0,'-23'-40'165'0,"5"-12"-2"0,4-22-145 16,-12-17-21 0,5-7 6-16,0-1-4 0,-2 7 1 15,9 14-4-15,0 18 3 0,5 20-7 16,9 40-37-1,0 0-42-15,0 0-30 16,-21 30-18-16,35 13-24 16,-14-8-5-16,28 7-5 0,-28-42 59 15</inkml:trace>
          <inkml:trace contextRef="#ctx0" brushRef="#br0" timeOffset="-840.0012">17675-3074 510 0,'0'-45'153'15,"-33"-8"-20"-15,-4-6-111 16,2 5-7-16,-11 7 1 0,-1 14 1 16,-2 15 4-1,8 18-6-15,-4 11-1 0,15 17 0 16,5 12 0-1,15 7 3-15,10 1 1 0,19 4-3 16,16-7-14 0,11-7 1-16,17-13-3 0,9-11 1 15,3-14-1-15,-1-10 2 16,-7-19-2-16,-6-13 1 15,-12-9 0-15,-21-13-20 0,-14 2-71 16,-14 4-34 0,-24 0-21-16,-6 17-19 15,-16 6 2-15,-1 18-5 16,-13 1 51-16</inkml:trace>
          <inkml:trace contextRef="#ctx0" brushRef="#br0" timeOffset="-570.0008">17410-3569 528 0,'42'0'165'0,"0"0"-2"0,16 0-75 15,11 0-56 1,1 0-18-16,-2 0-12 0,-10 12-2 16,-5-1 1-1,-15-11 1-15,-11 0 1 0,-27 0 0 16,0 0 0-1,0 0 1-15,-51-13-1 0,5 3 0 16,-10-5-2-16,-9-1-3 0,-10-9-3 16,1-2-13-1,-10-14-39-15,17 8-42 0,-1-2-20 16,15-8-25-1,13 12-17-15,8-7-8 0,18 13 4 16,5-8 89 0</inkml:trace>
        </inkml:traceGroup>
      </inkml:traceGroup>
    </inkml:traceGroup>
    <inkml:traceGroup>
      <inkml:annotationXML>
        <emma:emma xmlns:emma="http://www.w3.org/2003/04/emma" version="1.0">
          <emma:interpretation id="{00E1FFAD-AC35-4153-8218-357ADBE14284}" emma:medium="tactile" emma:mode="ink">
            <msink:context xmlns:msink="http://schemas.microsoft.com/ink/2010/main" type="paragraph" rotatedBoundingBox="26001,5829 25884,1559 27003,1529 27119,5799" alignmentLevel="2"/>
          </emma:interpretation>
        </emma:emma>
      </inkml:annotationXML>
      <inkml:traceGroup>
        <inkml:annotationXML>
          <emma:emma xmlns:emma="http://www.w3.org/2003/04/emma" version="1.0">
            <emma:interpretation id="{1076C90E-32BD-470A-B974-8ACCE6FD87A0}" emma:medium="tactile" emma:mode="ink">
              <msink:context xmlns:msink="http://schemas.microsoft.com/ink/2010/main" type="line" rotatedBoundingBox="26001,5829 25884,1559 27003,1529 27119,5799"/>
            </emma:interpretation>
          </emma:emma>
        </inkml:annotationXML>
        <inkml:traceGroup>
          <inkml:annotationXML>
            <emma:emma xmlns:emma="http://www.w3.org/2003/04/emma" version="1.0">
              <emma:interpretation id="{425B785D-25DE-493B-8B68-D6F6F5208266}" emma:medium="tactile" emma:mode="ink">
                <msink:context xmlns:msink="http://schemas.microsoft.com/ink/2010/main" type="inkWord" rotatedBoundingBox="26001,5829 25884,1559 27003,1529 27119,5799"/>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j</emma:literal>
                </emma:interpretation>
                <emma:interpretation id="interp8" emma:lang="en-US" emma:confidence="0">
                  <emma:literal>1</emma:literal>
                </emma:interpretation>
                <emma:interpretation id="interp9" emma:lang="en-US" emma:confidence="0">
                  <emma:literal>l</emma:literal>
                </emma:interpretation>
              </emma:one-of>
            </emma:emma>
          </inkml:annotationXML>
          <inkml:trace contextRef="#ctx0" brushRef="#br0" timeOffset="3093.0056">18310-4514 282 0,'0'0'163'0,"-40"10"-8"15,40-10-51-15,0 0-17 0,-28 0-8 16,28 0-10 0,31 0-18-16,8-8-43 0,10-4-5 15,14 5-3 1,11-6 1-16,10-4-3 0,2-3 3 15,5-1 0-15,-3-1-1 16,-9 2-1-16,-4 3 1 16,-8-5 1-16,-11 10 0 15,-10 0 0-15,-9 4-1 16,-6 8 0-16,-31 0-2 15,30 0 2-15,-30 0-7 16,-28 0-65-16,0 0-36 16,-9 0-15-16,-10 11-4 15,-4-1-8-15,-2 0 6 16,-3 3-3-16,0 8 14 0,10 2 67 15,-6 2 51 1,4 0 0-16,-4-4 3 0,1-9 28 16,2-2 15-1,-11-10 19-15,9-20 20 0,-5-10 27 16,-2-6 2-1,11-13 4-15,6-4-8 0,10-2-9 16,13-3-17-16,18 8-18 0,7 10-26 16,23 12-28-1,12 14-9-15,16 14-2 16,7 27 0-16,7 13 0 15,0 3 0-15,-7 7 0 0,-4-5-3 16,-12-3 3 0,-10-16-2-16,-16-26 1 15,-23 0-1-15,0-58 1 16,0 0-2-16,-9-18 0 0,0-13 1 15,9-4-1-15,0 3 2 16,0 8-2 0,25 19 0-16,8 21 0 0,9 26 2 15,7 24 0-15,9 27 2 16,2 20-1-16,3 17 1 15,-5 8 0 1,-9-1 0-16,-5-6 2 0,-9-9-5 16,-16-18 3-16,-19-21-4 15,0-25 0-15,-24 0-53 16,-8-33-52-16,-8-2-28 0,-2-2-23 15,-6-6-6 1,10 13-3-16,-10-3 0 0</inkml:trace>
          <inkml:trace contextRef="#ctx0" brushRef="#br0" timeOffset="3623.0063">18661-5499 557 0,'0'0'167'0,"0"-37"-5"0,23 20-96 15,17 4-53 1,4-12 4-16,9 4-13 15,8-5-4-15,-1 8 0 0,1-5-1 16,-5 6 1-16,-10 4-2 16,-16-6 0-16,-30 19-1 15,10-37 8 1,-34 8-9-16,-13-1 9 0,-19 3-9 15,-6-6 5-15,-13 6-2 16,1-1 5-16,-3 12-5 16,12 2 0-1,-2 14 4-15,15 0-3 0,6 0 4 16,13 0 1-16,8 0-2 0,25 0-1 15,0 0 0 1,0 0-1-16,51-21-1 0,-2 12 0 16,13-2 1-1,6-2-3-15,9 7 1 0,-1-5 1 16,-4 2 0-1,-9 9-1-15,-14-15 0 0,-9 0-2 16,-15-1 2-16,-25 16-4 0,14-41-49 16,-23 13-48-1,-3 5-12-15,-6-2-17 16,-8-5-12-16,3 7-11 15,-14-4-5-15,11 7 27 0</inkml:trace>
          <inkml:trace contextRef="#ctx0" brushRef="#br0" timeOffset="4163.0071">18196-6577 528 0,'0'0'165'16,"0"0"-2"-16,0 0-58 15,0 0-88 1,0 0-4-16,44-13-8 0,0-4-1 16,14 4-2-16,12-3 0 15,12 4-1-15,6 2 1 16,-2-5-1-16,5 7-1 0,-8-1-1 15,1 9 1 1,-12-10-2-16,-14 10 1 0,-13-13-3 16,-18 4 0-1,-27 9 0-15,0 0-4 0,-25-38-54 16,-17 22-37-1,-12-4-9-15,-13-2-6 0,-12 2 0 16,-7-1-2-16,0 4 9 16,-2 3 15-16,-1-4 74 15,10 3 69-15,5 0 53 16,11-2 8-16,12 4 3 15,20-3 3-15,31 16-9 16,0-22-9-16,26 22-22 16,18-15-30-16,21 15-45 15,17 0 0-15,4 0-2 16,11 0-1-16,-1 8 1 15,-5-8-1-15,-10 0 0 0,-11 0-3 16,-12 0 1 0,-19 0-2-16,-13-8-54 0,-26 8-53 15,0 0-20 1,0 0-23-16,0 0-8 0,-47 12-2 15,22 13 1 1</inkml:trace>
          <inkml:trace contextRef="#ctx0" brushRef="#br0" timeOffset="4643.0076">18705-6505 565 0,'-28'-25'162'0,"5"-35"1"16,2-23-74-1,-9-15-88-15,-5-14 1 16,-5-11 1-16,8 8-5 15,2 2 3-15,2 11-3 0,9 18 0 16,3 18 0-16,16 15-2 16,-9 14 3-1,9 37-3-15,0-41 5 0,0 41-4 16,0 0 3-16,0 0 2 15,37 36-3-15,-5-4 8 16,15 8-4 0,13-2 0-16,15 2 0 0,1 2 0 15,8-15-1-15,2-7 2 16,-7-20-4-16,-11-29-3 15,-15-11 0-15,-20-14 0 0,-17-10-1 16,-16-8 0 0,-19 7 0-16,-13 5-2 0,-17 12 6 15,-7 22-5 1,-7 17 3-16,1 21 0 0,1 15 1 15,3 14 2 1,12 9-3-16,6-2 7 0,10 2-8 16,11-12-2-1,12-8-70-15,7-30-26 0,0 0-25 16,0 0-20-16,-39-38-9 0,32 8-11 15,-19-16 8 1</inkml:trace>
          <inkml:trace contextRef="#ctx0" brushRef="#br0" timeOffset="5003.0082">18389-7990 459 0,'32'-25'158'16,"29"9"-17"-16,11-1-64 15,5-7-22-15,13 5-4 16,-1-6-34-1,-8 6-16-15,-6-1 0 0,-17 7-1 16,-19 3 2-16,-39 10-2 16,0 0 0-16,-14-33-2 15,-28 19 0 1,-13-9 1-16,-15-7-1 0,0-5 1 15,-4-4 0-15,2-12-1 0,18-4 2 16,10 2 0 0,16-2 1-16,19 7-2 0,18 6 3 15,21 9-3 1,12 13 0-16,9 5 0 0,7 15 0 15,1 0 1 1,-6 0-3-16,-9-6-96 0,-14-7-50 16,-30 13-12-1,17-28-6-15,-17 28 1 0,-35-23-10 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1:05.15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D50FBA7-8D41-4D5E-BE31-73969F3115DC}" emma:medium="tactile" emma:mode="ink">
          <msink:context xmlns:msink="http://schemas.microsoft.com/ink/2010/main" type="inkDrawing" rotatedBoundingBox="24696,15570 26912,14841 26976,15035 24761,15765" semanticType="strikethrough" shapeName="Other">
            <msink:sourceLink direction="with" ref="{13D1C6A8-2D59-4309-BC3B-1E69A3B68142}"/>
            <msink:destinationLink direction="with" ref="{FBD15130-C7A0-4452-9EEE-A0833C45802A}"/>
          </msink:context>
        </emma:interpretation>
      </emma:emma>
    </inkml:annotationXML>
    <inkml:trace contextRef="#ctx0" brushRef="#br0">-3 647 29 0,'0'0'41'0,"0"0"-14"16,0 0 5-1,0 0 11-15,0 0 11 0,0 0 7 16,0 0 4-1,0 27 15-15,0-27 4 16,0 0 12-16,0 0-3 0,0 0-11 16,0 0-10-16,0 0-10 15,0 0-10-15,0 0-18 16,0 0-18-1,0 0-16-15,0 0 0 0,0 0 0 16,0 0 0-16,0 0 0 16,0 0 0-16,0 0 0 15,23-12 0-15,-23 12 0 0,0 0 0 16,35-10 0-1,-35 10 0-15,23 0 0 0,-23 0 0 16,0 0 0 0,33-11 0-16,-33 11 0 0,26 0 0 15,-26 0 0 1,30-7 0-16,-30 7 0 0,39 0 0 15,-39 0 0 1,35-10 0-16,-35 10 0 0,33 0 0 16,-33 0 0-16,28-10 0 0,-28 10 0 15,25 0 0 1,-25 0 0-16,26-14 0 15,-26 14 0-15,32-14 0 16,-32 14 0-16,42-13 0 0,-42 13 0 16,42-17 0-1,-42 17 0-15,42-17 0 16,-42 17 0-16,35-13 0 15,-35 13 0-15,35-14 0 0,-35 14 0 16,32-16 0-16,-32 16 0 16,31-18 0-1,-31 18 0-15,27-14 0 0,-27 14 0 16,40-17 0-16,-40 17 0 15,42-16 0-15,-42 16 0 16,46-15 0 0,-46 15 0-16,47-15 0 0,-47 15 0 15,32-20 0-15,-32 20 0 0,28-17 0 16,-28 17 0-1,24-13 0-15,-24 13 0 0,25-8 0 16,-25 8 0 0,28-12 0-16,-28 12 0 0,33-7 0 15,-33 7 0 1,34-10 0-16,-34 10 0 0,42-7 0 15,-42 7 0 1,40-11 0-16,-40 11 0 0,37-13 0 16,-37 13 0-16,42-14 0 15,-42 14 0-15,37-13 0 16,-37 13 0-16,42-11 0 0,-42 11 0 15,40-14 0 1,-40 14 0-16,34-19 0 16,-34 19 0-16,33-21 0 15,-33 21 0-15,30-20 0 0,-30 20 0 16,26-23 0-1,-26 23 0-15,25-22 0 16,-25 22 0-16,28-18 0 0,-28 18 0 16,31-19 0-16,-31 19 0 15,39-7 0-15,-39 7 0 16,37-11 0-1,-37 11 0-15,40 0 0 0,-40 0 0 16,32-8 0-16,-32 8 0 16,28 0 0-16,-28 0 0 15,28-8 0-15,-28 8 0 0,33 0 0 16,-33 0 0-1,30 0 0-15,-30 0 0 0,33 0 0 16,-33 0 0 0,27-14 0-16,-27 14 0 0,28-8 0 15,-28 8 0 1,31 0 0-16,-31 0 0 0,32-8 0 15,-32 8 0 1,33 0 0-16,-33 0 0 0,32 0 0 16,-32 0 0-16,28 0 0 0,-28 0 0 15,0 0 0 1,33 0 0-16,-33 0 0 15,0 0 0-15,32 0 0 16,-32 0 0-16,0 0 0 0,30 11 0 16,-30-11 0-1,0 0 0-15,33 17 0 16,-33-17 0-16,0 0 0 15,28 22 0-15,-28-22 0 16,0 0 0-16,0 0-27 0,30 0-42 16,-30 0-31-1,0 0-10-15,9-37-20 0,-9 37-16 16,0 0-20-1,-13-38 3-15,13 38 51 0</inkml:trace>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9:01.283"/>
    </inkml:context>
    <inkml:brush xml:id="br0">
      <inkml:brushProperty name="width" value="0.02646" units="cm"/>
      <inkml:brushProperty name="height" value="0.02646" units="cm"/>
    </inkml:brush>
    <inkml:brush xml:id="br1">
      <inkml:brushProperty name="width" value="0.02646" units="cm"/>
      <inkml:brushProperty name="height" value="0.02646" units="cm"/>
      <inkml:brushProperty name="fitToCurve" value="1"/>
    </inkml:brush>
  </inkml:definitions>
  <inkml:traceGroup>
    <inkml:annotationXML>
      <emma:emma xmlns:emma="http://www.w3.org/2003/04/emma" version="1.0">
        <emma:interpretation id="{4422AC5E-3626-4A44-B9DB-343D06473022}" emma:medium="tactile" emma:mode="ink">
          <msink:context xmlns:msink="http://schemas.microsoft.com/ink/2010/main" type="writingRegion" rotatedBoundingBox="20620,8925 25011,8248 25254,9820 20863,10497"/>
        </emma:interpretation>
      </emma:emma>
    </inkml:annotationXML>
    <inkml:traceGroup>
      <inkml:annotationXML>
        <emma:emma xmlns:emma="http://www.w3.org/2003/04/emma" version="1.0">
          <emma:interpretation id="{598A4DB2-955F-45BE-B341-85896A9E8280}" emma:medium="tactile" emma:mode="ink">
            <msink:context xmlns:msink="http://schemas.microsoft.com/ink/2010/main" type="paragraph" rotatedBoundingBox="20620,8925 25011,8248 25254,9820 20863,10497" alignmentLevel="1"/>
          </emma:interpretation>
        </emma:emma>
      </inkml:annotationXML>
      <inkml:traceGroup>
        <inkml:annotationXML>
          <emma:emma xmlns:emma="http://www.w3.org/2003/04/emma" version="1.0">
            <emma:interpretation id="{70F53AC1-7D27-48C4-92EB-F64729ADF24A}" emma:medium="tactile" emma:mode="ink">
              <msink:context xmlns:msink="http://schemas.microsoft.com/ink/2010/main" type="line" rotatedBoundingBox="20620,8925 25011,8248 25254,9820 20863,10497"/>
            </emma:interpretation>
          </emma:emma>
        </inkml:annotationXML>
        <inkml:traceGroup>
          <inkml:annotationXML>
            <emma:emma xmlns:emma="http://www.w3.org/2003/04/emma" version="1.0">
              <emma:interpretation id="{BA1844F0-9094-4017-B5C9-9C6F3550A469}" emma:medium="tactile" emma:mode="ink">
                <msink:context xmlns:msink="http://schemas.microsoft.com/ink/2010/main" type="inkWord" rotatedBoundingBox="20620,8925 25011,8248 25254,9820 20863,10497"/>
              </emma:interpretation>
              <emma:one-of disjunction-type="recognition" id="oneOf0">
                <emma:interpretation id="interp0" emma:lang="en-US" emma:confidence="0">
                  <emma:literal>Stade</emma:literal>
                </emma:interpretation>
                <emma:interpretation id="interp1" emma:lang="en-US" emma:confidence="0">
                  <emma:literal>Stadt</emma:literal>
                </emma:interpretation>
                <emma:interpretation id="interp2" emma:lang="en-US" emma:confidence="0">
                  <emma:literal>Sated</emma:literal>
                </emma:interpretation>
                <emma:interpretation id="interp3" emma:lang="en-US" emma:confidence="0">
                  <emma:literal>Stadt,</emma:literal>
                </emma:interpretation>
                <emma:interpretation id="interp4" emma:lang="en-US" emma:confidence="0">
                  <emma:literal>Sited,</emma:literal>
                </emma:interpretation>
              </emma:one-of>
            </emma:emma>
          </inkml:annotationXML>
          <inkml:trace contextRef="#ctx0" brushRef="#br0">13040-251 51 0,'0'0'23'16,"0"0"1"-16,0 0-3 16,0 0-1-16,0 0 1 0,0 0-3 15,0 0 0-15,0 0-2 16,0 0 1-1,0 0-5-15,0 0 0 0,0 0 3 16,0 0 0-16,0 0 2 16,0 0-2-16,0 0 0 15,0 0-1 1,0 0 1-16,26-16-1 0,-26 16-1 15,0 0-6-15,25-22-3 16,-25 22 1-16,26-22 1 16,-26 22 0-16,23-27 5 0,-23 27 4 15,0 0-3 1,26-26 3-16,-26 26 0 0,0 0-2 15,21-27-1 1,-21 27 5-16,0 0-1 0,9-10-2 16</inkml:trace>
          <inkml:trace contextRef="#ctx0" brushRef="#br1" timeOffset="38148.0818">13066-284 97 0,'0'0'43'16,"0"0"-5"-16,0 0-7 16,0 0-3-16,0 0 0 15,0 0 4-15,0 0 1 0,0 0 4 16,0 0-2-16,0 0-1 15,0 0 1 1,0 0-5-16,0 0 0 0,0 0 1 16,0 0 6-16,25-10-3 15,-25 10 6-15,0 0 16 16,0 0 8-1,26-10-2-15,-26 10-6 0,0 0-6 16,35 0-9-16,-35 0-20 16,0 0-21-16,25-18 0 15,-25 18 0-15,0 0 0 0,0 0 0 16,26-17 0-1,-26 17 0-15,0 0 0 0,0 0 0 16,26-20 0 0,-26 20 0-16,0 0 0 0,25-18 0 15,-25 18 0 1,0 0 0-16,30-22 0 0,-30 22 0 15,0 0 0-15,24-25 0 16,-24 25 0-16,0 0 0 16,25-18 0-16,-25 18 0 0,0 0 0 15,28-19 0 1,-28 19 0-16,0 0 0 15,33-14 0-15,-33 14 0 16,0 0 0-16,28-9 0 0,-28 9 0 16,0 0 0-1,0 0 0-15,25-17 0 16,-25 17 0-16,0 0 0 0,28-18 0 15,-28 18 0-15,0 0 0 16,28-20 0-16,-28 20 0 16,26-18 0-1,-26 18 0-15,30-23 0 0,-30 23 0 16,30-27 0-16,-30 27 0 15,26-25 0-15,-26 25 0 16,0 0 0 0,27-30 0-16,-27 30 0 0,0 0 0 15,0 0 0-15,17-25 0 0,-17 25 0 16,0 0 0-1,0 0 0-15,14-27 0 0,-14 27 0 16,0 0 0 0,11-27 0-16,-11 27 0 0,0 0 0 15,0 0 0 1,0 0 0-16,12-24 0 0,-12 24 0 15,0 0 0-15,0 0 0 0,0 0 0 16,0 0 0 0,16-28 0-16,-16 28 0 15,0 0 0-15,0 0 0 16,19-27 0-16,-19 27 0 0,0 0 0 15,14-25 0 1,-14 25 0-16,0 0 0 16,14-30 0-16,-14 30 0 15,0 0 0-15,11-28 0 0,-11 28 0 16,0 0 0-16,10-32 0 15,-10 32 0 1,0-28 0-16,0 28 0 0,14-30 0 16,-14 30 0-16,0-25 0 15,0 25 0-15,14-23 0 16,-14 23 0-1,0 0 0-15,11-29 0 0,-11 29 0 16,0 0 0-16,12-28 0 16,-12 28 0-16,0 0 0 15,0 0 0-15,14-27 0 0,-14 27 0 16,0 0 0-1,0 0 0-15,0-28 0 0,0 28 0 16,0 0 0 0,0 0 0-16,0-23 0 0,0 23 0 15,0 0 0 1,0 0 0-16,0 0 0 0,0 0 0 15,0 0 0-15,0 0 0 16,0 0 0-16,0 0 0 16,0 0 0-16,7-28 0 0,-7 28 0 15,0 0 0 1,0 0 0-16,0 0 0 15,0 0 0-15,0 0 0 16,0 0 0-16,0 0 0 0,0 0 0 16,0 0 0-1,0 0 0-15,0 0 0 16,0 0 0-16,0 0 0 0,0 0 0 15,0 0 0 1,0 0 0-16,25-27 0 0,-25 27 0 16,0 0 0-1,0 0 0-15,0 0 0 0,0 0 0 16,19-30 0-1,-19 30 0-15,0 0 0 0,0 0 0 16,0 0 0 0,0 0 0-16,0 0 0 0,0 0 0 15,0 0 0-15,0 0 0 0,0 0 0 16,0 0 0-1,0 0 0-15,0 0 0 0,0-28 0 16,0 28 0 0,0 0 0-16,0-32 0 0,0 32 0 15,0-33 0 1,0 33 0-16,0-34 0 0,0 34 0 15,0-30 0-15,0 30 0 16,0-35 0-16,0 35 0 16,12-28 0-16,-12 28 0 15,0-25 0-15,0 25 0 16,0 0 0-16,0 0 0 15,0 0 0 1,0 0 0-16,0 0 0 0,0 0 0 16,16-26 0-16,-16 26 0 15,0 0 0-15,0 0 0 16,0 0 0-16,28-21 0 0,-28 21 0 15,0 0 0 1,0 0 0-16,32-18 0 0,-32 18 0 16,0 0 0-1,28-11 0-15,-28 11 0 0,0 0 0 16,35-7 0-1,-35 7 0-15,28 0 0 0,-28 0 0 16,30-10 0 0,-30 10 0-16,33 0 0 0,-33 0 0 15,35 0 0-15,-35 0 0 0,32 0 0 16,-32 0 0 0,26 0 0-16,-26 0 0 15,0 0 0-15,0 0 0 16,0 0 0-16,0 0 0 0,0 0 0 15,25 23 0 1,-25-23 0-16,0 0 0 16,0 0 0-16,0 27 0 0,0-27 0 15,0 0 0-15,-23 30 0 16,23-30 0-16,0 0 0 15,-19 33 0 1,19-33 0-16,0 0 0 0,-11 23 0 16,11-23 0-16,0 0 0 15,0 0 0-15,0 0 0 16,0 0 0-1,-23 27 0-15,23-27 0 0,0 0 0 16,-26 13 0-16,26-13 0 0,0 0 0 16,0 0 0-1,0 0 0-15,0 0 0 0,0 0 0 16,0 0 0-1,0 0 0-15,0 0 0 0,0 0 0 16,0 0 0 0,0 0 0-16,0 0 0 0,0 0 0 15,0 0 0 1,0 0 0-16,0 0 0 0,0 0 0 15,0 0 0-15,0 0 0 16,0 0 0-16,0 0 0 16,0 0 0-16,0 0 0 0,0 0 0 15,0 0 0 1,0 0 0-16,0 0 0 15,0 0 0-15,0 0 0 16,0 0 0-16,-26 9 0 0,26-9 0 16,0 0 0-16,0 0 0 15,0 0 0 1,0 0 0-16,0 0 0 0,0 0 0 15,0 0 0-15,0 0 0 16,0 0 0-16,-23 16 0 16,23-16 0-1,0 0 0-15,0 0 0 0,0 0 0 16,-21 27 0-16,21-27 0 15,0 0 0-15,0 0 0 16,-11 35 0-16,11-35 0 0,0 0 0 16,-19 33 0-1,19-33 0-15,-9 33 0 0,9-33 0 16,-14 31 0-1,14-31 0-15,-10 26 0 0,10-26 0 16,0 26 0 0,0-26 0-16,0 0 0 0,-16 38 0 15,16-38 0 1,-11 28 0-16,11-28 0 0,-7 33 0 15,7-33 0-15,-12 30 0 0,12-30 0 16,-7 30 0 0,7-30 0-16,0 26 0 15,0-26 0-15,0 0 0 16,-23 36 0-16,23-36 0 0,0 0 0 15,-24 33 0 1,24-33 0-16,-13 30 0 16,13-30 0-16,-12 30 0 0,12-30 0 15,-9 33 0-15,9-33 0 16,-7 35 0-16,7-35 0 15,-14 30 0 1,14-30 0-16,-19 38 0 0,19-38 0 16,-21 37 0-1,21-37 0-15,-21 47 0 0,21-47 0 16,-11 43 0-1,11-43 0-15,-7 37 0 0,7-37 0 16,-10 38 0-16,10-38 0 0,-11 30 0 16,11-30 0-1,-21 23 0-15,21-23 0 0,-28 25 0 16,28-25 0-1,-28 15 0-15,28-15 0 0,0 0 0 16,-23 14 0 0,23-14 0-16,0 0 0 0,0 0 0 15,0 0 0 1,0 0 0-16,-31 29 0 0,31-29 0 15,0 0 0-15,-32 35 0 16,32-35 0-16,-30 25 0 16,30-25 0-16,-26 20 0 15,26-20 0-15,0 0 0 16,-25 25 0-16,25-25 0 15,0 0 0-15,0 0 0 16,-24 30 0-16,24-30 0 16,0 0 0-16,-25 28 0 0,25-28 0 15,0 0 0 1,-33 33 0-16,33-33 0 0,-28 17 0 15,28-17 0 1,0 0 0-16,-30 25 0 0,30-25 0 16,0 0 0-1,0 0 0-15,0 0-34 0,0 0-74 16,0 0-26-1,-28 30-22-15,28-30-13 0,-23 17 0 16,23-17-2-16,-37 30 89 0</inkml:trace>
          <inkml:trace contextRef="#ctx0" brushRef="#br0" timeOffset="2">13858-293 506 952,'-8'4'0'0,"8"-4"0"0,0 0 2 15,-33 10-1-15,33-10 1 16,0 0-1-16,-30 20 1 15,30-20-1-15,-28 10 2 16,28-10-2-16,-30 0-1 16,30 0 1-16,-31 12-2 15,31-12 2-15,-25 0 0 16,25 0 0-16,0 0-2 15,0 0 4-15,-23 16-1 16,23-16 1-16,0 0-2 16,0 0-1-16,0 0 0 0,-31 9 0 15,31-9 1 1,0 0-2-16,0 0 4 0,-25 0-4 15,25 0 3 1,0 0-1-16,0 0 1 0,0 0-1 16,0 0 0-1,0 0 1-15,0 0-5 0,0 0 5 16,0 0-1-1,0 0 1-15,-26 9-2 0,26-9 2 16,0 0-2-16,-23 0-1 16,23 0 3-16,0 0-1 15,0 0 0-15,-26 0-3 0,26 0 4 16,0 0-2-1,0 0 1-15,0 0 0 16,-32 0 0-16,32 0-1 16,-26 0-1-16,26 0 3 0,0 0 0 15,-23 0 1-15,23 0-1 16,0 0 3-1,0 0-3-15,0 0 3 0,0 0 1 16,0 0-2-16,0 0 0 16,0 0-1-16,0 0 0 15,0 0-1 1,0 0 1-16,0 0-10 0,0 0-34 15,0 0-43-15,0 0-12 16,37 17-14-16,-37-17-8 16,-9 42-9-16</inkml:trace>
          <inkml:trace contextRef="#ctx0" brushRef="#br1" timeOffset="-143086.2952">13740-37 100 0,'0'0'41'16,"-14"-22"2"-16,14 22-3 15,0 0-2 1,-25-13-6-16,25 13-3 0,0 0 2 15,-26 0 7-15,26 0 0 16,0 0 2-16,0 0 5 16,0 0 0-16,0 0 1 0,0 0-2 15,0 23-3 1,0-23 5-16,0 0 5 0,0 0-8 15,0 0-2 1,0 0-2-16,28-31-3 0,-28 31-3 16,30-14-6-1,-30 14-13-15,44-9-12 0,-44 9-2 16,44-11 0-16,-44 11 0 15,42-14 0-15,-42 14 0 16,40-19 0-16,-40 19 0 0,44-14 0 16,-16 6 0-1,-2 8 0-15,1 0 0 16,-1-8 0-16,0 8 0 15,-1 0 0-15,-25 0 0 16,37 0 0-16,-37 0 0 16,28-9 0-16,-28 9 0 15,28-13 0-15,-28 13 0 0,28-8 0 16,-28 8 0-1,26-12 0-15,-26 12 0 0,28-7 0 16,-28 7 0 0,25 0 0-16,-25 0 0 0,0 0 0 15,33-20 0 1,-33 20 0-16,0 0 0 0,32-18 0 15,-32 18 0 1,26-12 0-16,-26 12 0 0,28-11 0 16,-28 11 0-16,30-10 0 0,-30 10 0 15,32-12 0 1,-32 12 0-16,33-10 0 0,-33 10 0 15,40-15 0 1,-40 15 0-16,34-14 0 0,-34 14 0 16,33-16 0-1,-33 16 0-15,35-10 0 0,-35 10 0 16,39 0 0-16,-39 0 0 15,33-11 0 1,-33 11 0-16,30 0 0 0,-30 0 0 16,28-9 0-16,-28 9 0 15,0 0 0-15,33-13 0 16,-33 13 0-1,0 0 0-15,32-8 0 0,-32 8 0 16,0 0 0-16,30-12-2 16,-30 12 1-16,0 0 2 15,31 0-1-15,-31 0 2 0,25 0-2 16,-25 0 0-1,28-7 0-15,-28 7 0 0,26 0 0 16,-26 0 0 0,0 0 0-16,37-8 0 0,-37 8 0 15,23 0 0 1,-23 0 0-16,28-12 0 0,-28 12 0 15,28 0 0 1,-28 0-3-16,28-8 1 0,-28 8 1 16,0 0 1-16,32 0 0 0,-32 0-1 15,0 0 2 1,31-6 0-16,-31 6-1 15,0 0 1-15,32 0-1 16,-32 0 0-16,0 0 0 0,33 0 0 16,-33 0-1-1,25 6 0-15,-25-6 1 16,26 0 1-16,-26 0-2 0,25 8 2 15,-25-8-2-15,28 9 0 16,-28-9 1-16,28 0 0 16,-28 0 0-1,0 0-1-15,33 18 2 0,-33-18-1 16,0 0-1-16,0 0 2 15,25 15-2-15,-25-15 2 16,0 0-3 0,33 18 3-16,-33-18-2 0,30 17 1 15,-30-17 0-15,35 11 2 0,-35-11-3 16,30 11 0-1,-30-11 1-15,26 0-1 0,-26 0 1 16,0 0-2 0,30 7 3-16,-30-7-2 0,28 0 3 15,-28 0-3 1,30 0 1-16,-30 0-1 0,28 14 1 15,-28-14 0 1,23 0-1-16,-23 0 1 0,0 0-1 16,28 9 2-16,-28-9-2 15,26 0 3-15,-26 0-2 16,25 0 0-16,-25 0 0 0,31 10 0 15,-31-10 0 1,28 0-1-16,-28 0 1 16,27 6-1-16,-27-6 1 15,26 0 0-15,-26 0 1 0,0 0-2 16,35 0 0-16,-35 0 1 15,25 0-1 1,-25 0 1-16,31 0-1 0,-31 0 1 16,37 0-2-16,-37 0 3 15,42 0 0-15,-17 0-2 16,-25 0 2-1,40 0-1-15,-40 0 0 0,42-17 0 16,-42 17 1-16,35-26-2 16,-35 26 1-16,39-22 0 15,-16 11 2-15,3 0-1 0,2 3-2 16,-3-3 1-1,-1 2 0-15,-24 9 0 0,39-13-1 16,-39 13 2 0,23-17-4-16,-23 17 3 0,0 0-1 15,28-28 0 1,-28 28 2-16,0 0-3 0,19-30 3 15,-19 30-3 1,0 0 3-16,16-23-1 0,-16 23 1 16,0 0-1-16,0 0 0 0,0 0 2 15,0-28-3 1,0 28 2-16,0 0-1 15,0 0 0-15,-7-24-1 16,7 24 2-16,0 0-1 0,0 0 0 16,0 0 0-1,0 0 0-15,0 0-1 0,0 0 0 16,0 0 1-1,0 0-1-15,0 0 1 0,0 0-2 16,0 0 1-16,0 0 1 16,0 0 0-16,0 0 0 15,0 0 0-15,0 0 0 16,0 0 0-1,0 0-1-15,0 0 0 0,26 10 3 16,-26-10-3-16,0 0 2 16,0 0-2-16,0 0 2 15,0 0-1 1,0 0 0-16,0 0 0 0,25 10-1 15,-25-10 2-15,0 0-2 0,26 16 2 16,-26-16-2 0,0 0 1-16,39 26 0 0,-39-26 0 15,31 16-1 1,-31-16 0-16,0 0 0 0,32 14-1 15,-32-14 3 1,0 0-1-16,0 0 1 0,0 0 0 16,28 11 1-1,-28-11-2-15,0 0 0 0,35 19 1 16,-35-19-2-16,0 0 0 15,30 14 1-15,-30-14 0 16,0 0-2-16,0 0 3 0,0 0-1 16,17-24 1-1,-17 24-1-15,0 0 0 16,11-30 0-16,-11 30-1 15,0 0 2-15,7-25-2 0,-7 25 1 16,0 0-1-16,0 0 2 16,0 0 0-1,14-27-1-15,-14 27-1 0,0 0 1 16,0 0 0-16,0-30 0 15,0 30 1-15,0 0-4 16,16-28 1 0,-16 28 2-16,0 0 1 0,0 0 0 15,0-27-1-15,0 27 0 16,0 0 0-16,-32-31 1 16,32 31-1-16,0 0 2 0,0 0-3 15,-28-19 2 1,28 19-1-16,0 0 0 0,0 0-1 15,0 0 0 1,-23 0 2-16,23 0-4 0,0 0 2 16,-35-18 1-1,35 18-1-15,0 0 2 0,-23-20 1 16,23 20-1-1,0 0-1-15,0 0 0 0,0 0 0 16,0 0-1-16,0 0 0 0,0 0 2 16,0 0-3-1,-28-22 3-15,28 22-1 16,0 0 1-16,0 0 0 15,-28-16-1-15,28 16 1 0,0 0-2 16,0 0 1 0,0 0-1-16,0 0 3 15,-28 13-3-15,28-13 3 0,0 0-3 16,0 0 0-16,-30 18 0 15,30-18 1-15,0 0 2 16,-24 15-4 0,24-15 4-16,0 0-3 0,0 0 3 15,0 0-1-15,-21 30-1 16,21-30 1-16,0 0-2 15,0 0 2 1,-20 29-2-16,20-29 1 0,0 0-1 16,0 0 2-16,0 0 0 0,-21 26-1 15,21-26 0 1,0 0 0-16,0 0 0 0,0 23 0 15,0-23 0 1,0 0-1-16,0 0 2 0,-14 29-3 16,14-29 2-1,0 0 0-15,0 0 0 0,0 0 1 16,0 0-1-1,-28 12 0-15,28-12-1 0,0 0 2 16,-33 10-1-16,33-10 1 16,-30 8-1-16,30-8 1 15,-30 0-1-15,30 0 1 0,0 0 0 16,-33 22-1-1,33-22 1-15,0 0-2 16,-28 24 2-16,28-24-2 16,-25 17 1-16,25-17 0 0,-33 10 1 15,33-10 0-15,-39 0-1 16,39 0 1-1,-26 14-1-15,26-14-1 0,0 0 2 16,-30 11 0 0,30-11-2-16,0 0 1 0,-26 23 1 15,26-23-1 1,0 0 0-16,-39 13-1 0,39-13 0 15,-24 0 0 1,24 0 2-16,0 0-2 0,-30 9 0 16,30-9 0-16,0 0 3 0,0 0-2 15,-28 13 2 1,28-13-3-16,0 0 1 0,-30 8 0 15,30-8 0 1,-25 0 2-16,25 0-3 0,-31-8 2 16,31 8-2-1,-30 0 2-15,30 0-2 0,-32-16 1 16,32 16 0-1,-31 0-3-15,31 0 6 0,-30-13-5 16,30 13 2-16,-23-9 0 16,23 9 1-16,0 0-1 15,-26-8 1-15,26 8 0 16,0 0-3-16,0 0 3 15,-25-12-2-15,25 12 2 16,0 0-3 0,-31-11 3-16,31 11-1 0,0 0 1 15,-34-24-1-15,34 24 0 0,-26-13 0 16,26 13-1-1,0 0 2-15,-30-12-2 0,30 12 1 16,0 0-2 0,-35-10 2-16,35 10 1 0,-28-13-2 15,28 13 2 1,-23-17-1-16,23 17 0 0,0 0 1 15,0 0 0 1,-28-23-1-16,28 23 1 0,0 0-1 16,0 0 1-16,-30-17-1 15,30 17 1-15,-26-18-2 16,26 18 1-16,-28-17 0 0,28 17 1 15,0 0 0 1,-25-13-3-16,25 13 3 16,0 0-1-16,0 0 0 15,0 0-1-15,0 0 2 0,0 0-3 16,0 0 0-1,0 0 3-15,-26 10-2 16,26-10 2-16,0 0-1 0,0 0 2 16,-26-13-2-16,26 13 1 15,0 0-1-15,0 0-1 16,0 0 2-1,0 0-1-15,0 0-1 0,0 0-1 16,0 0 2-16,0 0 1 16,0 0-1-16,0 0-1 15,0 0 1-15,0 0 0 0,0 0-1 16,0 0 3-1,0 0-4-15,-7-27 2 0,7 27 0 16,0 0 0 0,0 0 3-16,0 0-3 0,0 0 0 15,0 0 0 1,0 0 1-16,0 0-2 0,0 0 2 15,0 0-2 1,0 0-1-16,0 0 2 0,0 0 1 16,0 0-1-16,0 0 1 0,28 0-1 15,-28 0-1 1,0 0 2-16,0 0-1 15,33 22 0-15,-33-22-2 16,0 0 3-16,28 0-1 0,-28 0-1 16,0 0 1-1,32 0 0-15,-32 0 0 16,33-17 0-16,-33 17-1 15,46-10-1-15,-20 10 2 0,0 0 0 16,-1 0 1-16,1-10-2 16,-26 10-1-1,37 0 2-15,-37 0 1 0,0 0 0 16,32-24-2-16,-32 24 4 15,0 0-5-15,28-30 5 16,-28 30-3 0,0 0 1-16,38-31-1 0,-38 31 0 15,25-10 0-15,-25 10-2 0,30-8 2 16,-30 8 0-1,31 0 1-15,-31 0-3 0,27-17 3 16,-27 17-2 0,31-13-1-16,-31 13 3 0,30-17-3 15,-30 17 2 1,28-13 0-16,-28 13 1 0,0 0-2 15,32-14 2 1,-32 14 0-16,0 0 0 0,33-8 0 16,-33 8 0-16,28-11-3 15,-28 11 2-15,32-11-1 16,-32 11 1-16,40-16 0 0,-40 16-2 15,44-15 2 1,-44 15 0-16,35-11-1 16,-35 11 1-16,35-16-1 15,-35 16 3-15,28-14-3 0,-28 14 2 16,30-21-2-1,-30 21 1-15,33-20-1 16,-33 20 3-16,37-21-1 0,-37 21-1 16,35-21 1-16,-35 21-2 15,41-13 1-15,-41 13-1 16,38-9 2-1,-38 9-3-15,39 0 2 0,-39 0-2 16,35 0 1-16,-35 0 1 16,33 9 0-16,-33-9 0 15,34 0 0-15,-34 0 2 0,31 13-4 16,-31-13 2-1,35 7 0-15,-35-7 1 0,34 8-1 16,-34-8 2 0,40 9-3-16,-40-9 0 0,33 8 1 15,-33-8 0 1,25 0 1-16,-25 0-2 0,0 0 1 15,26 0-2 1,-26 0 2-16,0 0 0 0,37 0 0 16,-37 0 0-16,35 10-2 15,-35-10 2-15,39 0 0 16,-39 0 1-16,38 8-2 15,-38-8 1-15,32 0 1 16,-32 0 0-16,37 0 0 16,-37 0-2-16,35 9 1 15,-35-9-2-15,40 0 3 16,-40 0-2-16,35 0 1 15,-35 0 0-15,25 8 0 16,-25-8 0-16,0 0 0 0,23 0 0 16,-23 0 0-1,0 0 0-15,26 0-2 0,-26 0 3 16,23 0-2-1,-23 0 0-15,0 0 2 0,35-22-1 16,-35 22 1 0,0 0-1-16,0 0 0 0,26-30-1 15,-26 30 2-15,0 0-2 16,0 0 0-16,0-28 1 15,0 28 1-15,0 0-2 0,0 0 1 16,0 0 0 0,0 0 0-16,0 0 0 15,0 0 0-15,0 0 2 16,0 0-4-16,0 0 4 0,21-26-2 15,-21 26 1 1,0 0-2-16,0 0 1 16,0 0-1-16,0 0 0 0,0 0 1 15,0 0-1-15,14-28 1 16,-14 28 0-16,0 0 2 15,0-24-2 1,0 24 0-16,0 0 0 0,-12-36 1 16,12 36-1-16,0 0 0 15,-12-30 1-15,12 30-3 16,0 0 2-1,0-25-1-15,0 25 2 0,0 0-1 16,0 0-1-16,-28-25 1 0,28 25-2 16,0 0 3-1,0 0-1-15,0 0 0 0,-30-14-2 16,30 14 3-1,0 0 0-15,0 0-1 0,-23 0 2 16,23 0-2 0,0 0 1-16,0 0-2 0,-26 20 3 15,26-20-3-15,0 0 0 0,0 0 2 16,-30 19-1-1,30-19 0-15,0 0-2 16,-28 11 2-16,28-11-1 16,0 0 3-16,0 0-2 0,0 0-1 15,0 0 0 1,-21 29 2-16,21-29-1 15,0 0 0-15,0 0 0 16,0 26-2-16,0-26 3 0,0 0-2 16,0 0 0-16,0 0 0 15,0 0 3 1,-9 25-2-16,9-25 2 0,0 0-2 15,0 0 0-15,0 0 0 16,0 0 0-16,0 24 0 16,0-24-1-1,0 0 2-15,0 0-2 0,0 0 2 16,0 0-3-16,0 0 1 15,0 0 1-15,0 0-1 16,0 0 1-16,0 0-1 0,0 0 0 16,-23-9 0-1,23 9 3-15,0 0-2 0,0 0 0 16,-31-15-1-1,31 15 1-15,-30-17-1 0,30 17 2 16,-39-23-1 0,39 23 1-16,-37-15 0 0,37 15 0 15,-35-15 1-15,35 15-2 16,0 0 0-16,-33-8 1 15,33 8-1-15,0 0 0 0,0 0 0 16,-23-7 0 0,23 7-1-16,0 0 3 15,0 0-2-15,-35-28 1 16,35 28-1-16,0 0 0 0,-37-21 0 15,37 21-1 1,-26 0 3-16,26 0-3 16,0 0 3-16,-32 0-2 0,32 0 1 15,-28-9-2-15,28 9 3 16,-35 0-1-16,35 0-1 15,-40-14 1 1,40 14-3-16,-35 0 2 0,35 0 1 16,-32 0 1-16,32 0-3 15,0 0 0-15,-33 0 0 16,33 0 1-1,0 0 1-15,-28 19-1 0,28-19-1 16,-25 8 1-16,25-8 2 0,-28 14-3 16,28-14 1-1,-26 11-1-15,26-11 3 0,-25 9 0 16,25-9-2-1,0 0-1-15,-26 16 0 0,26-16 1 16,0 0 1 0,-23 14 1-16,23-14-4 0,0 0 0 15,-33 15 2-15,33-15 1 16,0 0-2-16,-34 6 2 15,34-6-2-15,0 0 0 16,0 0 3-16,-31 14-3 16,31-14 1-16,0 0-1 15,-23 11 3-15,23-11-3 16,0 0 2-16,-37 9 0 15,37-9-2-15,-26 0 2 16,26 0 0-16,0 0 0 16,-32 24-2-16,32-24 2 0,0 0-1 15,-21 27 2 1,21-27-3-16,0 0 0 0,0 0 2 15,-33 28-3 1,33-28 4-16,-28 0-3 0,28 0 1 16,-28 10-3-1,28-10 5-15,-23 9-3 0,23-9 2 16,0 0-2-1,0 0 1-15,-28 22 1 0,28-22-1 16,0 0 0-16,-35 19 1 0,35-19 0 16,-30 0 0-1,30 0 1-15,-30 13-2 16,30-13 1-16,-28 9-1 15,28-9 1-15,0 0 0 0,-28 13-1 16,28-13-1 0,0 0-2-16,0 0 3 15,-28 17 0-15,28-17 1 0,0 0-3 16,0 0 1-16,-30 8 2 15,30-8-2-15,0 0 2 16,-23 9 0 0,23-9-1-16,0 0-1 0,-28 18 3 15,28-18-2-15,0 0 0 16,-30 23 1-16,30-23-1 15,-26 10-1 1,26-10 1-16,-23 9 3 0,23-9-5 16,-26 0 3-16,26 0-2 0,-28 8 1 15,28-8 0 1,-32 11 0-16,32-11 0 0,-35 14-1 15,35-14 2 1,-37 13-1-16,37-13 1 0,-33 20-1 16,33-20 1-1,-30 10-1-15,30-10 1 0,-30 8-2 16,30-8 1-1,-30 9-1-15,30-9 2 0,-33 0 1 16,33 0-4-16,-30 0 2 16,30 0 1-16,0 0 0 15,-28 11-1-15,28-11 0 0,0 0 0 16,0 0-2-1,0 0 3-15,0 0 0 16,-28 0-2-16,28 0 1 16,0 0 0-16,0 0 1 0,-35-23-1 15,35 23 1-15,-30-18-1 16,30 18 0-1,-30-17 1-15,30 17 0 0,0 0 0 16,0 0-1-16,0 0-1 16,0 0 2-16,0 0-2 15,0 0 0 1,0 0 0-16,0 0-1 0,0 0 2 15,0 0-1-15,0 0 1 16,0 0-2-16,25-9 4 16,-25 9-3-16,30 0 0 0,-30 0 1 15,35-11-1 1,-35 11 1-16,35 0 0 0,-35 0 0 15,35-10-1 1,-35 10 4-16,26-20-3 0,-26 20 1 16,39-18 0-1,-39 18-1-15,47-21 0 0,-22 12-1 16,1-4 1-1,2 13-2-15,-28 0 3 0,44-18-2 16,-44 18 1-16,35-21-2 0,-35 21 4 16,25-23-2-1,-25 23 0-15,0 0 2 16,31-32-2-16,-31 32 1 15,0 0-1-15,25-23 1 0,-25 23-3 16,0 0 3 0,0 0-1-16,0 0-1 15,21-27 1-15,-21 27-1 0,0 0 2 16,0-33 0-16,0 33 1 15,0-26-3-15,0 26 1 16,19-25 0 0,-19 25 2-16,0 0-2 0,28-25-1 15,-28 25 0-15,0 0 0 16,25-17 1-16,-25 17 1 15,0 0 0 1,23-30-5-16,-23 30 3 0,21-32 0 16,-21 32 1-16,21-33 0 0,-21 33-1 15,26-34-1 1,-26 34 2-16,23-24 0 0,-23 24-1 15,0 0-1 1,35-19 2-16,-35 19-2 0,0 0 3 16,32-16-3-1,-32 16 1-15,0 0 0 0,33-14 3 16,-33 14-2-1,26 0 0-15,-26 0-2 0,23 0 2 16,-23 0-1-16,25 0 1 16,-25 0 0-16,0 0-2 15,31 0 1-15,-31 0 1 16,0 0 1-16,23 0-1 15,-23 0 0-15,0 0 0 16,26 0 1-16,-26 0-1 16,0 0-1-16,30 9 1 15,-30-9-1-15,0 0 0 0,0 0 2 16,0 0-2-1,0 0 1-15,0 0 1 0,0 0-1 16,0 0 0 0,25 0 1-16,-25 0-2 0,0 0-1 15,0 0 1 1,0 0 0-16,0 0 2 0,0 0-1 15,0 0-1 1,0 0 0-16,0 0 2 0,0 0-1 16,0 0 1-16,0 0-2 0,0 0 2 15,0 0-1 1,0 0 0-16,0 0-1 0,0 0 1 15,0 0 1 1,0 0 0-16,0 0 0 0,0 0-2 16,0 0 2-1,0 0-1-15,0 0 0 16,0 0-2-16,0 0 2 15,0 0-2-15,0 0 2 0,0 0 0 16,0 0-1-16,0 0 1 16,0 0 0-1,0 0 3-15,0 0-3 0,0 0 2 16,0 0-3-16,0 0 1 15,0 0 0-15,0 0 2 16,0 0 1 0,0 0-5-16,0 0 6 0,17 26-7 15,-17-26 8-15,0 0-5 0,0 0 4 16,0 0-5-1,0 0 2-15,0 0-1 0,30 20 2 16,-30-20-1 0,0 0-2-16,32 0 1 0,-32 0-2 15,26 0 2 1,-26 0-1-16,0 0 1 0,23 0-2 15,-23 0 2 1,0 0 0-16,0 0-1 0,30-20-1 16,-30 20 1-16,0 0-3 15,0 0 4-15,31-24-3 16,-31 24 0-16,0 0 1 0,0 0 2 15,0 0 1 1,25-18 0-16,-25 18-2 16,0 0 0-16,0 0 2 15,14-29 0-15,-14 29-1 0,0 0 0 16,0 0-2-1,9-25 2-15,-9 25 1 16,0 0 0-16,0 0 0 0,0 0-1 16,0 0 1-16,10-24-1 15,-10 24 2-15,0 0-3 16,0 0 2-1,0-28-1-15,0 28 1 0,0 0-2 16,0 0-1-16,0 0 2 16,0-29-1-16,0 29 1 15,0 0 0-15,-10-22 0 0,10 22-1 16,0 0 1-1,-16-30 0-15,16 30 0 16,0 0 1-16,-9-25-1 16,9 25 2-16,0 0-3 0,0 0 2 15,0 0-2-15,0 0 1 16,-30-27-1-16,30 27 1 15,0 0 0 1,-31 0-2-16,31 0 3 0,0 0-2 16,-27 0 2-16,27 0-1 15,0 0 2-15,0 0-2 16,-28 27 0-1,28-27 0-15,0 0 0 0,-26 19 0 16,26-19 0-16,0 0-1 0,-32 19 1 16,32-19 0-1,0 0 0-15,-28 21-1 0,28-21 1 16,0 0 1-1,0 0-2-15,-19 24 1 0,19-24 0 16,0 0 0 0,0 0 3-16,0 0-3 15,-28 18 1-15,28-18-2 0,0 0 2 16,0 0 0-16,0 0 1 15,-23 14-3-15,23-14-1 16,0 0 2-16,0 0 1 16,0 0-1-16,0 0 0 15,-16 28-1-15,16-28-1 16,0 0 3-16,0 0-1 15,-31 13-1-15,31-13 1 16,0 0 0-16,-25 8 1 16,25-8-1-16,0 0 2 0,0 0-4 15,0 0 2 1,-26 0 0-16,26 0 2 0,0 0-4 15,0 0 1 1,-23-8 1-16,23 8 0 0,0 0 1 16,0 0-1-1,0 0 1-15,0 0-4 0,0 0 5 16,0 0 0-1,-26 0-3-15,26 0 1 0,0 0-1 16,0 0 1-16,-28-11 0 0,28 11 1 16,0 0-2-1,0 0 1-15,0 0 0 16,-25 0 1-16,25 0 0 15,0 0 0-15,0 0-3 0,-28 13 3 16,28-13-1 0,-28 0 1-16,28 0-1 15,-30 0-2-15,30 0 2 0,-28 0 0 16,28 0 2-16,0 0-2 15,-30 0 0-15,30 0 0 16,0 0 1 0,-28 21 0-16,28-21-2 0,-23 15 1 15,23-15 3-15,-28 14-2 16,28-14-1-16,-28 8 0 15,28-8 3 1,0 0-1-16,-30 14 0 0,30-14-2 16,0 0 0-16,0 0-1 0,-28 31 5 15,28-31-4 1,0 0 0-16,-35 31 0 0,35-31 0 15,-28 23 2 1,28-23-2-16,-26 33 2 0,26-33-3 16,-11 38 1-1,11-38-2-15,0 29 3 0,0-29 0 16,-12 34-1-1,12-34 1-15,0 0-1 0,-26 30 1 16,26-30 0-16,-23 14 0 16,23-14 0-16,-25 8 0 15,25-8-1-15,0 0 0 0,-31 16 1 16,31-16-2-1,0 0 3-15,-27 20-3 16,27-20 0-16,0 0 1 16,-28 23-1-16,28-23 0 0,0 0 2 15,-35 17 0-15,35-17-4 16,0 0 4-1,-28 17 0-15,28-17-1 0,0 0 0 16,-30 20 1-16,30-20-2 16,-28 13 0-16,28-13 3 15,-33 17-2 1,33-17-2-16,-30 15 2 0,30-15 1 15,-28 15-2-15,28-15 2 16,-26 17-1-16,26-17 0 16,0 0 0-16,-37 22 2 0,37-22-2 15,-28 11 0 1,28-11-52-16,-23 13-67 0,23-13-32 15,-25 10-9 1,-3-10-8-16,7 30-5 0,-23-18-6 16</inkml:trace>
          <inkml:trace contextRef="#ctx0" brushRef="#br0" timeOffset="1">15022-1002 82 0,'0'0'34'16,"0"0"-1"-1,27 0 4-15,-27 0-5 0,0 0-5 16,0 0-3-16,0 0-1 0,0 0-4 15,0 0-7 1,0 0-2-16,0 0-9 16,0 0 2-16,0 0 3 15,28 0 2-15,-28 0 2 0,0 0 3 16,0 0 2-1,0 0-3-15,0 0 3 16,0 0-3-16,0 0 0 0,-11 34-4 16,11-34-1-16,-26 25-5 15,26-25 0-15,-32 30 1 16,32-30-2-1,-42 33 2-15,42-33-2 0,-42 30 2 16,42-30-3-16,-44 30 3 16,44-30-3-16,-42 30 1 15,42-30-1 1,-40 25 1-16,40-25 0 0,-32 21-1 15,32-21 3-15,-33 18-4 0,33-18 3 16,-32 16-1 0,32-16 1-16,-35 18-3 0,35-18 2 15,-35 14 0 1,35-14-2-16,-30 16 4 0,30-16-4 15,0 0 2 1,-35 27-1-16,35-27 3 0,0 0-3 16,-33 28 3-1,33-28-2-15,0 0-1 0,-39 27 0 16,39-27 0-16,0 0 1 15,-26 17-2-15,26-17 4 16,0 0-4-16,0 0 2 0,0 0 0 16,0 0 0-1,-25 24-1-15,25-24 0 0,0 0 2 16,0 0-3-1,-31 17 2-15,31-17-1 0,0 0 2 16,-28 0-1 0,28 0 2-16,0 0-2 0,0 0-1 15,0 0-1-15,-23 10 0 0,23-10 1 16,0 0-1-1,0 0 2-15,0 0-4 16,-28 15 3-16,28-15-1 16,0 0 0-16,-25 0 1 0,25 0-1 15,0 0 1 1,-31 13-1-16,31-13 2 15,0 0-1-15,-32 16 2 16,32-16-1-16,-26 6 1 0,26-6 0 16,0 0-2-16,-32 0 0 15,32 0 0 1,0 0 1-16,0 0-4 0,-28 25 3 15,28-25 0-15,0 0 0 16,-28 27-1-16,28-27 1 16,-23 16-1-1,23-16-1-15,-28 15 4 0,28-15-3 16,-28 13 2-1,28-13-1-15,-23 7 2 0,23-7-1 16,0 0 1-16,-35 15 0 0,35-15-1 16,0 0 0-1,-33 14-2-15,33-14 1 0,-30 11-1 16,30-11 0-1,-30 10 0-15,30-10 1 0,-28 9-2 16,28-9 3 0,-3 1-1-16</inkml:trace>
          <inkml:trace contextRef="#ctx0" brushRef="#br1" timeOffset="-136715.2863">14947-892 29 0,'0'0'37'15,"28"-11"-15"-15,-28 11-9 0,0 0 0 16,25 0 0-1,-25 0 0-15,0 0-4 0,0 0-4 16,0 0-4-16,0 0 0 16,0 0-5-16,0 0-10 15,0 0-9-15,0 0-7 16,0 0-4-16,10-32-7 15,-10 32 31-15</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4:08.33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D125F86-8368-406F-85E7-93DAC8A7D7EC}" emma:medium="tactile" emma:mode="ink">
          <msink:context xmlns:msink="http://schemas.microsoft.com/ink/2010/main" type="inkDrawing" rotatedBoundingBox="18507,11080 18532,10430 18587,10432 18562,11083" shapeName="Other"/>
        </emma:interpretation>
      </emma:emma>
    </inkml:annotationXML>
    <inkml:trace contextRef="#ctx0" brushRef="#br0">10750 748 83 0,'0'0'28'16,"0"0"-7"-16,18-30-4 0,-18 30 1 16,0 0 5-1,0 0 0-15,7-31 2 16,-7 31 0-16,0 0 3 0,12-37 7 15,-12 37 2-15,9-38-2 16,-9 38-5-16,0-48 0 16,7 18-2-1,-7-3 5-15,9 1-7 0,-9 0-2 16,0 2-10-16,0 0 2 15,7-7-6-15,-7 7 1 16,0 2-7 0,0 28 1-16,-7-43-3 0,7 43 0 15,0-32 4-15,0 32-2 0,0 0-3 16,0-25 0-1,0 25-2-15,0 0-3 0,-9-25-6 16,9 25-7 0,-9-25-10-16,9 25-17 0,0 0-13 15,-21-35-22 1,21 35-22-16,0 0-14 0,0 0 6 15,0 0 28-15,0 56 81 0</inkml:trace>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5:23.91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A370A09-1E91-4829-A3D5-791782A0C76E}" emma:medium="tactile" emma:mode="ink">
          <msink:context xmlns:msink="http://schemas.microsoft.com/ink/2010/main" type="inkDrawing" rotatedBoundingBox="16299,10885 16489,11989 16123,12052 15932,10948" shapeName="Other"/>
        </emma:interpretation>
      </emma:emma>
    </inkml:annotationXML>
    <inkml:trace contextRef="#ctx0" brushRef="#br0">8187 628 1 0,'0'0'8'16,"0"0"2"-16,0 0-5 0,0 0 2 16,0 0-2-16,0 25 0 0,0-25-1 15,0 0-1 1,0 0-3-16,0 0-2 15,0 0 5-15,0 0-4 16,0 0 4-16,0 0 0 0,0 24 4 16,0-24-1-1,0 0 1-15,0 0 3 16,0 0 1-16,0 0 3 0,0 0 2 15,0 0 2-15,0 0-3 16,0 0 4-16,0 0-2 16,0 0 2-1,0 0-1-15,12-24-3 0,-12 24-1 16,0 0-4-16,0 0 1 15,0-30-5-15,0 30 5 16,0 0-5 0,0 0 0-16,0 0 0 0,32-17 2 15,-32 17 0-15,0 0-1 0,30 0 3 16,-30 0-5-1,24 0 2-15,-24 0-2 0,27 7 2 16,-27-7-4 0,31 0 3-16,-31 0 1 0,30 12 3 15,-30-12 8 1,28 12 1-16,-28-12 5 0,32 17 0 15,-32-17 5 1,33 34-3-16,-33-34 1 0,39 38-5 16,-39-38-7-16,35 44-3 15,-23-19-3-15,-12-25-3 16,26 47-2-16,-15-23 0 0,-11-1-3 15,14 6 1 1,-14-4-2-16,9 5 3 16,-9-2-3-16,7-1 1 15,-7 0 0-15,0-2-1 0,0 3 0 16,10-5 0-16,-10 5 2 15,0-3-3 1,0 0 3-16,9 2-3 0,-9 0 2 16,0 1 0-16,0-3-1 15,0-25 0-15,0 40-2 16,0-40 3-1,0 38-3-15,0-38 4 0,0 30-5 16,0-30 4-16,-9 37 0 16,9-37-1-16,-10 41 1 15,10-41 0-15,-9 44 1 0,9-44-1 16,-14 41 3-1,14-41-3-15,-23 35 2 0,23-35 1 16,-21 26 0 0,21-26 0-16,-26 8-1 0,26-8-1 15,-23 13 0 1,23-13 0-16,0 0 1 0,-30 13-2 15,30-13-2 1,-26 17 0-16,26-17 4 0,-25 11-3 16,25-11 2-16,-30-14 1 0,30 14-5 15,-21-27 3 1,21 27-1-16,-17-39 0 15,17 39-5-15,-11-33 5 16,11 33-6-16,0 0-26 0,0 0-21 16,0 0-38-1,0-25-18-15,0 25-3 16,0 0-5-16,0 0-3 0</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34.01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48655E3-586A-4CEB-98A8-B470BC402CE6}" emma:medium="tactile" emma:mode="ink">
          <msink:context xmlns:msink="http://schemas.microsoft.com/ink/2010/main" type="writingRegion" rotatedBoundingBox="28774,11808 32168,10487 33037,12718 29643,14040">
            <msink:destinationLink direction="with" ref="{06E0E5A2-CD74-4ED5-A3E8-88E0D0AD32E9}"/>
          </msink:context>
        </emma:interpretation>
      </emma:emma>
    </inkml:annotationXML>
    <inkml:traceGroup>
      <inkml:annotationXML>
        <emma:emma xmlns:emma="http://www.w3.org/2003/04/emma" version="1.0">
          <emma:interpretation id="{FE9C0876-E89C-4C83-948B-443278829F26}" emma:medium="tactile" emma:mode="ink">
            <msink:context xmlns:msink="http://schemas.microsoft.com/ink/2010/main" type="paragraph" rotatedBoundingBox="28774,11808 32168,10487 33037,12718 29643,14040" alignmentLevel="1"/>
          </emma:interpretation>
        </emma:emma>
      </inkml:annotationXML>
      <inkml:traceGroup>
        <inkml:annotationXML>
          <emma:emma xmlns:emma="http://www.w3.org/2003/04/emma" version="1.0">
            <emma:interpretation id="{6226C366-6E63-4E19-8302-037D50CA8F7F}" emma:medium="tactile" emma:mode="ink">
              <msink:context xmlns:msink="http://schemas.microsoft.com/ink/2010/main" type="line" rotatedBoundingBox="28774,11808 32168,10487 33037,12718 29643,14040"/>
            </emma:interpretation>
          </emma:emma>
        </inkml:annotationXML>
        <inkml:traceGroup>
          <inkml:annotationXML>
            <emma:emma xmlns:emma="http://www.w3.org/2003/04/emma" version="1.0">
              <emma:interpretation id="{0E215854-E933-451C-97B8-1DB561106FA0}" emma:medium="tactile" emma:mode="ink">
                <msink:context xmlns:msink="http://schemas.microsoft.com/ink/2010/main" type="inkWord" rotatedBoundingBox="28774,11808 32168,10487 33037,12718 29643,14040">
                  <msink:destinationLink direction="with" ref="{B1184E7F-93B2-4DA5-BD18-853F134A3DF9}"/>
                  <msink:destinationLink direction="with" ref="{6AC9354B-D620-4810-A186-A34845CC038F}"/>
                  <msink:destinationLink direction="with" ref="{27501BAC-B39F-4350-AF1E-90E7BC2A9FDC}"/>
                  <msink:destinationLink direction="with" ref="{E0E8BE9E-D284-4138-BA6E-768411C5F3E9}"/>
                  <msink:destinationLink direction="with" ref="{28358ABC-65F3-4F06-AFF4-FDE0322C5B49}"/>
                </msink:context>
              </emma:interpretation>
              <emma:one-of disjunction-type="recognition" id="oneOf0">
                <emma:interpretation id="interp0" emma:lang="en-US" emma:confidence="0">
                  <emma:literal>of?</emma:literal>
                </emma:interpretation>
                <emma:interpretation id="interp1" emma:lang="en-US" emma:confidence="0">
                  <emma:literal>Of?</emma:literal>
                </emma:interpretation>
                <emma:interpretation id="interp2" emma:lang="en-US" emma:confidence="0">
                  <emma:literal>o</emma:literal>
                </emma:interpretation>
                <emma:interpretation id="interp3" emma:lang="en-US" emma:confidence="0">
                  <emma:literal>o?</emma:literal>
                </emma:interpretation>
                <emma:interpretation id="interp4" emma:lang="en-US" emma:confidence="0">
                  <emma:literal>o,</emma:literal>
                </emma:interpretation>
              </emma:one-of>
            </emma:emma>
          </inkml:annotationXML>
          <inkml:trace contextRef="#ctx0" brushRef="#br0">2196 638 67 0,'0'0'27'0,"0"0"-2"16,0 0-3-16,0 0-3 16,0 0-2-16,0 0-8 15,0 0 2-15,0 0 6 0,25-14 3 16,-25 14 5-1,0 0 2-15,42-27 1 0,-42 27-2 16,33-22 6 0,-33 22-5-16,39-33 0 0,-39 33-3 15,37-40 1 1,-37 40-3-16,42-42 2 0,-42 42-2 15,47-40 0 1,-24 20-3-16,0-5-2 0,3 5 1 16,-26 20-4-16,39-37 1 15,-39 37-1-15,28-38 0 16,-28 38-1-16,19-34 0 0,-19 34-1 15,16-37-1 1,-16 37 0-16,21-34-2 16,-21 34 2-16,23-24-3 15,-23 24 3-15,26-24-1 0,-26 24 0 16,0 0 0-1,33-31-1-15,-33 31 1 16,16-27-3-16,-16 27 0 0,18-28-2 16,-18 28 1-16,21-35-3 15,-21 35 0-15,19-34 0 16,-19 34-3-1,19-33 2-15,-19 33 3 0,16-31-2 16,-16 31-1-16,11-39 3 16,-11 39-4-16,10-33 4 15,-10 33 0-15,0-35-1 0,0 35-4 16,14-30 3-1,-14 30-1-15,0 0 0 0,9-29 1 16,-9 29 1 0,0 0 0-16,0-26-1 0,0 26 2 15,0-30-1 1,0 30-2-16,0-33 0 0,0 33-3 15,-9-34 2 1,9 34-2-16,0-30 2 0,0 30-3 16,0 0 4-16,0-29-2 0,0 29 3 15,0 0-4 1,0-29 1-16,0 29 0 15,0 0-2-15,0-30 1 16,0 30 0-16,0 0 2 0,0-27-4 16,0 27 6-1,0 0-3-15,0-24 0 16,0 24 2-16,0 0-2 15,-10-25 1-15,10 25-2 0,-16-27 4 16,16 27-5-16,-16-35 4 16,16 35-1-1,-16-40 2-15,16 40-4 0,-10-32 1 16,10 32-1-16,0-25 1 15,0 25-1-15,0 0 0 16,0-30 2 0,0 30-3-16,0 0 4 0,0-33-1 15,0 33 0-15,0-25-1 0,0 25 0 16,-11-23-1-1,11 23 0-15,0 0 1 0,0 0-3 16,0-32 4 0,0 32-1-16,0 0 1 0,14-30 0 15,-14 30-1 1,11-26 2-16,-11 26-2 0,12-34 3 15,-12 34-6 1,7-28 7-16,-7 28-7 0,0 0 5 16,0 0-3-16,23-23 1 15,-23 23-1-15,0 0 1 16,0 0 1-16,28 0-2 0,-28 0 2 15,0 0-1 1,0 0 2-16,0 0-2 16,0 0 1-16,0 0-1 15,0 0 1-15,23-12 0 0,-23 12-2 16,0 0 1-1,0 0-1-15,0 0 3 16,0 0-3-16,26 0 2 0,-26 0-2 16,0 0 1-16,0 0 1 15,0 0-2-15,0 0 0 16,0 0 1-1,0 0 0-15,0 0-2 0,0 0 4 16,0 0-3-16,28 9 2 16,-28-9 0-16,0 0-1 15,0 0 1-15,0 0-2 0,23 0 3 16,-23 0-3-1,0 0 2-15,28 13-3 0,-28-13 2 16,30 0 0 0,-30 0 1-16,26 0-2 0,-26 0 1 15,0 0 0 1,30-7-1-16,-30 7 1 0,0 0-1 15,0 0 1 1,0 0-1-16,0 0 1 0,30-10 0 16,-30 10 0-16,0 0 1 15,30 10-2-15,-30-10 1 16,33 10 2-16,-33-10-2 15,32 14 3-15,-32-14-2 16,28 16 2-16,-28-16-3 16,0 0 4-16,31 12-7 15,-31-12 3-15,0 0-2 16,0 0 2-16,23 22-5 15,-23-22 5-15,0 0 1 16,30 29-1-16,-30-29 4 0,28 20-4 16,-28-20 4-1,26 19-5-15,-26-19 6 0,23 11-6 16,-23-11 0-1,0 0 0-15,0 0 3 0,28 30-3 16,-28-30 2 0,0 0-1-16,25 25-1 0,-25-25 1 15,0 0 0-15,28 27-1 16,-28-27-1-16,0 0 0 15,30 25 1-15,-30-25 1 0,0 0-1 16,28 21 3 0,-28-21-3-16,0 0 1 15,0 0 0-15,26 29 0 16,-26-29-1-16,0 0 1 0,0 0 2 15,23 23-3 1,-23-23 1-16,0 0 0 16,23 30-2-16,-23-30 2 0,24 30-1 15,-24-30 0-15,21 29-2 16,-21-29 3-16,21 24-1 15,-21-24 3 1,0 0-1-16,0 0 2 0,0 0-2 16,0 0 0-16,0 0 1 15,0 0-2-15,0 0 0 16,0 0-1-1,23 19 2-15,-23-19-3 0,0 0 3 16,0 0-1-16,0 0-1 0,0 0 2 16,0 0-1-1,0 0 0-15,0 0-1 0,0 0 1 16,0 0 0-1,0-25 2-15,0 25-2 0,0 0 1 16,0 0-1 0,0 0 1-16,0 0-1 0,0 0 0 15,0 0 0-15,0 0-2 0,0 0 4 16,0 0-5-1,0 0 5-15,0 0-2 16,0 0 0-16,0-24 0 16,0 24 0-16,0 0 0 0,0 0-2 15,0 0 4 1,0 0-3-16,-33-23 2 15,33 23-2-15,0 0 4 16,-32-25-3-16,32 25 1 0,0 0 0 16,-33-30-1-16,33 30 1 15,0 0-3 1,-23-27 4-16,23 27-4 0,0 0 4 15,0 0-1-15,-23-22 0 16,23 22-1-16,0 0 0 16,0 0 0-1,-10-27 0-15,10 27 1 0,0 0-2 16,0 0 1-16,0 0-1 15,-7-30 2-15,7 30 0 16,0 0 0-16,0 0-2 0,-11-30 1 16,11 30 0-1,0 0 0-15,-17-30 1 0,17 30-1 16,0 0 1-1,0 0 1-15,0 0 0 0,-23-26-2 16,23 26 0 0,0 0 0-16,0 0 0 0,0 0 0 15,-16-33 1-15,16 33-1 16,0 0-2-16,-14-28 4 15,14 28 1-15,0 0-1 0,-21-33 0 16,21 33-1 0,0 0-1-16,0 0 0 15,-16-32 3-15,16 32-4 16,0 0 4-16,0-26-4 0,0 26 3 15,0 0-3 1,-28-32-3-16,28 32 3 16,-28-29-4-16,28 29 4 0,-30-21-4 15,30 21 3-15,-30-24-3 16,30 24 6-16,0 0-1 15,0 0 2 1,0 0-2-16,-24-23 0 0,24 23 0 16,0 0 0-16,0 0 1 15,0 0-2-15,0 0 2 16,0 0-3-1,0 0 3-15,0 0-1 0,0 0-1 16,-28-20-3-16,28 20 4 0,0 0-5 16,-28 0 5-1,28 0-3-15,-25 0 2 0,25 0-2 16,-28 0 3-1,28 0 2-15,0 0-1 0,0 0-1 16,-26 0 0 0,26 0-1-16,0 0 2 0,0 0-2 15,0 0 3-15,-28 9-3 16,28-9 2-16,0 0-1 15,-25 0 0-15,25 0 0 16,0 0 1-16,-28 8-1 16,28-8-1-16,0 0 2 15,0 0 0-15,0 0 0 16,-23 0-1-16,23 0 0 15,0 0 1-15,0 0-1 16,0 0-1-16,0 0 0 16,0 0 1-16,0 0-2 0,0 0 4 15,0 0-3 1,0 0 1-16,0 0 1 0,0 0-1 15,0 0 0 1,0 0 0-16,0 0 1 0,0 0-2 16,0 0 1-1,0 0-1-15,0 0 2 0,0 0-1 16,0 0 1-1,0 0-1-15,0 0-1 0,0 0 1 16,28-17 0-16,-28 17 0 0,0 0-2 16,30-8 3-1,-30 8-3-15,23 0 2 16,-23 0 0-16,28 0 0 15,-28 0 4-15,30-8-4 0,-30 8 3 16,33 0-4 0,-33 0 6-16,30 0-6 15,-30 0 6-15,30 0-6 0,-30 0 2 16,37-7 2-16,-37 7-3 15,35 0 4-15,-35 0-5 16,38 0 5 0,-38 0-7-16,39-10 7 0,-39 10-6 15,26 0 3-15,-26 0-1 16,0 0 2-16,30 0-2 15,-30 0-1 1,25 12 1-16,-25-12-1 0,26 8 1 16,-26-8-1-16,26 11 2 0,-26-11-4 15,30 11 4 1,-30-11-1-16,23 13-1 0,-23-13 2 15,28 15-2 1,-28-15 0-16,33 13-1 0,-33-13 1 16,39 17-1-1,-39-17 1-15,44 25 2 0,-44-25-1 16,38 18 2-1,-38-18-2-15,37 14 1 0,-37-14-2 16,32 8 4-16,-32-8-4 16,31 0 1-16,-31 0-2 15,39 20 1-15,-39-20 1 0,37 21 1 16,-37-21-3-1,35 19 1-15,-35-19-3 16,30 15 3-16,-30-15-2 16,0 0 1-16,33 8 0 0,-33-8-1 15,0 0 3-15,37 14-1 16,-37-14 1-1,30 18-2-15,-30-18 2 0,31 21 1 16,-31-21-5-16,0 0 5 16,30 20-2-16,-30-20 1 15,0 0 0 1,0 0 2-16,25 17-2 0,-25-17-1 15,26 14 2-15,-26-14-3 16,30 24 1-16,-30-24 0 16,30 25 3-16,-30-25-5 0,21 25 4 15,-21-25 0 1,0 0-2-16,24 28 1 0,-24-28-1 15,0 0 0 1,21 27-2-16,-21-27 3 0,0 0-2 16,27 27 1-1,-27-27 2-15,28 21-1 0,-28-21 0 16,33 27-1-1,-33-27 1-15,30 21 0 0,-30-21-1 16,26 19 0-16,-26-19 1 0,0 0-2 16,0 0 3-1,23 10-1-15,-23-10 0 16,0 0 0-16,0 0-1 15,0 0 1-15,0 0-2 0,30-17 3 16,-30 17-3 0,0 0 4-16,26-8-3 15,-26 8 2-15,0 0-1 0,28 0 0 16,-28 0 0-16,0 0 0 15,0 0-1-15,0 0-2 16,0 0 6 0,0 0-5-16,0 0 3 0,0 0-1 15,0 0 1-15,0 0-1 16,0 0 0-16,0 0 1 15,0 0-2 1,0 0 2-16,-30-30-1 0,30 30 2 16,-33-15-2-16,33 15 2 0,-40-23-2 15,40 23 2 1,-44-22-2-16,44 22 1 0,-37-14-1 15,37 14-1 1,-26-16 2-16,26 16-1 0,0 0 1 16,-32-17 0-1,32 17 0-15,-26-13 0 0,26 13-1 16,-30-22 0-1,30 22 0-15,-30-24 0 0,30 24 0 16,-28-25 3-16,28 25-3 16,0 0 1-16,-33-26 1 15,33 26-1-15,-28-23 0 0,28 23 0 16,0 0-1-1,-18-31-1-15,18 31 3 16,-19-24-3-16,19 24 3 16,0 0-2-16,-11-28 3 15,11 28-4-15,0 0 4 0,-17-33-2 16,17 33 0-1,-11-24-1-15,11 24 1 0,-12-28-2 16,12 28 2 0,-23-26-2-16,23 26 1 0,-19-26-1 15,19 26 1-15,-18-25-1 16,18 25 2-16,-21-26-1 15,21 26 2 1,-21-28-1-16,21 28 1 0,-28-26-2 16,28 26 1-16,-30-26 0 15,30 26-1-15,-35-20 1 16,35 20-2-16,-26-13 0 0,26 13 0 15,-28-12 3 1,28 12-2-16,-30-10 0 0,30 10 1 16,-33-13 2-1,33 13-3-15,-44-17 2 0,21 9-1 16,-3-4-1-1,26 12 1-15,-46-15 0 0,46 15 2 16,-44-12-5-16,44 12 5 16,-35-8-3-16,35 8 1 15,-28 0-1-15,28 0 0 0,-30-13 0 16,30 13-1-1,-30-9 2-15,30 9-2 16,-33-16 2-16,33 16-2 16,-35-10 4-16,35 10-2 0,-23-10 0 15,23 10-6 1,-28-7 5-16,28 7-3 15,-28 0 2-15,28 0-2 0,-37 0-2 16,37 0 2-16,-44-16-1 16,44 16 5-16,-40 0-5 15,40 0 3 1,-30-11-1-16,30 11 1 0,0 0 2 15,-23 0-1-15,23 0 1 16,0 0 0-16,0 0 1 16,0 0-1-1,-31 10-1-15,31-10 1 0,0 0-2 16,0 0 1-16,-25 0 0 0,25 0 1 15,0 0-2 1,0 0 1-16,-26-10 1 0,26 10-1 16,0 0 0-1,0 0-1-15,0 0 1 0,-30 0 0 16,30 0 0-1,0 0-1-15,-26-14 2 0,26 14 0 16,0 0 1-16,-30-9-1 0,30 9-1 16,0 0-1-1,-25 0 2-15,25 0-1 16,0 0-2-16,0 0 3 15,-26 0-4-15,26 0 4 0,0 0 0 16,0 0 0 0,-23 0-2-16,23 0 1 15,0 0 1-15,0 0-3 16,-28-8 3-16,28 8-2 0,0 0 3 15,0 0-3-15,0 0 3 16,0 0-2 0,0 0 0-16,0 0 0 0,0 0 0 15,0 0 0-15,0 0-2 16,0 0 3-16,0 0-8 15,0 0-66 1,0 0-48-16,0 0-16 0,0 0-3 16,0 0-7-16,0 0-3 15</inkml:trace>
          <inkml:trace contextRef="#ctx0" brushRef="#br0" timeOffset="-9942.014">3482 21 17 0,'-26'6'13'15,"26"-6"-3"1,0 0 6-16,-30 0-5 0,30 0 5 15,0 0-6-15,-23 12 6 0,23-12-8 16,0 0 2 0,0 0-1-16,-26 18-2 0,26-18 2 15,0 0 2 1,0 0 4-16,-14 25-4 0,14-25 3 15,0 0-4 1,0 0-1-16,-16 30-1 0,16-30-1 16,0 0-4-1,-14 25-1-15,14-25-1 0,0 0-2 16,0 0 0-16,-26 20-2 15,26-20 2-15,0 0-5 16,0 0-3-16,0 0-3 16,0 0-4-16,0 0-7 15,0 0-12-15,0 0-17 16,0 0-21-16,7 24 62 15,-7-24 11-15</inkml:trace>
          <inkml:trace contextRef="#ctx0" brushRef="#br0" timeOffset="21242.031">1229-626 153 0,'-28'33'65'0,"28"-33"6"0,-28 37 3 15,28-37 11 1,-19 47 13-16,19-47 2 0,-11 52-7 16,4-27-9-16,7 5-12 15,-12-5-11-15,12 5-12 16,-16-4-31-16,4 7-18 0,-2-8 0 15,7 1 0 1,-7 7 0-16,7-1 0 16,-4 1 0-16,11 0 0 15,-12-1 0-15,12 1 0 0,0 0 0 16,0-3 0-1,-7-5 0-15,7-25 0 16,0 38 0-16,0-38 0 0,0 27 0 16,0-27 0-16,0 0 0 15,0 0 0-15,30 28 0 16,-30-28 0-1,42 0 0-15,-14 0 0 0,5 0 0 16,2 0 0-16,-3 0 0 16,3 0 0-16,-3-11 0 15,-1-1 0-15,1 2 0 0,3-1 0 16,-5-3 0-1,1-2 0-15,-6 1 0 0,3-2 0 16,-2-3 0 0,-3 0 0-16,-23 20-2 0,42-38 4 15,-42 38-2 1,42-37-4-16,-14 16 8 0,-3-6-4 15,3 5 0 1,0 1 0-16,0-1 0 0,0-3 0 16,0 3 0-16,-5-6 0 0,-23 28 0 15,35-35 0 1,-35 35 0-16,30-33 0 15,-30 33 0-15,28-31 0 16,-28 31 0-16,26-34 0 0,-26 34 0 16,27-33 0-1,-27 33 0-15,28-30 0 16,-28 30 0-16,35-31 0 15,-35 31 0-15,42-33 0 0,-42 33 0 16,40-38 0-16,-40 38 0 16,41-43 0-1,-20 17-2-15,-21 26 2 0,40-48-1 16,-21 20 2-1,-3-2-1-15,0 2-1 0,-2-2 2 16,0 2 1 0,-5-1-2-16,3-1 0 0,-12 30 0 15,0-46 0-15,0 46 0 0,0-47 0 16,0 47 0-1,0-47 0-15,-12 23 0 0,1-1 0 16,-1-2 0 0,-2 2 0-16,2 0 0 0,12 25 0 15,-30-40 0 1,30 40 0-16,-28-28 0 0,28 28 0 15,0 0 0 1,-30-29 0-16,30 29 0 0,0 0 0 16,-37-13 0-16,37 13 0 15,-26-10 0-15,26 10 0 16,-39-11 0-16,39 11 0 15,-37 0 0 1,37 0 0-16,-38 0 0 0,38 0 0 16,-30 0 0-16,30 0 0 15,-32 24 0-15,32-24 0 16,-35 21 0-1,9-8 0-15,1 0 0 0,1 0 0 16,-4 1 0-16,0 0 0 0,5 0 0 16,-2-1 0-1,-1 1 0-15,26-14 0 0,-49 33 0 16,21-17 0-1,0 2 0-15,-2 0 0 0,0 1 0 16,-3 3 0 0,3 2 0-16,-2-1 0 0,4 5 0 15,4 4 0-15,-1 1 0 0,-1 5 0 16,5-3 0-1,0 2 0-15,-2-2 0 16,5-5 0-16,1-5 0 16,17-25 0-16,-28 28 0 0,28-28 0 15,0 0-116 1,0 0-49-16,-14-47-10 15,14 47-5-15,0 0-6 16,0 0-3-16</inkml:trace>
          <inkml:trace contextRef="#ctx0" brushRef="#br0" timeOffset="13351.0199">2970-1435 29 0,'0'0'11'0,"0"0"-4"0,-23 0-3 16,23 0-3 0,0 0 5-16,0 0 6 0,0 0 8 15,0 0-5-15,0 0 6 16,0 0 2-16,0 0 2 15,0 0 0-15,0 0-5 0,-26-29-3 16,26 29-1 0,0 0 3-16,0-22-1 15,0 22 5-15,12-25-4 16,-12 25 6-16,25-33 0 0,-25 33 0 15,31-39-2-15,-31 39-2 16,30-38-4 0,-30 38-6-16,21-35-2 0,-21 35-3 15,14-31 4-15,-14 31 2 16,0 0 6-16,16-30 1 15,-16 30 2 1,0 0 2-16,0 0-1 0,30-7 1 16,-30 7-4-16,0 0-4 15,0 0-7-15,0 0-1 16,0 0-1-16,28-20-2 0,-28 20 1 15,0 0-2 1,0 0 0-16,0 0 1 0,0 0-1 16,28-25 0-1,-28 25 4-15,0 0-3 0,0 0 0 16,0 0-1-1,12-27 0-15,-12 27 0 0,0 0 0 16,11-24-1 0,-11 24-2-16,0 0 1 0,14-29-1 15,-14 29 4-15,0 0-2 0,17-25 1 16,-17 25 3-1,0 0-3-15,30-18 6 16,-30 18-3-16,0 0 7 16,28-14-6-16,-28 14 7 0,0 0-7 15,28-16 4 1,-28 16-5-16,0 0 1 15,30-21 1-15,-30 21-1 0,0 0 2 16,16-29-1-16,-16 29 2 16,0 0 0-16,12-32 3 15,-12 32-3 1,0 0 1-16,14-30-1 0,-14 30 3 15,0 0-4-15,32-20 5 16,-32 20-5-16,0 0 3 16,0 0-4-1,26-11 1-15,-26 11-5 0,0 0-4 16,0 0 0-16,0 0 0 0,0 0 0 15,0 0 0 1,0 0 0-16,0 0 0 0,0 0 0 16,0 0 0-1,0 0 0-15,0 0 0 0,9-24 0 16,-9 24 0-1,0 0 0-15,0 0 0 0,0 0 0 16,0 0 0 0,0 0 0-16,28 0 0 0,-28 0 0 15,0 0 0-15,0 0 0 16,0 0 0-16,0 0 0 15,0 0 0-15,0 0 0 16,0 0 0-16,0 0 0 16,0 0 0-16,0 0 0 15,0 0 0-15,0 0 0 16,0 0 0-16,0 0 0 15,0 0 0-15,0-36 0 0,0 36 0 16,0 0 0 0,0 0 0-16,-14-30 0 0,14 30 0 15,0 0 0 1,-14-23 0-16,14 23 0 0,0 0 0 15,0 0 0 1,0 0 0-16,0 0 0 0,0 0 0 16,0 0 0-1,0 0 0-15,-16-29 0 0,16 29 0 16,0 0 0-16,0 0 0 0,0 0 0 15,0-25 0 1,0 25 0-16,0 0 0 16,0 0 0-16,0 0 0 15,0 0 0-15,0 0 0 0,0 0 0 16,0 0 0-1,0 0 0-15,-28-25 0 16,28 25 0-16,0 0-2 16,0 0 0-16,0 0-2 0,0 0 5 15,-33-13-4-15,33 13 3 16,0 0 0-1,0 0 1-15,0 0-2 0,0 0 2 16,-27 0-2-16,27 0 2 16,0 0-2-16,0 0 2 15,0 0-2 1,0 0 1-16,-24 0 1 0,24 0-7 15,-25 0 8-15,25 0-7 0,-33 0 5 16,33 0-5 0,-30 0 7-16,30 0-5 0,0 0 6 15,-28 0-1 1,28 0-1-16,0 0 0 0,0 0-1 15,0 0 0 1,0 0 0-16,0 0 1 0,0 0-3 16,0 0 2-1,-28-20 0-15,28 20-1 0,0 0 2 16,0 0 0-16,-28-7 0 15,28 7-1-15,0 0 0 16,0 0 0-16,0 0 3 0,0 0-3 16,0 0 2-1,-16 27-3-15,16-27 0 16,0 0 2-16,0 0-1 15,0 0 0-15,0 0-2 0,0 0 2 16,0 0-5 0,0 0-30-16,0 0-41 15,0 0-45-15,25 0-20 0,-25 0-16 16,0 0-8-16,0 0-10 15,0 0 41-15</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1:23.77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23A3A25-53D1-4D59-926D-D0CDD7332EFF}" emma:medium="tactile" emma:mode="ink">
          <msink:context xmlns:msink="http://schemas.microsoft.com/ink/2010/main" type="inkDrawing" rotatedBoundingBox="23614,11825 28591,11669 28670,14177 23693,14333" semanticType="enclosure" shapeName="Other">
            <msink:destinationLink direction="with" ref="{FBD15130-C7A0-4452-9EEE-A0833C45802A}"/>
          </msink:context>
        </emma:interpretation>
      </emma:emma>
    </inkml:annotationXML>
    <inkml:trace contextRef="#ctx0" brushRef="#br0">20566 3805 1 0,'0'0'20'16,"0"0"-13"-1,0 0 6-15,0 0 6 0,0 0 6 16,0 0 4-16,0 0 3 0,0 0 0 16,0 0 1-1,0 0-4-15,0 0-7 0,0 0-7 16,0 0-11-1,0 0-4-15,0 0-2 0,0 0 1 16,0 0-2 0,0 0 3-16,0 0 1 0,27 25 5 15,-27-25 10 1,0 0 5-16,0 0 8 0,19 24 16 15,-19-24 17-15,0 0 18 16,0 0 6-16,0 0-3 16,0 0-7-16,0 0-8 0,0 0-8 15,-14-24-16 1,14 24-18-16,0 0-19 15,0 0-7-15,0 0 1 16,0 0-1-16,0 0 3 0,0 0-2 16,-7-25 1-1,7 25 0-15,0 0-2 16,0 0 2-16,-28-33-2 0,28 33 0 15,0 0 0-15,-32-34 1 16,32 34-1-16,0 0 2 16,-26-27-1-1,26 27-2-15,0 0 1 0,0 0-1 16,-30-24 1-16,30 24-1 15,0 0 1-15,-35-19-2 16,35 19 3-16,-33-13 0 0,33 13-1 16,-37-13 2-1,37 13-2-15,-39-15 1 0,39 15-1 16,-38-12 1-1,38 12-2-15,-37-10 3 0,37 10-1 16,-35-14 0 0,35 14 0-16,-41-19-2 0,15 19 1 15,3-17 0 1,-3 7 0-16,26 10-2 0,-44-22 2 15,44 22-2-15,-42-17 4 0,42 17-2 16,-30-11 1 0,30 11-1-16,-28 0-1 15,28 0 2-15,-33-13-1 16,33 13 0-16,-37-9 0 0,37 9 2 15,-39-13-2 1,39 13 1-16,-40-11-1 16,40 11 0-16,-30-9 0 15,30 9 0-15,-28-8 1 0,28 8-2 16,-30 0 0-16,30 0 0 15,-33 0 3 1,33 0-2-16,-35 0 3 0,35 0-2 16,-35 0-1-16,35 0 0 15,-34 0-1-15,34 0 2 16,-33 0-1-1,33 0 1-15,-37 8-3 0,37-8 2 16,-35 9 0-16,35-9 0 0,-37 0 0 16,37 0 0-1,-40 7 0-15,40-7-1 0,-42 0 3 16,14 0-4-1,28 0 5-15,-48 0-3 0,48 0 2 16,-45 12-3 0,45-12 1-16,-44 0-1 0,21 11 0 15,23-11 1 1,-40 10-2-16,40-10 4 0,-44 7-4 15,44-7 2-15,-42 10 1 16,42-10-1-16,-35 13 1 16,35-13 0-16,-34 6-1 15,34-6-1-15,-33 8 2 16,33-8-2-16,-35 12 2 15,35-12 0-15,-30 16 1 16,30-16-1-16,-30 11-1 16,30-11 1-16,-31 8-2 15,31-8 2-15,-34 0-2 16,34 0 2-16,-42 0-2 0,42 0 1 15,-44 0 0 1,44 0 1-16,-40-8 0 0,40 8-1 16,-40 0 0-1,40 0-1-15,-30 0 1 0,30 0-1 16,-28 0 3-1,28 0-2-15,-25 0 1 0,25 0-1 16,-35 8 0-16,35-8 1 0,-33 8-1 16,33-8 1-1,-37 9-2-15,37-9 1 16,-44 8 0-16,18-8 1 15,3 0 0-15,-7 0 1 0,4 0-2 16,-2 0 0 0,-2 8 0-16,0-8 0 15,-3 0 0-15,3 0 0 16,-2 0 0-16,-1 6-2 0,0-6 4 15,3 0-2-15,0 12 0 16,2-12 0 0,2 0 0-16,1 11 0 0,2-11 0 15,-8 0 0-15,4 0 0 16,-6 0 0-16,3 0 0 15,-1 0 0 1,4 0 0-16,-4 0 0 0,31 0 0 16,-42 15 0-16,42-15 0 15,-37 8-2-15,37-8 4 16,-35 8-5-16,35-8 6 0,-44 12-3 15,44-12 0 1,-44 0 0-16,44 0 0 0,-44 13 0 16,44-13 0-1,-44 8 0-15,44-8 0 0,-42 11 0 16,42-11 0-1,-40 14 0-15,15-14 0 0,25 0 0 16,-47 7 0-16,47-7 0 16,-46 0 0-16,46 0 0 15,-47 0 0-15,22 0 0 0,-1 10 0 16,3-10 0-1,-3 0 0-15,26 0 0 16,-44 0 0-16,44 0 0 16,-44 10 0-16,44-10 0 0,-33 0 0 15,33 0 0 1,0 0 0-16,-35 27 0 15,35-27 0-15,0 0 0 0,-37 23 0 16,37-23 0-16,-30 0 0 16,30 0 0-16,-42 0 0 15,42 0 0 1,-42-9 0-16,42 9 0 0,-39 0 0 15,39 0 0-15,-33 0 0 16,33 0 0-16,-28 17 0 16,28-17 0-1,-25 0 0-15,25 0 0 0,-26 7 0 16,26-7 0-16,0 0 0 0,-33 10 0 15,33-10 0 1,-25 0 0-16,25 0 0 0,0 0 0 16,-33 18 0-1,33-18 0-15,0 0 0 0,-30 22 0 16,30-22 0-1,0 0 0-15,-25 25 0 0,25-25 0 16,0 0 0-16,-26 10 0 0,26-10 0 16,0 0 0-1,-35 0 0-15,35 0 0 16,-23 0 0-16,23 0 0 15,-26-7 0-15,26 7 0 0,0 0 0 16,-30 0 0 0,30 0 0-16,0 0 0 15,-33 0 0-15,33 0 0 16,-32-8 0-16,32 8 0 0,-44-12 0 15,44 12 0-15,-44-10 0 16,44 10 0 0,-40 0-2-16,40 0 4 0,-23 0-2 15,23 0 0-15,0 0 0 16,-31 0 0-16,31 0 0 15,0 0 0 1,-27-23 0-16,27 23-2 0,0 0 2 16,0 0-1-16,-28-18 4 15,28 18-6-15,0 0 3 16,0 0-1-16,0 0-1 0,0 0 2 15,0 0-1 1,0 0 0-16,0-25 0 0,0 25 4 16,0 0-4-1,-19-25 2-15,19 25 1 0,0 0 0 16,0 0-3-1,-21-30 0-15,21 30 0 0,0 0-1 16,0 0 3-16,-14-25-2 16,14 25 3-16,0 0-4 15,0 0 4-15,0 0-2 16,0 0 2-16,0 0-2 15,0 0 0-15,0 0 1 16,0 0-2-16,0 0 2 16,0 0-2-16,33 19 4 15,-33-19-3-15,0 0 0 16,23 10 0-16,-23-10 0 15,0 0 0-15,0 0 0 0,28 0 0 16,-28 0 0 0,0 0 0-16,0 0 0 0,0 0 0 15,0 0 0 1,0 0 0-16,0 0 0 0,0 0 0 15,0 0 0 1,25 18 0-16,-25-18 0 0,24 11 0 16,-24-11 0-1,30 13 0-15,-30-13 0 0,35 9 0 16,-35-9 0-16,30 0 0 15,-30 0 0-15,23 0 0 16,-23 0 0-16,26-12 0 0,-26 12 0 16,30 0 0-1,-30 0 0-15,30 0 0 16,-30 0 0-16,28 0 0 15,-28 0 0-15,0 0 0 0,24-10 0 16,-24 10 0-16,0 0 0 16,25-17 0-1,-25 17 0-15,28-16 0 0,-28 16 0 16,33-18 0-16,-33 18 0 15,32-7 0-15,-32 7 0 16,30 0 0 0,-30 0 0-16,26 0 0 0,-26 0 0 15,0 0 0-15,30-10 0 16,-30 10 0-16,26-17 0 15,-26 17 0-15,35-17 0 0,-35 17 0 16,32-11 0 0,-32 11 0-16,30 0 0 0,-30 0 0 15,24-7 0 1,-24 7 0-16,0 0 0 0,30-11 0 15,-30 11 0 1,0 0 0-16,30-21 0 0,-30 21 0 16,30-13 0-1,-30 13 0-15,38 0 0 0,-38 0 0 16,34 0 0-16,-34 0 0 0,26 0 0 15,-26 0 0 1,0 0 0-16,28 0 0 16,-28 0 0-16,0 0 0 15,26 0 0-15,-26 0 0 0,0 0 0 16,37 0 0-1,-37 0 0-15,28 0 0 16,-28 0 0-16,25 0 0 0,-25 0 0 16,30 9 0-16,-30-9 0 15,28 0 0-15,-28 0 0 16,26-18 0-1,-26 18 0-15,23-16 0 0,-23 16 0 16,26-15 0-16,-26 15 0 16,28-10 0-16,-28 10 0 15,32 0 0 1,-32 0 0-16,33 0 0 0,-33 0 0 15,37 0 0-15,-37 0 0 0,33-10 0 16,-33 10 0 0,30-13 0-16,-30 13 0 0,25-15 0 15,-25 15 0 1,31-10 0-16,-31 10 0 0,28 0 0 15,-28 0 0 1,27 0 0-16,-27 0 0 0,26 0 0 16,-26 0 0-1,0 0 0-15,33-14 0 0,-33 14 0 16,0 0 0-16,37-14 0 15,-37 14 0-15,35 0 0 16,-35 0-3-16,39 0 4 0,-39 0-1 16,44 0 2-1,-44 0-2-15,42 0 0 16,-42 0 0-16,37 0-2 15,-37 0 4-15,38 0-2 0,-38 0 0 16,35 0 0-16,-10 0 0 16,-25 0 0-1,44 0 0-15,-20 0 0 0,-24 0 0 16,46-10 0-16,-20 10 0 15,-26 0-2-15,44-9 1 16,-44 9 2 0,46 0-1-16,-20 0 2 0,-3 0-2 15,3 0 0-15,-3 0 0 16,3-8-3-16,-1 8 3 15,-25 0-1-15,37-10 3 0,-37 10-4 16,38-12 2 0,-38 12 0-16,37-8-1 0,-37 8 1 15,42-11 0 1,-42 11 0-16,42-14-2 0,-42 14 2 15,37-10-1 1,-37 10 1-16,28-12 0 0,-28 12 1 16,0 0-1-1,35-22 0-15,-35 22 0 0,30-16-1 16,-30 16 0-16,37-18 1 15,-37 18 1-15,44-17-2 16,-44 17 0-16,40-20 1 16,-40 20-1-16,39-13 1 15,-39 13 2-15,37 0-2 16,-37 0 1-16,45-15-1 15,-45 15 2-15,39 0-2 16,-39 0 3-16,33-10-2 0,-33 10-1 16,25-17 0-1,-25 17-1-15,24-13 1 0,-24 13 0 16,30-20 0-1,-30 20 1-15,32-15-2 0,-32 15 2 16,33-15 1 0,-33 15-2-16,25-8 0 0,-25 8 0 15,0 0 0 1,0 0 0-16,28-17 0 0,-28 17 0 15,0 0 0-15,0 0 0 0,28-21 0 16,-28 21 0 0,0 0 0-16,0 0 0 0,31-9 0 15,-31 9 0 1,0 0-2-16,0 0 4 15,0 0-4-15,0 0 2 16,0 0-1-16,0 0 4 0,0 0-3 16,0 0 0-1,0 0 0-15,0 0-2 16,0 0 4-16,0 0-2 0,-28 0 0 15,28 0 0-15,-33-8 0 16,33 8 0-16,-37 0 0 16,37 0 0-1,-37 0 0-15,37 0 0 0,-42 0 0 16,42 0 0-16,-44 0 0 15,16 0 0-15,2 0 0 16,-2 0 0-16,0 0 0 0,3 0 0 16,1-7 0-1,24 7 0-15,-41-10 0 0,41 10 0 16,-35-7 0-1,35 7 0-15,-31-8 0 0,31 8 0 16,-32-8 0 0,32 8 0-16,-37-14 0 0,37 14 0 15,-31-19 0 1,31 19 0-16,-23-19 0 0,23 19 0 15,0 0 0-15,-25-23 0 0,25 23 0 16,0 0 0 0,-26-18 0-16,26 18 0 15,0 0 0-15,-28-39 0 16,28 39 0-16,-21-33 0 0,21 33 0 15,-18-33 0 1,18 33 0-16,0 0 0 16,-17-30 0-16,17 30 0 15,0 0 0-15,-28-25 0 0,28 25 0 16,-27-32 0-16,27 32 0 15,-33-41 0 1,33 41 0-16,-35-44 0 0,35 44 0 16,-25-36 0-16,25 36 0 15,0 0 0-15,-28-28 0 16,28 28 0-1,0 0 0-15,-26-33 0 0,26 33 0 16,-19-29 0-16,19 29 0 0,-23-40 0 16,23 40 0-1,-21-40 0-15,21 40 0 0,-14-25 0 16,14 25 0-1,0 0 0-15,-9-32 0 0,9 32 0 16,-12-33 0 0,3 7 0-16,2 0 0 0,7 26 0 15,-19-53 0 1,8 27 0-16,11 26 0 0,-16-39 0 15,16 39 0-15,0 0 0 16,-24-30 0-16,24 30 0 16,-14-28 0-16,14 28 0 0,-21-30 0 15,21 30 0 1,-30-40 0-16,30 40 0 15,-25-42 0-15,25 42 0 16,-21-28 0-16,21 28 0 0,-19-23 0 16,19 23 0-1,0 0 0-15,-32-37 0 16,32 37 0-16,-28-23 0 0,28 23 0 15,-28-25 0-15,28 25 0 16,0 0 0-16,-26-28 0 16,26 28 0-1,0 0 0-15,0 0 0 0,-30-31 0 16,30 31 0-16,-19-26 0 15,19 26 0-15,-21-28 0 16,21 28 0-16,-21-28 0 0,21 28 0 16,0 0 0-1,-9-29 0-15,9 29 0 0,0 0 0 16,0-28 0-1,0 28 0-15,0 0 0 0,-21-32 0 16,21 32-2 0,-16-28 1-16,16 28-4 0,-19-26 6 15,19 26-1 1,-18-26 0-16,18 26 1 0,0 0 0 15,-26-30 0-15,26 30-2 0,0 0 1 16,-28-25-2 0,28 25 2-16,0 0-1 15,-28-30 2-15,28 30-3 16,0 0 2-16,-21-28 1 0,21 28 0 15,0 0 0 1,0 0-1-16,0 0 0 16,-28-23-1-16,28 23 2 15,0 0-1-15,0 0 0 16,-30-17-1-16,30 17 2 0,0 0-2 15,-23-11 1 1,23 11 1-16,0 0-1 0,0 0 0 16,0 0 0-1,-26-9 1-15,26 9-2 0,0 0 2 16,0 0 0-1,0 0 0-15,-25 0-1 0,25 0 1 16,0 0-2-16,0 0-1 0,-26 0 3 16,26 0 0-1,0 0-1-15,-25 0-2 0,25 0 3 16,0 0-1-1,0 0-1-15,-28 0 2 0,28 0-2 16,0 0 1 0,0 0-1-16,0 0 2 0,0 0-1 15,0 0 1 1,0 0 1-16,25 9 0 15,-25-9-2-15,0 0 0 0,0 0 0 16,0 0 0-16,0 0 0 16,0 0-3-16,0 0 3 15,0 0-3 1,28 0 5-16,-28 0-3 0,0 0 1 15,0 0 0-15,35 0 0 16,-35 0 2-16,30 11-3 16,-30-11 2-1,45 10-1-15,-45-10 1 0,46 9-2 16,-46-9 4-16,42 11-5 0,-42-11 2 15,30 0 0 1,-30 0-1-16,0 0 1 0,23 0 0 16,-23 0 3-1,0 0-6-15,0 0 4 0,0 0-1 16,0 0-1-1,0 0 1-15,28 0 0 0,-28 0 0 16,0 0-2-16,0 0 4 0,28 27-4 16,-28-27 3-1,0 0 0-15,0 0-1 16,23 13 0-16,-23-13 0 15,0 0 0-15,26 15-1 0,-26-15 2 16,26 25-2 0,-26-25 3-16,25 26-3 15,-25-26 2-15,35 34 1 16,-35-34-2-16,23 25 0 0,-23-25 0 15,24 25 0-15,-24-25 0 16,18 26 0 0,-18-26 0-16,19 36 0 0,-8-12 0 15,3 2 0-15,0-2 0 16,-4 1 0-16,1-1 0 15,-11-24 0 1,19 36 0-16,-19-36 0 0,0 0 0 16,18 25 0-16,-18-25 0 15,0 0 0-15,12 24 0 16,-12-24 0-16,0 0 0 0,28 34 0 15,-28-34 0 1,30 44 0-16,-30-44 0 0,40 45 0 16,-22-17 0-1,-1-3 0-15,-17-25 0 0,32 38 0 16,-32-38 0-1,26 30 0-15,-26-30 0 0,25 25 0 16,-25-25 0-16,24 23 0 16,-24-23 0-16,28 41 0 15,-28-41 0-15,30 45 0 0,-16-21 0 16,-14-24 0-1,28 43 0-15,-28-43 0 16,18 29 0-16,-18-29 0 16,0 0 0-16,30 30 0 0,-30-30 0 15,21 30 0 1,-21-30 0-16,31 38 0 15,-31-38 0-15,37 42 0 0,-37-42 0 16,28 34 0-16,-28-34 0 16,18 26 0-16,-18-26 0 15,0 0 0 1,0 0 0-16,0 0 0 0,0 0 0 15,21 28 0-15,-21-28 0 16,0 0 0-16,26 23 0 16,-26-23 0-1,0 0 0-15,30 30 0 0,-30-30 0 16,0 0 0-16,28 30 0 0,-28-30 0 15,0 0 0 1,33 34 0-16,-33-34 0 0,27 19 0 16,-27-19 0-1,24 17 0-15,-24-17 0 0,25 15 0 16,-25-15 0-1,0 0 0-15,33 17 0 0,-33-17 0 16,25 8 0-16,-25-8 0 0,24 11 0 16,-24-11 0-1,0 0 0-15,30 0 0 16,-30 0 0-16,0 0 0 15,28 10 0-15,-28-10 0 0,0 0 0 16,28 0 0 0,-28 0 0-16,0 0 0 15,32 21 0-15,-32-21 0 16,26 10 0-16,-26-10 0 0,30 11 0 15,-30-11 0-15,30 12 0 16,-30-12 0 0,33 8 0-16,-33-8 0 0,32 0 0 15,-32 0 0 1,28 0 0-16,-28 0 0 0,0 0 0 15,31 10 0 1,-31-10 0-16,0 0 0 0,32 0 0 16,-32 0 0-1,26 0 0-15,-26 0 0 0,30 0 0 16,-30 0 0-16,23 0 0 0,-23 0 0 15,28 0 0 1,-28 0 0-16,28-10 0 0,-28 10 0 16,28 0 0-1,-28 0 0-15,33-14 0 0,-33 14 0 16,30-7 0-1,-30 7 0-15,35 0 0 0,-35 0 0 16,37-15 0-16,-37 15 0 16,35 0 0-16,-35 0 0 15,30 0 0-15,-30 0 0 16,0 0 0-16,28 0 0 15,-28 0 0-15,0 0 0 16,0 0 0-16,32 8 0 16,-32-8 0-16,28 14 0 15,-28-14 0 1,35 14 0-16,-35-14 0 0,33 14 0 15,-33-14 0-15,30 16 0 0,-30-16 0 16,26 14 0 0,-26-14 0-16,27 13 0 0,-27-13 0 15,31 17 0 1,-31-17 0-16,32 11 0 0,-32-11 0 15,35 10 0 1,-35-10 0-16,40 14 0 0,-40-14 0 16,37 14 0-1,-37-14 0-15,46 17 0 0,-46-17 0 16,52 18-3-16,-27-9 4 15,-25-9-1-15,44 18 0 16,-44-18 0-16,40 12 2 0,-40-12-2 16,30 11 0-1,-30-11 0-15,0 0-2 16,30 7 2-16,-30-7-2 15,0 0 3-15,28 10-2 0,-28-10 1 16,0 0 0-16,0 0 1 16,26 0-2-1,-26 0 1-15,0 0 1 0,0 0-4 16,25 7 3-16,-25-7-1 15,0 0 1-15,31 8-3 16,-31-8 5 0,0 0-4-16,28 0 2 0,-28 0 1 15,0 0-2-15,0 0 2 16,23 12-3-16,-23-12 3 15,0 0-4 1,0 0 4-16,25 10-2 0,-25-10 1 16,0 0-1-16,26 14-1 0,-26-14 2 15,0 0-2 1,23 0 3-16,-23 0-2 0,0 0 1 15,26 14-1 1,-26-14 2-16,0 0-2 0,0 0 1 16,32 0-1-1,-32 0 1-15,0 0 1 0,31 0-1 16,-31 0 0-1,0 0 0-15,27 0 0 0,-27 0 1 16,0 0 0-16,0 0 0 16,28 0-2-16,-28 0 1 15,0 0-1-15,0 0 1 0,31-8 1 16,-31 8 0-1,0 0-1-15,0 0 0 16,30 18-1-16,-30-18 1 16,0 0 1-16,0 0-2 0,28-7 1 15,-28 7 0-15,0 0 0 16,0 0-2-1,0 0 3-15,0 0-1 0,0 0 0 16,23-14 1-16,-23 14-1 16,0 0-1-16,0 0 1 15,0 0 2 1,28-11-1-16,-28 11 0 0,0 0-1 15,0 0 1-15,32-28 1 16,-32 28 0-16,0 0-2 16,31-18 0-16,-31 18 0 0,28-17-1 15,-28 17 2 1,25-20-2-16,-25 20 1 0,23-18-1 15,-23 18 2 1,0 0-1-16,28-22 0 0,-28 22 1 16,0 0-2-1,0 0 3-15,26-33-2 0,-26 33 1 16,0 0-1-1,9-30 0-15,-9 30 0 0,0 0 1 16,0 0-1-16,12-28-1 0,-12 28 2 16,0 0-2-1,0 0 1-15,0-27 0 16,0 27 0-16,0 0-2 15,0-30 2-15,0 30 1 0,0 0-1 16,0-25 0 0,0 25 0-16,0 0 1 15,0 0-17-15,0 0-89 0,0 0-46 16,0 0-17-16,-35 0-4 15,35 0-3-15,-47 33-3 16</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2:55.19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A848A68-7D73-4628-98DD-0C7711CE0B5B}" emma:medium="tactile" emma:mode="ink">
          <msink:context xmlns:msink="http://schemas.microsoft.com/ink/2010/main" type="inkDrawing" rotatedBoundingBox="2348,17714 4306,14666 5038,15136 3079,18184" semanticType="callout" shapeName="Other"/>
        </emma:interpretation>
      </emma:emma>
    </inkml:annotationXML>
    <inkml:trace contextRef="#ctx0" brushRef="#br0">529 8405 110 0,'0'0'44'15,"0"0"6"1,-26 27 5-16,26-27 2 0,0 0 2 15,0 33 5-15,0-33 7 0,0 25 0 16,0-25 2 0,0 27-5-16,0-27-1 0,0 25-11 15,0-25-2 1,-14 24-12-16,14-24-8 0,-14 33-11 15,14-33-7 1,-25 31-7-16,25-31-9 0,-33 35 0 16,33-35 0-1,-39 41 0-15,39-41 0 0,-42 36 0 16,42-36 0-16,-44 31 0 16,44-31-4-16,-45 18 3 15,45-18-3-15,-44 14 4 0,44-14-1 16,-42 8 1-1,42-8-1-15,-35 8 2 16,35-8-1-16,-30 0 0 16,30 0 0-16,-25 10 0 0,25-10 1 15,0 0-1-15,-31 10 0 16,31-10 0-1,0 0-1-15,-32 7 2 0,32-7-1 16,0 0 0-16,-33 12 0 16,33-12 0-16,0 0 0 15,-30 15 0 1,30-15-1-16,-28 15 0 0,28-15 1 15,-35 16-1-15,35-16 1 16,-44 25-1-16,44-25 1 16,-46 30 0-16,20-13 0 0,26-17-1 15,-47 46 1 1,29-19 0-16,-3 3 0 0,0 3-1 15,0 6 2 1,2 2-1-16,-1 3 2 0,-1 5-3 16,-3-4 2-1,1 2-3-15,0 1 3 0,0-1-1 16,-3-2-1-1,3 3 0-15,-5-3 0 0,2 5 1 16,-2 2 1-16,-2 6-2 0,-2 2 1 16,-1 3-1-1,0 8 4-15,-4 6-2 16,7 5-5-16,-3 3 3 15,1 5-3-15,2-2 4 0,-1 4-3 16,1-3 1 0,0-2-3-16,0-4 3 15,-1-10 3-15,1-4-2 0,2-3 2 16,3-6-2-16,2-7-1 15,2-2 2-15,4-2 0 16,-1-3 0 0,6-6 1-16,0-3-2 0,1-1 1 15,4-3 0-15,-2 0 2 16,9-6-3-16,0-27 0 15,-17 41 0 1,17-41 2-16,0 30-1 0,0-30 0 16,0 0-1-16,0 25 2 0,0-25-2 15,0 0 1 1,0 0 0-16,0 0 0 0,0 0-1 15,0 0 2 1,0 0-1-16,0 0-1 0,0 0 1 16,0 0 1-1,0 0-2-15,0 0 2 0,26 22-2 16,-26-22 2-1,0 0-1-15,0 0 1 0,0 0-1 16,21 25 0-16,-21-25 1 16,0 0-2-16,0 0 1 15,0 0-1-15,0 0 0 0,0 0 1 16,0 0 1-1,0 0-2-15,0 0 1 16,0 0 0-16,0 0 0 16,0 0 2-16,0 0-3 15,0 0 1-15,0 0-1 0,0 0 2 16,18-25-2-1,-18 25 1-15,0 0-1 0,0 0 1 16,0 0 1 0,0 0-2-16,14-25 1 0,-14 25 0 15,0 0 2 1,0-33-2-16,0 33 0 0,0-41-1 15,0 17 1 1,0-3 0-16,0-4 0 0,0 7-1 16,0-5 2-16,0 29-2 0,0-39 1 15,0 39-1 1,10-28 1-16,-10 28 0 0,0 0-1 15,0 0 2 1,7-27-1-16,-7 27-1 0,0 0 1 16,0 0 0-1,0 0 0-15,25-30 0 16,-25 30 1-16,0 0-1 15,0 0 0-15,28-28 1 0,-28 28-1 16,0 0 0-16,28-25 0 16,-28 25 0-1,19-25 0-15,-19 25-1 0,21-27 2 16,-21 27-1-16,27-33-1 15,-27 33 1-15,28-42 0 16,-28 42 0 0,24-34 1-16,-24 34-2 0,25-36 1 15,-25 36 0-15,26-30 0 0,-26 30 0 16,21-28 1-1,-21 28-1-15,23-30 1 0,-23 30-1 16,23-30 0 0,-23 30 0-16,26-35-1 0,-26 35 1 15,25-38 1 1,-25 38-1-16,21-42-1 0,-21 42 1 15,21-38-1 1,-21 38 2-16,23-33 0 0,-23 33-2 16,21-36 1-16,-21 36 0 15,26-30 0-15,-26 30 2 16,26-41-1-16,-19 16-1 0,4-4 0 15,1 3 1 1,-3-1-2-16,0-3 1 16,3 1 1-16,0 0-3 15,2 2 2-15,0 3 6 0,-14 24-7 16,30-43 7-1,-30 43-4-15,30-34 3 16,-30 34-5-16,28-28 6 0,-28 28-6 16,0 0 1-16,28-35-1 15,-28 35-1-15,0 0 1 16,18-33 1-1,-18 33-1-15,0 0-2 0,26-27 2 16,-26 27-2-16,0 0 2 16,23-22 0-16,-23 22-1 15,0 0 0-15,26-28 1 0,-26 28 1 16,9-25-2-1,-9 25 1-15,7-30-1 0,-7 30 1 16,0-38 0 0,0 38-1-16,9-35 0 0,-9 35 0 15,0-31 2 1,0 31-1-16,10-36 1 0,-10 36-1 15,9-27-1 1,-9 27 2-16,7-33-1 0,-7 33 0 16,12-35 0-16,-12 35 0 0,14-38 0 15,-14 38 0 1,18-38 0-16,-18 38 1 15,21-34-2-15,-21 34 1 16,16-33 1-16,-16 33-2 0,17-30 1 16,-17 30 0-1,14-27 1-15,-14 27-2 16,9-30 1-16,-9 30 1 15,16-36-1-15,-16 36 1 0,19-35-1 16,-19 35 0-16,18-30 1 16,-18 30-1-1,17-25 1-15,-17 25-1 0,0 0 0 16,32-27 0-16,-32 27 0 15,0 0 1-15,33-31-2 16,-33 31 2 0,0 0-1-16,30-24 0 0,-30 24 1 15,0 0 0-15,23-33 0 0,-23 33-1 16,0 0 0-1,24-30 0-15,-24 30 0 0,25-16 1 16,-25 16-2 0,26-14 0-16,-26 14 1 0,0 0 1 15,32-16 0 1,-32 16-1-16,0 0 0 0,28-25 0 15,-28 25 1 1,0 0-2-16,26-23 2 0,-26 23-1 16,0 0-1-16,35-23 0 15,-35 23 2-15,23-11-1 16,-23 11 2-16,28-15-1 0,-28 15-1 15,25-18 0 1,-25 18 0-16,24-17 1 16,-24 17-1-16,0 0 0 15,32-28-1-15,-32 28 1 0,26-10 0 16,-26 10 0-1,0 0 0-15,28-21 0 16,-28 21 0-16,0 0 1 0,28-18 0 16,-28 18-2-1,0 0 1-15,23-16-1 0,-23 16 2 16,0 0-1-1,32-14 0-15,-32 14-1 0,26-8 2 16,-26 8-1 0,0 0 1-16,35-16-1 0,-35 16 1 15,0 0-1-15,37-10-1 0,-37 10 2 16,0 0-1-1,33-12 0-15,-33 12 0 0,25 0-1 16,-25 0 1 0,0 0 1-16,30-12 0 0,-30 12-2 15,24 0 2 1,-24 0-1-16,25 0 1 0,-25 0-1 15,31 0 0 1,-31 0 0-16,34 0 0 0,-34 0 0 16,31 0 0-16,-31 0 1 15,0 0 1-15,30 0-2 16,-30 0 0-16,0 0 0 15,0 0 0-15,0 0 0 16,0 0 0-16,28 0 0 16,-28 0 0-1,0 0 0-15,0 0 0 0,0 0 0 16,0 0 0-16,0 0 0 15,0 0 0-15,0 0 0 16,0 0 0-16,0 0 0 0,0 0-2 16,0 0 4-1,0 0-4-15,0 0 4 0,25 14-2 16,-25-14-3-1,0 0-35-15,0 0-75 0,0 0-47 16,0 0-19 0,0 0-6-16,-35 0-1 0,12 0 27 15</inkml:trace>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1:58.89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C91ED51F-979A-4AD7-B323-DB21E705A508}" emma:medium="tactile" emma:mode="ink">
          <msink:context xmlns:msink="http://schemas.microsoft.com/ink/2010/main" type="inkDrawing" rotatedBoundingBox="24520,7626 29313,6602 30366,11528 25574,12553" semanticType="enclosure" shapeName="Other">
            <msink:destinationLink direction="with" ref="{B2BFDD3F-D532-4BE5-9925-80484C14A73C}"/>
          </msink:context>
        </emma:interpretation>
      </emma:emma>
    </inkml:annotationXML>
    <inkml:trace contextRef="#ctx0" brushRef="#br0">20224 1024 22 0,'-28'-13'37'0,"28"13"-21"16,-30-13-2-16,30 13 3 15,0 0 2 1,-35-8 1-16,35 8 0 0,0 0 0 16,0 0-2-16,-26 16-2 15,26-16-3-15,0 0-4 16,0 0-1-16,0 0-2 0,0 0 9 15,0 0 0 1,0 0 6-16,0 0-1 0,0 0 0 16,0 0 0-1,0 0 0-15,-28-15-1 0,28 15-7 16,-21-28-5-1,21 28-5-15,-25-41 3 0,25 41-3 16,-31-43 3-16,31 43-3 16,-20-29 7-16,20 29 10 15,0 0 5-15,-26-19 4 0,26 19-3 16,0 0 4-1,-33-14-5-15,33 14 4 16,-37-18-10-16,37 18-8 16,-39-29-7-16,39 29-3 0,-45-32 1 15,20 19-2 1,25 13 2-16,-42-25-2 15,42 25 4-15,-35-17-3 0,35 17 3 16,-35-16-1-16,35 16-1 16,-42-20 1-16,42 20-1 15,-46-24 0 1,46 24-2-16,-47-28 3 0,47 28-2 15,-41-35 3 1,41 35-2-16,-42-26 4 0,42 26-1 16,-38-27-1-1,38 27 3-15,-44-35 1 0,16 21-1 16,28 14 1-16,-46-33 2 0,46 33-2 15,-44-30 6 1,44 30 5-16,-40-25 5 0,15 12 4 16,25 13 0-1,-47-25-1-15,47 25 0 0,-49-23 1 16,24 12-6-1,-6-7-3-15,4 7-7 0,-1-3-2 16,2-2-2-16,-2 2-1 16,-2-2-1-16,4 6-3 15,-2-3 3-15,5 2-1 16,-2-5 0-16,-1 3-6 15,26 13 6-15,-42-17-6 16,17 7 6-16,-3-4-2 16,-3 3 1-16,1-9-5 15,0 5 2-15,-5 0 2 16,3 4-3-16,-3-5 2 15,4-1-1-15,6 6 1 0,-3 4-2 16,28 7 0 0,-47-14 2-16,47 14-1 0,-44-7 0 15,16 7 0 1,3-11 1-16,-1 2-3 0,1 9 4 15,-3-14-3 1,4 3 1-16,-4 1 0 0,1 1-2 16,1-2 1-1,3 2 0-15,-3 1 3 0,1 8-3 16,-1-13 2-16,0 5 0 0,-4-1 1 15,-2 1 0 1,-3-2-2-16,-2-2 0 16,2 0 0-16,-3-1 0 15,4 0-2-15,1 5 2 0,5-1 1 16,28 9 1-1,-37 0 0-15,37 0-2 16,-28 0 0-16,28 0 0 0,-28 0 0 16,28 0 0-16,-35-16 0 15,35 16 0-15,-39-19 0 16,39 19 0-1,-45-23 0-15,45 23 0 0,-34-11 0 16,34 11 0-16,-26 0 0 16,26 0 0-16,0 0 0 15,-33 0 0 1,33 0 0-16,0 0 0 0,-32 0 0 15,32 0 0-15,0 0 0 0,-28-23 0 16,28 23 0 0,0 0 0-16,0 0 0 0,0 0 0 15,0 0 0 1,0 0 0-16,12-22 0 0,-12 22 0 15,0 0 0 1,0 0 0-16,28-9 0 0,-28 9 0 16,0 0 0-1,0 0 0-15,25-8 0 0,-25 8 0 16,0 0 0-16,37 0 0 15,-37 0 0-15,33 0 0 16,-33 0 0-16,32 0 0 0,-32 0 0 16,33 0 0-1,-33 0 0-15,28 0 0 16,-28 0 0-16,25-8 0 15,-25 8 0-15,0 0 0 0,35-9 0 16,-35 9 0-16,28 0 0 16,-28 0 0-1,28 9 0-15,-28-9 0 0,23 8 0 16,-23-8 0-16,26 11 0 15,-26-11 0-15,0 0 0 16,33 0 0 0,-33 0 0-16,25 0 0 0,-25 0 0 15,30 0 0-15,-30 0 0 16,35 11 0-16,-35-11 0 16,33 0 0-16,-33 0 0 0,32 16 0 15,-32-16 0 1,26 0 0-16,-26 0 0 0,0 0 0 15,33 0 0 1,-33 0 0-16,0 0 0 0,25 9 0 16,-25-9 0-1,0 0 0-15,33 11 0 0,-33-11 0 16,0 0 0-1,28 10 0-15,-28-10 0 0,0 0 0 16,27 12 0-16,-27-12 0 0,0 0 0 16,31 10 0-1,-31-10 0-15,0 0 0 16,30 20 0-16,-30-20 0 15,0 0 0-15,32 18 0 0,-32-18 0 16,24 17 0 0,-24-17 0-16,35 25 0 15,-35-25 0-15,35 25 0 0,-35-25 0 16,32 21 0-16,-32-21 0 15,30 17 0-15,-30-17 0 16,26 10 0 0,-26-10 0-16,30 10 0 0,-30-10 0 15,33 0 0-15,-33 0 0 16,35 11 0-16,-35-11 0 15,39 10 0 1,-39-10 0-16,33 9 0 0,-33-9 0 16,30 0 0-16,-30 0 0 0,28 8 0 15,-28-8 0 1,28 0 0-16,-28 0 0 0,30 0 0 15,-30 0 0 1,32 7 0-16,-32-7 0 0,33 7 0 16,-33-7 0-1,30 0 0-15,-30 0 0 0,24 13 0 16,-24-13 0-1,0 0 0-15,30 9 0 0,-30-9 0 16,0 0 0-16,30 0 0 16,-30 0 0-16,28 13 0 15,-28-13 0-15,30 16 0 16,-30-16 0-16,30 21 0 15,-30-21 0-15,31 29 0 16,-31-29 0-16,30 18 0 16,-30-18 0-16,28 20 0 15,-28-20 0-15,28 14 0 0,-28-14 0 16,30 21 0-1,-30-21 0-15,32 30 0 0,-32-30 0 16,33 37 0 0,-33-37 0-16,40 38 0 0,-40-38 0 15,34 27 0 1,-34-27 0-16,31 21 0 0,-31-21 0 15,25 14 0 1,-25-14 0-16,0 0 0 0,26 7 0 16,-26-7 0-16,0 0 0 0,28 12 0 15,-28-12 0 1,25 0 0-16,-25 0 0 15,26 11 0-15,-26-11 0 16,30 13 0-16,-30-13 0 0,23 12 0 16,-23-12 0-1,28 16 0-15,-28-16 0 16,26 12 0-16,-26-12 0 15,25 10 0-15,-25-10 0 0,28 8 0 16,-28-8 0-16,26 0 0 16,-26 0 0-1,23 14 0-15,-23-14 0 0,0 0 0 16,30 11 0-16,-30-11 0 15,26 0 0-15,-26 0 0 16,26 16 0 0,-26-16 0-16,30 6 0 0,-30-6 0 15,32 15 0-15,-32-15 0 0,31 15 0 16,-31-15 0-1,27 15 0-15,-27-15 0 0,0 0 0 16,35 13 0 0,-35-13 0-16,26 8 0 0,-26-8 0 15,0 0 0 1,26 0 0-16,-26 0 0 0,0 0 0 15,0 0 0 1,0 0 0-16,0 0 0 0,0 0 0 16,0 0 0-16,0 0 0 15,0 0 0-15,0 0 0 16,0 0 0-16,0 0 0 0,0 0 0 15,0 0 0 1,0 0 0-16,0 0 0 16,0 0 0-16,0 0 0 15,0 0 0-15,25 18 0 0,-25-18 0 16,0 0 0-1,0 0 0-15,28 0 0 16,-28 0 0-16,0 0 0 0,33 22 0 16,-33-22 0-16,0 0 0 15,30 7 0-15,-30-7 0 16,0 0 0-1,0 0 0-15,0 0 0 0,28 7 0 16,-28-7 0-16,0 0 0 16,0 0 0-16,0 0 0 15,0 0 0-15,0-24 0 0,0 24 0 16,0 0 0-1,-10-30 0-15,10 30 0 0,0 0 0 16,0 0 0 0,-18-25 0-16,18 25 0 0,0 0 0 15,0 0 0 1,0 0 0-16,-16-24 0 0,16 24 0 15,-17-27 0 1,17 27 0-16,-30-33 0 0,30 33 0 16,-30-42 0-16,30 42 0 0,-28-38 0 15,28 38 0 1,-19-30 0-16,19 30 0 15,-14-27 0-15,14 27 0 16,-14-30 0-16,14 30 0 0,-28-44 0 16,14 22 0-1,-4-7 0-15,-1 1 0 16,-4 3 0-16,2-1 0 15,21 26 0-15,-42-44 0 0,42 44 0 16,-37-35 0-16,37 35 0 16,-40-30 0-1,40 30 0-15,-44-37 0 0,44 37 0 16,-39-36 0-16,39 36 0 15,-42-40 0-15,42 40 0 16,-40-32 0 0,40 32 0-16,-32-28 0 0,32 28 0 15,-35-27 0-15,35 27 0 0,-42-24 0 16,17 9 0-1,25 15 0-15,-40-29 0 0,40 29 0 16,-33-22 0 0,33 22 0-16,-37-25 0 0,37 25 0 15,-30-21 0 1,30 21 0-16,-30-22 0 0,30 22 0 15,-33-23 0 1,33 23 0-16,-32-18 0 0,32 18 0 16,-40-12 0-16,40 12 0 15,-44-10 0-15,44 10 0 16,-47-12 0-16,22 12 0 15,-3-10 0-15,0 10 0 16,0-14 0-16,3 7 0 16,1-4 0-16,24 11 0 15,-44-18 0-15,44 18 0 16,-46-28 0-16,20 11 0 15,26 17 0-15,-47-34 0 16,47 34 0-16,-46-44 0 0,46 44 0 16,-37-45 0-1,37 45 0-15,-35-40 0 0,35 40 0 16,-30-35 0-1,30 35 0-15,-24-37 0 0,24 37 0 16,-32-31 0 0,32 31 0-16,-35-36 0 0,35 36 0 15,-35-46 0 1,35 46 0-16,-42-41 0 0,42 41 0 15,-32-37 0-15,32 37 0 16,-31-28 0-16,31 28 0 16,-23-18 0-16,23 18 0 0,-25-17 0 15,25 17 0 1,-31-25 0-16,31 25 0 15,-35-26 0-15,35 26 0 16,-39-29 0-16,39 29 0 0,-33-22 0 16,33 22 0-1,-25-22 0-15,25 22 0 16,0 0 0-16,0 0 0 0,-23-26 0 15,23 26 0-15,0 0 0 16,-26-33 0-16,26 33 0 16,-28-30 0-1,28 30 0-15,-35-30 0 0,35 30 0 16,-35-28 0-16,35 28 0 15,-25-24 0-15,25 24 0 16,-26-11 0 0,26 11 0-16,0 0 0 0,-30-17 0 15,30 17 0-15,-30-14 0 0,30 14 0 16,-28-19 0-1,28 19 0-15,-30-14 0 0,30 14 0 16,-24-13 0 0,24 13 0-16,0 0 0 0,-35-13 0 15,35 13 0 1,-25-17 0-16,25 17 0 0,-30-20 0 15,30 20 0-15,-28-16 0 0,28 16 0 16,-26-13 0 0,26 13 0-16,0 0 0 15,-30-6 0-15,30 6 0 16,0 0 0-16,-26-8 0 0,26 8 0 15,0 0 0 1,0 0 0-16,-25-10 0 16,25 10 0-16,0 0 0 15,-28-17 0-15,28 17 0 0,0 0 0 16,-33-17 0-16,33 17 0 15,-25-8 0 1,25 8 0-16,0 0 0 0,-33 0 0 16,33 0 0-16,0 0 0 15,-23 8 0-15,23-8 0 16,0 0 0-1,-26 0 0-15,26 0 0 0,0 0 0 16,-35 0 0-16,35 0 0 16,0 0 0-16,-34-8 0 15,34 8 0-15,0 0 0 0,0 0 0 16,0 0 0-1,0 0 0-15,0 0 0 0,0 0 0 16,0 0 0 0,0 0 0-16,0 0 0 0,0 0 0 15,0 0 0 1,-24-23 0-16,24 23 0 0,0 0 0 15,0 0 0-15,0 0 0 16,0 0 0-16,0 0 0 16,0 0 0-16,0 0 0 0,0 0 0 15,0 0 0 1,0 0 0-16,0 0 0 15,0 0 0-15,28-10 0 16,-28 10 0-16,0 0 0 0,0 0 0 16,23 0 0-1,-23 0 0-15,0 0 0 16,0 0 0-16,0 0 0 0,26-8 0 15,-26 8 0-15,0 0 0 16,26 0 0-16,-26 0 0 16,23 0 0-1,-23 0 0-15,25 0 0 0,-25 0 0 16,24 0 0-16,-24 0 0 15,0 0 0-15,30 0 0 16,-30 0 0 0,0 0 0-16,37 0 0 0,-37 0 0 15,28 0 0-15,-28 0 0 0,26 0 0 16,-26 0 0-1,0 0 0-15,30 13 0 0,-30-13 0 16,0 0 0 0,28 0 0-16,-28 0 0 0,0 0 0 15,25 15 0 1,-25-15 0-16,0 0 0 0,33 15 0 15,-33-15 0-15,25 13 0 16,-25-13 0-16,26 15 0 16,-26-15 0-16,30 8 0 15,-30-8 0-15,30 10 0 16,-30-10 0-16,31 7 0 15,-31-7 0-15,37 17 0 16,-37-17 0-16,37 17 0 16,-37-17 0-16,40 18 0 15,-40-18 0-15,37 16 0 16,-37-16 0-16,35 19 0 0,-35-19 0 15,28 22 0 1,-28-22 0-16,35 28 0 0,-35-28 0 16,37 30 0-1,-37-30 0-15,37 30 0 0,-37-30 0 16,33 38 0-1,-33-38 0-15,20 34 0 0,-20-34 0 16,24 26 0 0,-24-26 0-16,18 25 0 0,-18-25 0 15,26 13 0-15,-26-13 0 0,28 20 0 16,-28-20 0-1,35 29 0-15,-35-29 0 16,35 30 0-16,-35-30 0 16,30 26 0-16,-30-26 0 0,25 19 0 15,-25-19 0 1,0 0 0-16,35 14 0 15,-35-14 0-15,26 14 0 0,-26-14 0 16,32 17 0-16,-32-17 0 16,35 33 0-16,-35-33 0 15,33 26 0 1,-33-26 0-16,25 25 0 0,-25-25 0 15,26 21 0-15,-26-21 0 16,26 18 0-16,-26-18 0 16,37 26 0-1,-37-26 0-15,37 25 0 0,-37-25 0 16,37 20 0-16,-37-20 0 0,26 15 0 15,-26-15 0 1,30 15 0-16,-30-15 0 0,28 15 0 16,-28-15 0-1,28 20 0-15,-28-20 0 0,28 17 0 16,-28-17 0-1,23 10 0-15,-23-10 0 0,26 8 0 16,-26-8 0 0,0 0 0-16,34 12 0 0,-34-12 0 15,28 10 0-15,-28-10 0 16,28 14 0-16,-28-14 0 15,0 0 0-15,35 14 0 0,-35-14 0 16,0 0 0 0,35 0 0-16,-35 0 0 15,26 0 0-15,-26 0 0 16,37 0 0-16,-37 0 0 0,44 20 0 15,-44-20 0-15,44 18 0 16,-44-18 0 0,42 22 0-16,-42-22 0 0,37 13 0 15,-37-13 0-15,24 9 0 16,-24-9 0-16,27 11 0 15,-27-11 0 1,31 19 0-16,-31-19 0 0,44 33 0 16,-19-17 0-16,6 3 0 15,-8-4 0-15,-23-15 0 16,42 26 0-16,-42-26 0 0,30 20 0 15,-30-20 0 1,28 22 0-16,-28-22 0 0,35 30 0 16,-35-30 0-1,46 41 0-15,-20-19 0 0,2 3 0 16,-28-25 0-1,44 40 0-15,-44-40 0 0,33 35 0 16,-33-35 0 0,27 34 0-16,-27-34 0 0,33 33 0 15,-33-33 0-15,37 41 0 0,-37-41 0 16,40 42 0-1,-40-42 0-15,32 34 0 16,-32-34 0-16,19 23 0 16,-19-23 0-16,16 24 0 0,-16-24 0 15,26 30 0 1,-26-30 0-16,37 39 0 15,-11-14 0-15,1 5 0 0,1 1 0 16,0-2 0-16,-4-1 0 16,-24-28 0-16,41 43 0 15,-41-43 0 1,31 27 0-16,-31-27 0 0,0 0 0 15,34 25 0-15,-34-25 0 16,28 18 0-16,-28-18 0 16,26 20 0-1,-26-20 0-15,0 0 0 0,23 22 0 16,-23-22 0-16,0 0 0 0,0 0 0 15,0 0 0 1,0 0 0-16,0 0 0 0,0 0 0 16,0 0 0-1,0 0 0-15,0 0 0 0,0-25 0 16,0 25 0-1,0 0 0-15,0 0 0 0,0 0 0 16,-23-24 0-16,23 24 0 0,0 0 0 16,0 0 0-1,0 0 0-15,-28-28 0 16,28 28 0-16,0 0 0 15,0 0 0-15,0 0 0 0,-23-33 0 16,23 33 0 0,-16-24 0-16,16 24 0 15,0 0 0-15,-21-28 0 16,21 28 0-16,0 0 0 15,-19-23 0-15,19 23 0 0,0 0 0 16,-21-32 0 0,21 32 0-16,-21-30 0 0,21 30 0 15,-25-30 0 1,25 30 0-16,-19-24 0 0,19 24 0 15,0 0 0 1,-19-30 0-16,19 30 0 0,0 0 0 16,-11-30 0-1,11 30 0-15,0-27 0 0,0 27 0 16,-17-26 0-16,17 26 0 0,0-27 0 15,0 27 0 1,0 0 0-16,0-27 0 0,0 27 0 16,0 0 0-1,0 0 0-15,14-33 0 0,-14 33 0 16,0 0 0-1,0-26 0-15,0 26 0 0,0 0 0 16,0 0 0-16,0-29 0 16,0 29 0-16,0 0 0 15,0 0 0-15,0 0 0 16,7-27 0-1,-7 27 0-15,0 0 0 0,0 0 0 16,0-30 0-16,0 30 0 16,0 0 0-16,0-33 0 15,0 33 0 1,0-27 0-16,0 27 0 0,0-30 0 15,0 30 0-15,-16-31 0 0,16 31 0 16,-9-28 0 0,9 28 0-16,-14-34 0 0,14 34 0 15,-14-30 0 1,14 30 0-16,-12-28 0 0,12 28 0 15,-14-27 0 1,14 27 0-16,-7-33 0 0,7 33 0 16,-11-34 0-1,11 34 0-15,-12-38 0 0,12 38 0 16,-7-30 0-16,7 30 0 15,-14-28 0-15,14 28 0 16,-16-30 0-16,16 30 0 0,-23-32 0 16,23 32 0-1,-24-41 0-15,24 41 0 16,-21-33 0-16,21 33 0 15,-16-24 0-15,16 24 0 0,0 0 0 16,-21-31 0-16,21 31 0 16,0 0 0-1,-30-32 0-15,30 32 0 0,-23-25 0 16,23 25 0-16,0 0 0 15,-24-25 0-15,24 25 0 16,0 0 0 0,0 0 0-16,0 0 0 0,0 0 0 15,0 0 0-15,0 0 0 16,0 0 0-16,0 0 0 15,0 0 0-15,0 0 0 0,0 0 0 16,0 0 0 0,0 0 0-16,0 0 0 0,0 0 0 15,0 0 0 1,0 0 0-16,0 0 0 0,0 0 0 15,31 24 0 1,-31-24 0-16,0 0 0 0,35 11 0 16,-35-11 0-1,27 19 0-15,-27-19 0 0,24 10 0 16,-24-10 0-16,25 7 0 0,-25-7 0 15,0 0 0 1,35 11 0-16,-35-11 0 16,0 0 0-16,37 31 0 15,-37-31 0-15,0 0 0 0,28 30 0 16,-28-30 0-1,0 0 0-15,19 27 0 16,-19-27 0-16,0 0 0 0,32 30 0 16,-32-30 0-16,21 30 0 15,-21-30 0-15,19 30 0 16,-19-30 0-1,12 29 0-15,-12-29 0 0,0 0 0 16,0 26 0-16,0-26 0 16,0 0 0-16,0 33 0 15,0-33 0 1,9 35 0-16,0-6 0 0,-9-29 0 15,24 42 0-15,-24-42 0 0,25 42 0 16,-25-42 0 0,16 25 0-16,-16-25 0 0,0 0 0 15,0 0 0 1,12 30 0-16,-12-30 0 0,0 0 0 15,0 32 0 1,0-32 0-16,14 25 0 0,-14-25 0 16,9 25 0-1,-9-25 0-15,0 0 0 0,10 22 0 16,-10-22 0-16,0 0 0 15,0 0 0-15,0 33 0 16,0-33 0-16,0 0 0 0,16 31 0 16,-16-31 0-1,0 0 0-15,14 32 0 16,-14-32 0-16,0 0 0 15,0 0 0-15,7 26 0 0,-7-26 0 16,0 0 0-16,16 30 0 16,-16-30 0-1,0 0 0-15,23 32 0 0,-23-32 0 16,0 0 0-1,17 23 0-15,-17-23 0 0,0 0 0 16,0 0 0 0,14 28 0-16,-14-28 0 0,0 0 0 15,27 36 0 1,-27-36 0-16,24 24 0 0,-24-24 0 15,21 25 0-15,-21-25 0 0,0 0 0 16,0 0 0 0,18 27 0-16,-18-27 0 0,0 0 0 15,0 0 0 1,0 0 0-16,0 0 0 0,0 0 0 15,0 0 0 1,0 0 0-16,19 30 0 0,-19-30 0 16,0 0 0-1,0 0 0-15,0 0 0 0,0 0 0 16,0 0 0-16,0 0 0 15,0 0 0-15,0 0 0 16,14 25 0-16,-14-25 0 16,0 0 0-16,0 0 0 15,0 0 0-15,0 0 0 16,0 0 0-1,-14 27 0-15,14-27 0 0,0 0 0 16,0 0 0-16,0 28 0 0,0-28 0 16,0 0 0-1,0 34 0-15,0-34 0 0,0 33 0 16,0-33 0-1,0 31 0-15,0-31 0 0,14 33 0 16,-14-33 0 0,14 32 0-16,-14-32 0 0,16 28 0 15,-16-28 0 1,16 25 0-16,-16-25 0 0,0 0 0 15,0 0 0-15,10 27 0 16,-10-27 0-16,0 0 0 16,0 0 0-16,0 0 0 0,-12 30 0 15,12-30 0 1,0 0 0-16,0 25 0 15,0-25 0-15,0 0 0 16,0 0 0-16,0 0 0 0,0 0 0 16,0 0 0-1,-14 25 0-15,14-25 0 16,0 0 0-16,0 0 0 0,0 0 0 15,-9 33 0-15,9-33 0 16,0 0 0-16,0 35 0 16,0-35 0-1,0 25 0-15,0-25 0 0,0 0 0 16,0 30 0-16,0-30 0 15,0 0 0-15,0 35 0 16,0-35 0-16,0 30 0 0,0-30 0 16,0 30 0-1,0-30 0-15,9 31 0 0,-9-31 0 16,0 0 0-1,12 34 0-15,-12-34 0 0,0 23 0 16,0-23 0 0,0 0 0-16,14 37 0 0,-14-37 0 15,0 0 0 1,0 32 0-16,0-32 0 0,0 0 0 15,0 28 0-15,0-28 0 0,0 0 0 16,0 0 0 0,0 0 0-16,0 27 0 15,0-27 0-15,0 0 0 16,0 0 0-16,0 0 0 0,0 0 0 15,0 0 0 1,0 0 0-16,0 0 0 16,7 30 0-16,-7-30 0 15,0 0 0-15,25 36 0 0,-25-36 0 16,21 27 0-16,-21-27 0 15,26 26 0 1,-26-26 0-16,21 29 0 0,-21-29 0 16,0 0 0-16,27 28 0 15,-27-28 0-15,0 0 0 16,0 0 0-1,0 0 0-15,0 0 0 0,26 18 0 16,-26-18 0-16,0 0 0 0,0 0 0 16,28 30 0-1,-28-30 0-15,0 0 0 0,23 30 0 16,-23-30 0-1,0 0 0-15,0 0 0 0,17 25 0 16,-17-25 0 0,0 0 0-16,0 0 0 0,11 26 0 15,-11-26 0 1,0 0 0-16,16 26 0 0,-16-26 0 15,19 28 0-15,-19-28 0 16,26 25 0-16,-26-25 0 16,0 0 0-16,32 30 0 0,-32-30 0 15,0 0 0 1,0 0 0-16,23 27 0 15,-23-27 0-15,0 0 0 16,33 30 0-16,-33-30 0 0,30 26 0 16,-30-26 0-1,33 29 0-15,-33-29 0 16,30 25 0-16,-30-25 0 0,28 18 0 15,-28-18 0-15,0 0 0 16,23 20 0-16,-23-20 0 16,0 0 0-1,0 0 0-15,0 0 0 0,0 0 0 16,26 8 0-16,-26-8 0 15,0 0 0-15,0 0 0 16,0 0 0-16,28 10 0 0,-28-10 0 16,0 0 0-1,23 12 0-15,-23-12 0 0,0 0 0 16,0 0 0-1,28 11 0-15,-28-11 0 0,0 0 0 16,25 0 0 0,-25 0 0-16,0 0 0 0,24 0 0 15,-24 0 0 1,0 0 0-16,30 0 0 0,-30 0 0 15,0 0 0-15,35-14 0 16,-35 14 0-16,0 0 0 16,30-11 0-16,-30 11 0 15,0 0 0-15,33-8 0 16,-33 8 0-16,0 0 0 15,27-17 0-15,-27 17 0 16,0 0 0-16,0 0 0 16,24-16 0-16,-24 16 0 15,0 0 0-15,0 0 0 16,9-23 0-16,-9 23 0 0,0 0 0 15,0 0 0 1,7-29 0-16,-7 29 0 0,0 0 0 16,0 0 0-1,9-25 0-15,-9 25 0 0,0 0 0 16,0 0 0-1,0-30 0-15,0 30 0 0,-11-28 0 16,11 28 0-16,0-35 0 16,0 35 0-16,-7-30 0 15,7 30 0-15,0-27 0 0,0 27 0 16,0-25 0-1,0 25 0-15,7-29 0 16,-7 29 0-16,0-31 0 16,0 31 0-16,-7-41 0 0,7 41 0 15,0-42 0 1,0 42 0-16,-12-39 0 15,12 39 0-15,0-29 0 0,0 29 0 16,0-27 0-16,0 27 0 16,0-33 0-16,0 33 0 15,0-35 0 1,0 35 0-16,0-40 0 0,0 40 0 15,0-38 0-15,0 38 0 16,-9-35 0-16,9 35 0 16,0-30 0-1,0 30 0-15,9-25 0 0,-9 25 0 16,12-27 0-16,-12 27 0 0,0 0 0 15,21-30 0 1,-21 30 0-16,0 0 0 0,25-25 0 16,-25 25 0-1,0 0 0-15,14-33 0 0,-14 33 0 16,7-25 0-1,-7 25 0-15,0 0 0 0,12-33 0 16,-12 33 0-16,0 0 0 0,21-27 0 16,-21 27 0-1,14-25 0-15,-14 25 0 16,11-27 0-16,-11 27 0 15,7-36 0-15,-7 36 0 0,0-34 0 16,0 34 0 0,10-31 0-16,-10 31 0 15,0-35 0-15,0 35 0 16,0-42 0-16,0 17 0 0,0 25 0 15,-14-48 0-15,14 20 0 16,-12 1 0 0,12 2 0-16,0 0 0 0,-9 0 0 15,9 25 0-15,0-43 0 16,-10 18 0-16,10 25 0 15,0-46 0 1,-11 21 0-16,11 1 0 0,-10-4 0 16,1 1 0-16,9 2 0 15,-12 0 0-15,12 0 0 16,0 1 0-16,0 24 0 0,-6-47 0 15,6 23 0 1,0-3 0-16,-10 5 0 0,10-3 0 16,-9-2 0-1,9 2 0-15,-12 0 0 0,12 25 0 16,-11-39 0-1,11 39 0-15,-7-34 0 0,7 34 0 16,0-39 0-16,0 39 0 16,-14-46 0-16,14 16 0 15,-14-7 0-15,4 4 0 0,10-7 0 16,-13 7 0-1,6-1 0-15,7-1 0 16,-10 7 0-16,10 5 0 16,0 23 0-16,0-45 0 0,0 45 0 15,-14-44 0 1,14 20 0-16,-9-2 0 15,-3-3 0-15,3-1 0 0,2 3 0 16,-5 2 0-16,5-3 0 16,-2 1 0-16,9 27 0 15,-9-43 0 1,9 43 0-16,-7-46 0 0,-2 20 0 15,2 1 0-15,-5 2 0 16,0-2 0-16,-2 1 0 16,3-2 0-1,-8 1 0-15,19 25 0 0,-30-46 0 16,30 46 0-16,-26-44 0 0,15 19 0 15,11 25 0 1,-28-48 0-16,12 20 0 0,-1 5 0 16,1-4 0-1,0 0 0-15,-1 2 0 0,3-1 0 16,14 26 0-1,-27-34 0-15,27 34 0 0,-19-25 0 16,19 25 0-16,0 0 0 16,-16-23 0-16,16 23 0 15,0 0 0-15,-28-25 0 16,28 25 0-16,-30-28 0 15,30 28 0-15,-35-25 0 16,35 25 0-16,-40-25 0 16,40 25 0-16,-30-24 0 15,30 24 0-15,-26-16 0 16,26 16 0-16,0 0 0 15,-30-25 0-15,30 25 0 0,-21-26 0 16,21 26 0 0,-25-18 0-16,25 18 0 0,-31-25 0 15,31 25 0 1,-23-24 0-16,23 24 0 0,-28-22 0 15,28 22 0 1,0 0 0-16,-32-25 0 0,32 25 0 16,0 0 0-1,-33-22 0-15,33 22 0 0,-28-11 0 16,28 11 0-16,-28-19 0 0,28 19 0 15,-32-21 0 1,32 21 0-16,-38-22 0 16,38 22 0-16,-32-23 0 15,32 23 0-15,-28-11 0 0,28 11 0 16,0 0 0-1,-23-13 0-15,23 13 0 16,0 0 0-16,0 0 0 0,0 0 0 16,0 0 0-16,0 0 0 15,0 0 0-15,0 0 0 16,0 0 0-1,0 0 0-15,0 0 0 0,0 0 0 16,0 0 0-16,0 0 0 16,0 0 0-16,0 0 0 15,0 0 0 1,0 0 0-16,0 0 0 0,0 0 0 15,0 0 0-15,0 0 0 0,0 0 0 16,0 0 0 0,0 0 0-16,0 0 0 0,0 0 0 15,0 0 0 1,0 0 0-16,0 0 0 0,0 0 0 15,0 0 0 1,0 0 0-16,0 0 0 0,0 0 0 16,0 0 0-1,0 0 0-15,23-11 0 0,-23 11 0 16,0 0 0-16,30 0 0 15,-30 0 0-15,0 0 0 16,0 0 0-16,30 8 0 0,-30-8 0 16,0 0 0-1,0 0 0-15,0 0 0 16,31 0 0-16,-31 0 0 15,0 0 0-15,0 0 0 0,28 0 0 16,-28 0 0-16,0 0 0 16,0 0 0-1,28 0 0-15,-28 0 0 0,0 0 0 16,0 0 0-16,30 0 0 15,-30 0 0-15,0 0 0 16,25 0 0 0,-25 0 0-16,0 0 0 0,0 0 0 15,0 0 0-15,24 17 0 16,-24-17 0-16,0 0 0 15,0 0 0-15,0 0 0 0,0 0 0 16,0 0 0 0,25 9 0-16,-25-9 0 0,0 0 0 15,0 0 0 1,28 16 0-16,-28-16 0 0,0 0 0 15,0 0 0 1,0 0 0-16,0 0 0 0,23 10 0 16,-23-10 0-1,0 0 0-15,0 0 0 0,0 0 0 16,28 15 0-16,-28-15 0 0,0 0 0 15,30 15 0 1,-30-15 0-16,0 0 0 16,31 16 0-16,-31-16 0 15,0 0 0-15,25 20 0 0,-25-20 0 16,24 7 0-1,-24-7 0-15,27 15 0 16,-27-15 0-16,33 10 0 0,-33-10 0 16,28 15 0-16,-28-15 0 15,0 0 0-15,28 18 0 16,-28-18 0-1,0 0 0-15,28 25 0 0,-28-25 0 16,0 0 0-16,28 25 0 16,-28-25 0-16,0 0 0 15,25 22 0 1,-25-22 0-16,0 0 0 0,30 22 0 15,-30-22 0-15,0 0 0 0,31 36 0 16,-31-36 0 0,25 30 0-16,-25-30 0 0,21 27 0 15,-21-27 0 1,0 0 0-16,26 30 0 0,-26-30 0 15,0 0 0 1,0 0 0-16,18 28 0 0,-18-28 0 16,0 0 0-1,14 27 0-15,-14-27 0 0,0 0 0 16,17 29 0-16,-17-29 0 15,0 0 0-15,0 0 0 16,14 29 0-16,-14-29 0 16,0 0 0-16,0 0 0 15,0 0 0-15,11 22 0 16,-11-22 0-16,0 0 0 15,0 0 0-15,21 35 0 16,-21-35 0-16,0 0 0 0,30 30 0 16,-30-30 0-1,0 0 0-15,31 29 0 0,-31-29 0 16,0 0 0-1,0 0 0-15,25 17 0 0,-25-17 0 16,0 0 0 0,0 0 0-16,0 0 0 0,0 0 0 15,19 30 0 1,-19-30 0-16,16 28 0 0,-16-28 0 15,23 30 0-15,-23-30 0 0,21 26 0 16,-21-26 0 0,0 0 0-16,21 29 0 0,-21-29 0 15,0 0 0 1,0 0 0-16,0 0 0 0,7 27 0 15,-7-27 0 1,9 28 0-16,-9-28 0 16,17 35 0-16,-17-35 0 15,18 33 0-15,-18-33 0 0,12 25 0 16,-12-25 0-16,0 0 0 15,0 0 0 1,0 27 0-16,0-27 0 0,0 0 0 16,0 0 0-16,7 31 0 15,-7-31 0-15,14 27 0 16,-14-27 0-1,14 24 0-15,-14-24 0 0,16 25 0 16,-16-25 0-16,0 0 0 0,0 0 0 16,14 25 0-1,-14-25 0-15,0 0 0 0,0 0 0 16,0 0 0-1,0 0 0-15,19 24 0 0,-19-24 0 16,0 0 0 0,0 0 0-16,28 24 0 0,-28-24 0 15,0 0 0 1,0 0 0-16,0 0 0 0,0 0 0 15,0 0 0-15,0 0 0 16,0 0 0-16,0 0 0 16,0 0 0-16,0 0 0 0,0 0 0 15,0 0 0 1,0 0 0-16,0 0 0 15,18 27 0-15,-18-27 0 16,0 0 0-16,0 0 0 0,0 0 0 16,0 0 0-1,0 0 0-15,0 0 0 16,0 0 0-16,0 0 0 0,0 0 0 15,0 0 0-15,0 0 0 16,0 0 0-16,0 0 0 16,0 0 0-1,0 0 0-15,0 0 0 0,0 0 0 16,0 0 0-16,0 0 0 15,0 0 0-15,0 0 0 16,0 0 0-16,0 0 0 0,9-29 0 16,-9 29 0-1,0 0 0-15,0 0 0 0,0-28 0 16,0 28 0-1,0 0 0-15,0 0 0 0,0 0 0 16,0 0 0 0,0-24 0-16,0 24 0 0,0 0 0 15,0 0 0 1,0 0 0-16,-9-28 0 0,9 28 0 15,0 0 0-15,0 0 0 0,0 0 0 16,0 0 0 0,-7-23 0-16,7 23 0 15,0 0 0-15,0 0 0 16,0 0 0-16,0 0 0 0,12-28 0 15,-12 28 0 1,0 0 0-16,0 0 0 16,7-27 0-16,-7 27 0 15,0 0 0-15,0 0 0 0,9-25 0 16,-9 25 0-16,0 0 0 15,9-28 0 1,-9 28 0-16,0 0 0 0,14-30 0 16,-14 30 0-16,0 0 0 15,12-33 0-15,-12 33 0 16,0 0 0-16,0-30 0 15,0 30 0-15,0 0 0 16,12-32 0-16,-12 32 0 16,0 0 0-16,0-28 0 15,0 28 0-15,0 0 0 0,0 0 0 16,0-30 0-1,0 30 0-15,0 0 0 0,0-25 0 16,0 25 0 0,0 0 0-16,0-27 0 0,0 27 0 15,0 0 0 1,0-26 0-16,0 26 0 0,0 0 0 15,-10-37 0 1,10 37 0-16,0-37 0 0,0 37 0 16,-14-45 0-16,7 21 0 0,7 24 0 15,-16-48 0 1,16 48 0-16,-16-41 0 0,16 41 0 15,-9-30 0 1,9 30 0-16,0-27 0 16,0 27 0-16,-12-33 0 15,12 33 0-15,0-33 0 0,0 33 0 16,-14-38 0-1,14 38 0-15,-7-39 0 16,7 39 0-16,-9-35 0 0,9 35 0 16,-7-33 0-16,7 33 0 15,-14-30 0-15,14 30 0 16,-26-30 0-1,26 30 0-15,-42-30 0 0,17 13 0 16,-3-2 0-16,-7 1 0 16,0 0 0-16,0-1 0 15,0 0 0-15,0-3 0 0,10 1 0 16,-3-2 0-1,28 23 0-15,-42-34 0 0,42 34 0 16,-21-28 0 0,21 28 0-16,-14-25 0 0,14 25 0 15,-11-25 0 1,11 25 0-16,-14-30 0 0,14 30 0 15,-17-33 0 1,17 33 0-16,-21-35 0 0,21 35 0 16,-23-33 0-16,23 33 0 0,-18-27 0 15,18 27 0 1,-24-25 0-16,24 25 0 15,-25-22 0-15,25 22 0 16,-38-25 0-16,38 25 0 0,-44-30 0 16,21 10 0-1,-5-1 0-15,0-1 0 16,5 0 0-16,-3-1 0 15,1 5 0-15,25 18 0 0,-44-33 0 16,44 33 0-16,-26-17 0 16,26 17 0-1,0 0 0-15,-28-13 0 0,28 13 0 16,0 0 0-16,-37-25 0 15,37 25 0-15,-35-27 0 16,35 27 0 0,-37-30 0-16,37 30 0 0,-37-28 0 15,37 28 0-15,0 0 0 0,-28-24 0 16,28 24 0-1,0 0 0-15,0 0 0 0,0 0 0 16,0 0 0 0,0 0 0-16,-21-28 0 0,21 28 0 15,0 0 0 1,0 0 0-16,0 0 0 0,0 0 0 15,0 0 0 1,0 0 0-16,0 0 0 0,0 0 0 16,0 0 0-16,-16-26 0 15,16 26 0-15,0 0 0 16,0 0 0-16,0 0 0 0,0 0 0 15,0 0 0 1,-12-24 0-16,12 24 0 16,0 0 0-16,-16-23 0 15,16 23 0-15,-14-28 0 0,14 28 0 16,-17-30 0-1,17 30 0-15,-16-30 0 16,16 30 0-16,-14-30 0 0,14 30 0 16,-7-25 0-16,7 25 0 15,0 0 0-15,0-23 0 16,0 23 0-1,0 0 0-15,0 0 0 0,12-27 0 16,-12 27 0-16,0 0 0 16,30-14 0-16,-30 14 0 15,0 0 0-15,28-18 0 0,-28 18 0 16,0 0 0-1,0 0 0-15,26-8 0 0,-26 8 0 16,0 0 0 0,0 0 0-16,0 0 0 0,0 0 0 15,0 0 0 1,0 0 0-16,0 0 0 0,0 0 0 15,27 0 0 1,-27 0 0-16,0 0 0 0,0 0 0 16,0 0 0-16,19 33 0 0,-19-33 0 15,0 0 0 1,0 0 0-16,0 0 0 15,14 27 0-15,-14-27 0 16,0 0-2-16,7 28 4 0,-7-28-2 16,9 28 0-1,-9-28 0-15,12 33 0 16,-12-33 0-16,14 26 0 15,-14-26 0-15,9 25 0 16,-9-25 0-16,0 0 0 0,26 33 0 16,-26-33 0-1,21 23 0-15,-21-23 0 0,28 32 0 16,-28-32 0-1,23 25 0-15,-23-25 0 0,0 0-2 16,23 23 4 0,-23-23-2-16,0 0 0 0,0 0 0 15,26 17 0-15,-26-17 0 0,0 0 0 16,32 25 0-1,-32-25 0-15,28 21 0 0,-28-21-2 16,23 20 0 0,-23-20 2-16,0 0-1 0,35 22 1 15,-35-22-1 1,0 0 2-16,35 21-1 0,-35-21 2 15,30 17-1 1,-30-17 1-16,31 19-2 0,-31-19 0 16,28 19 0-16,-28-19 0 15,32 21 0-15,-32-21 0 16,30 18 0-16,-30-18 0 15,35 18 0 1,-35-18 0-16,37 25 0 0,-37-25 0 16,33 22 0-16,-33-22 0 15,30 23 0-15,-30-23 0 16,28 20 0-1,-28-20 0-15,33 23 0 0,-33-23 0 16,35 22 0-16,-35-22 0 0,41 21 0 16,-41-21 0-1,42 22 0-15,-42-22 0 0,33 17 0 16,-33-17 0-1,30 12 0-15,-30-12 0 0,28 18 0 16,-28-18 0 0,35 22 0-16,-35-22 0 0,35 19 0 15,-35-19 0-15,39 22 0 0,-39-22 0 16,37 21 0-1,-37-21 0-15,33 23 0 16,-33-23 0-16,40 24 0 16,-40-24 0-16,41 27 0 0,-41-27 0 15,40 31 0 1,-40-31 0-16,37 24 0 15,-37-24 0-15,23 27 0 16,-23-27 0-16,26 20 0 0,-26-20 0 16,0 0 0-16,35 36 0 15,-35-36 0 1,35 30 0-16,-35-30 0 0,35 34 0 15,-35-34 0-15,34 38 0 16,-34-38 0-16,26 34 0 16,-26-34 0-1,21 39 0-15,-21-39 0 0,21 47 0 16,-9-23 0-16,-1 3 0 15,3-2 0-15,0 3 0 16,-2-1 0-16,-3 0 0 0,3-2 0 16,-12 0 0-1,11 0 0-15,-11-1 0 0,12 0 0 16,-12 4 0-1,9-1 0-15,-9 3 0 0,14 1 0 16,-14 1 0 0,14 1 0-16,-14 4 0 0,12-5 0 15,-12 1 0-15,7-3 0 16,-7 0 0-16,0-2 0 15,0-28 0-15,0 45 0 0,0-45 0 16,-12 42 0 0,12-42 0-16,-19 38 0 15,19-38 0-15,-18 33 0 16,18-33 0-16,-14 39 0 0,14-39 0 15,-14 30 0 1,14-30 0-16,-9 26 0 16,9-26 0-16,-14 33 0 0,14-33 0 15,0 0 0-15,-28 31 0 16,28-31 0-16,0 0 0 15,-33 33 0 1,33-33 0-16,0 0 0 0,-30 30 0 16,30-30 0-16,0 0 0 15,-16 33 0-15,16-33 0 16,0 0 0-1,-12 33 0-15,12-33 0 0,0 0 0 16,-18 30 0-16,18-30 0 0,0 0 0 16,-24 27 0-1,24-27 0-15,0 0 0 0,-16 33 0 16,16-33 0-1,0 0 0-15,0 30 0 0,0-30 0 16,0 0 0 0,0 28 0-16,0-28 0 0,0 0 0 15,9 27 0-15,-9-27 0 0,7 27 0 16,-7-27 0-1,10 37 0-15,-10-37 0 16,14 43 0-16,-14-43 0 16,6 43 0-16,-6-43 0 0,0 40 0 15,0-40 0 1,0 30 0-16,0-30 0 15,-9 30 0-15,9-30 0 16,0 39 0-16,0-39 0 0,0 41 0 16,0-41 0-16,0 48 0 15,0-23 0 1,7 0 0-16,-7-25 0 0,0 40 0 15,0-40 0 1,0 43 0-16,0-43 0 0,0 45 0 16,0-45 0-1,16 40 0-15,-6-15 0 0,-10-25 0 16,16 46 0-1,-16-46 0-15,7 34 0 0,-7-34 0 16,9 38 0-16,-9-38 0 0,14 41 0 16,-14-41 0-1,17 41 0-15,-17-41 0 0,18 48 0 16,-18-48 0-1,14 41 0-15,-14-41 0 0,9 37 0 16,-9-37 0 0,0 28 0-16,0-28 0 0,0 0 0 15,0 30 0-15,0-30 0 16,0 0 0-16,-9 27 0 15,9-27 0-15,0 0 0 16,0 28 0-16,0-28 0 16,-12 24 0-16,12-24 0 15,0 0 0-15,-7 30 0 16,7-30 0-16,0 28 0 15,0-28 0 1,-9 30 0-16,9-30 0 0,0 30 0 16,0-30 0-16,0 25 0 0,0-25 0 15,0 0 0 1,-16 30 0-16,16-30 0 0,0 0 0 15,-14 30 0 1,14-30 0-16,-7 30 0 0,7-30 0 16,0 36 0-1,0-36 0-15,0 41 0 0,0-41 0 16,0 33 0-1,0-33 0-15,0 25 0 0,0-25 0 16,0 0 0-16,-16 27 0 16,16-27 0-16,0 0 0 15,-10 33 0-15,10-33 0 0,0 30 0 16,0-30 0-1,0 33 0-15,0-33 0 16,0 30 0-16,0-30 0 16,0 25 0-16,0-25 0 0,0 0 0 15,0 29 0-15,0-29 0 16,0 0 0-1,0 28 0-15,0-28 0 0,0 0 0 16,0 33 0-16,0-33 0 16,0 0 0-16,0 33 0 15,0-33 0 1,0 0 0-16,0 0 0 0,0 25 0 15,0-25 0-15,0 0 0 16,0 0 0-16,0 0 0 16,21 27 0-16,-21-27 0 0,0 0 0 15,0 0 0 1,21 25 0-16,-21-25 0 0,0 0 0 15,0 0 0 1,24 30 0-16,-24-30 0 0,0 0-120 16,25 0-28-1,-25 0-10-15,0 0-5 0,-32 18-7 16,-22 2-4-1</inkml:trace>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1:35.79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71014A9B-F935-40C7-AE93-6159199C6FCB}" emma:medium="tactile" emma:mode="ink">
          <msink:context xmlns:msink="http://schemas.microsoft.com/ink/2010/main" type="inkDrawing" rotatedBoundingBox="28343,11276 29073,13025 28626,13212 27895,11463" semanticType="verticalRange" shapeName="Other">
            <msink:sourceLink direction="with" ref="{66ADD876-E361-42DD-BEC9-D2843F334728}"/>
          </msink:context>
        </emma:interpretation>
      </emma:emma>
    </inkml:annotationXML>
    <inkml:trace contextRef="#ctx0" brushRef="#br0">340 137 124 0,'0'0'50'0,"-12"-27"-3"16,12 27-9-1,0 0-9-15,0 0-11 0,0-25-3 16,0 25 2 0,0 0-2-16,0 0 1 0,0 0-2 15,0-24 3 1,0 24-1-16,0 0 4 0,0 0-1 15,0 0 3 1,0 0 6-16,19-25 1 0,-19 25 4 16,0 0-1-16,30-15 3 15,-30 15-7-15,0 0-2 16,21-29-6-16,-21 29-3 0,0 0-1 15,16-36 1 1,-16 36 4-16,0 0 1 16,12-37 5-16,-12 37 0 15,0-28 6-15,0 28 3 0,16-26 0 16,-16 26-7-1,14-26-4-15,-14 26-16 16,16-28-9-16,-16 28 0 0,17-35 0 16,-17 35 0-16,14-45 0 15,-14 21 0-15,0 24 0 16,16-41 0-1,-16 41 0-15,12-34 0 0,-12 34 0 16,14-34 0 0,-14 34 0-16,9-27 0 0,-9 27 0 15,0-40 0-15,0 40 0 16,0-44 0-16,0 44 0 15,-7-39 0-15,7 39 0 0,-9-45 0 16,9 45 0 0,-7-33 0-16,7 33 0 0,0 0 0 15,0-30 0 1,0 30 0-16,0 0 0 0,-12-27 0 15,12 27 0 1,-9-25 0-16,9 25 0 0,-17-33 0 16,17 33 0-1,-16-30 0-15,16 30 0 0,0 0 0 16,-21-27 0-16,21 27 0 0,0 0 0 15,0 0 0 1,-23-33 0-16,23 33 0 16,-19-27 0-16,19 27 0 15,-30-40 0-15,30 40 0 0,-35-39 0 16,35 39 0-1,-30-33 0-15,30 33 0 16,0 0 0-16,-28-26 0 0,28 26 0 16,0 0 0-16,-26-32 0 15,26 32 0-15,-20-31 0 16,20 31 0-1,-31-37 0-15,31 37 0 0,-25-33 0 16,25 33 0-16,-19-28 0 16,19 28 0-16,0 0 0 15,-16-32 0 1,16 32 0-16,-19-24 0 0,19 24 0 15,-28-39 0-15,28 39 0 0,-30-42 0 16,30 42 0 0,-30-46 0-16,30 46 0 0,-23-42 0 15,23 42 0 1,-14-27 0-16,14 27 0 0,0 0 0 15,-31-33 0 1,31 33 0-16,-25-19 0 0,25 19 0 16,-33-21 0-1,33 21 0-15,-28-25 0 0,28 25 0 16,-28-20 0-16,28 20 0 15,-25-16 0-15,25 16 0 16,-23-17 0-16,23 17 0 0,-31-19 0 16,31 19 0-1,-30-16 0-15,30 16 0 16,-25-12 0-16,25 12 0 15,0 0 0-15,0 0 0 0,0 0 0 16,0 0 0-16,0 0 0 16,0 0 0-1,0 0 0-15,0 0 0 0,0 0 0 16,-26 0-83-16,26 0-67 15,0 0-21-15,0 0-3 16,-26-17-7 0,-4 17 0-16</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1:10.40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FBD15130-C7A0-4452-9EEE-A0833C45802A}" emma:medium="tactile" emma:mode="ink">
          <msink:context xmlns:msink="http://schemas.microsoft.com/ink/2010/main" type="inkDrawing" rotatedBoundingBox="24543,14907 28407,14223 28536,14954 24672,15637" semanticType="callout" shapeName="Other">
            <msink:sourceLink direction="with" ref="{B23A3A25-53D1-4D59-926D-D0CDD7332EFF}"/>
            <msink:sourceLink direction="with" ref="{3D50FBA7-8D41-4D5E-BE31-73969F3115DC}"/>
          </msink:context>
        </emma:interpretation>
      </emma:emma>
    </inkml:annotationXML>
    <inkml:trace contextRef="#ctx0" brushRef="#br0">-3523 2509 24 0,'0'0'16'15,"0"0"2"1,0 0-2-16,0 0 5 0,0 0 1 16,0 0 5-16,-28 13 6 15,28-13 8-15,0 0 2 16,0 0-4-1,0 0 2-15,0 0-5 0,0 0 4 16,-23 25 0-16,23-25-2 0,0 0-5 16,0 0-3-1,0 0 2-15,0 0-2 0,0 0-1 16,0 0 0-1,-23 7 11-15,23-7 4 0,0 0 7 16,0 0-4 0,0 0-5-16,0 0-1 0,0 0 0 15,0 0-8-15,0 0-27 0,0 0-6 16,32 0 0-1,-32 0 0-15,31-15 0 16,-31 15 0-16,34-13 0 16,-34 13 0-16,38-15 0 0,-38 15 0 15,30-10 0 1,-30 10 0-16,30-9 0 15,-30 9 0-15,26-11 0 16,-26 11 0-16,0 0 0 0,30-25 0 16,-30 25 0-16,0 0 0 15,28-25 0 1,-28 25 0-16,0 0 0 0,25-15 0 15,-25 15 0-15,0 0 0 16,26-23 0-16,-26 23 0 16,0 0 0-1,0 0 0-15,26-27 0 0,-26 27 0 16,0 0 0-1,0 0 0-15,30-18 0 0,-30 18 0 16,0 0 0-16,28-15 0 0,-28 15 0 16,0 0 0-1,25-8 0-15,-25 8 0 0,0 0 0 16,24 0 0-1,-24 0 0-15,0 0 0 0,30 0 0 16,-30 0 0 0,25 0 0-16,-25 0 0 0,26-9 0 15,-26 9 0-15,0 0 0 16,33 0 0-16,-33 0 0 15,0 0 0-15,30 0 0 16,-30 0 0-16,0 0 0 16,28-8 0-16,-28 8 0 15,0 0 0-15,25-10 0 16,-25 10 0-16,0 0 0 15,26-18 0 1,-26 18 0-16,0 0 0 0,28-24 0 16,-28 24 0-16,0 0 0 0,30-17 0 15,-30 17 0 1,23-13 0-16,-23 13 0 0,0 0 0 15,30-9 0 1,-30 9 0-16,0 0 0 0,28-11 0 16,-28 11 0-1,0 0 0-15,0 0 0 0,26-15 0 16,-26 15 0-1,0 0 0-15,0 0 0 0,26-11 0 16,-26 11 0-16,0 0 0 16,0 0 0-16,23-12 0 15,-23 12 0-15,0 0 0 0,0 0 0 16,28-15 0-1,-28 15 0-15,0 0 0 16,25-8 0-16,-25 8 0 16,0 0 0-16,24-12 0 0,-24 12 0 15,0 0 0 1,25-13 0-16,-25 13 0 15,0 0 0-15,0 0 0 0,28-27 0 16,-28 27 0-16,0 0 0 16,0 0 0-16,23-23 0 15,-23 23 0 1,0 0 0-16,0 0 0 0,28-17 0 15,-28 17 0-15,0 0 0 16,0 0 0-16,23-23 0 16,-23 23 0-1,0 0 0-15,0 0 0 0,21-26 0 16,-21 26 0-16,0 0 0 0,0 0 0 15,0 0 0 1,26-27 0-16,-26 27 0 0,0 0 0 16,0 0 0-1,23-19 0-15,-23 19 0 0,0 0 0 16,0 0 0-1,28 0 0-15,-28 0 0 0,0 0 0 16,26 0 0-16,-26 0 0 0,0 0 0 16,25 0 0-1,-25 0 0-15,0 0 0 16,0 0 0-16,0 0 0 15,26 0 0-15,-26 0 0 0,0 0 0 16,0 0 0 0,0 0 0-16,0 0 0 15,0 0 0-15,-7-30 0 16,7 30 0-16,0 0 0 0,0 0 0 15,-30-8 0-15,30 8 0 16,-26 0 0 0,26 0 0-16,-35 0 0 0,35 0 0 15,-46 0 0-15,20-8 0 16,-2 8 0-16,3 0 0 15,1-9 0 1,24 9 0-16,-42 0 0 0,42 0 0 16,-32 0 0-16,32 0 0 15,-26 0 0-15,26 0 0 16,-23 0 0-16,23 0 0 0,0 0 0 15,-32 0 0 1,32 0 0-16,0 0 0 0,-35 12 0 16,35-12 0-1,-24 8 0-15,24-8 0 0,-30 7 0 16,30-7 0-1,-32 0 0-15,32 0 0 0,-31 11 0 16,31-11 0-16,-35 9 0 16,35-9 0-16,-23 10 0 15,23-10 0-15,0 0 0 0,-32 20 0 16,32-20 0-1,0 0 0-15,-31 8 0 16,31-8 0-16,0 0 0 16,-30 0 0-16,30 0 0 0,0 0 0 15,-35 0 0 1,35 0 0-16,0 0 0 15,-30 9 0-15,30-9 0 0,0 0 0 16,-25 8 0-16,25-8 0 16,0 0 0-16,-35 0 0 15,35 0 0 1,-31 0 0-16,31 0 0 0,-30 0 0 15,30 0 0-15,-35 9 0 16,35-9 0-16,-37 0 0 16,37 0 0-1,-37 0 0-15,37 0 0 0,-35 0 0 16,35 0 0-16,-30 0 0 0,30 0 0 15,-28 0 0 1,28 0 0-16,0 0 0 0,-30 0 0 16,30 0 0-1,0 0 0-15,0 0 0 0,-28 0 0 16,28 0 0-1,0 0 0-15,0 0 0 0,-31-14 0 16,31 14 0-16,0 0 0 16,-23-20 0-16,23 20 0 15,0 0 0-15,-25-20 0 16,25 20 0-16,0 0 0 15,-28-13 0-15,28 13 0 16,0 0 0-16,0 0 0 16,-33-19 0-16,33 19 0 15,0 0 0-15,-25-22 0 16,25 22 0-16,0 0 0 15,-24-19 0-15,24 19 0 0,0 0 0 16,0 0 0 0,0 0 0-16,-28-14 0 0,28 14 0 15,0 0 0 1,0 0 0-16,0 0 0 0,-30-21 0 15,30 21 0 1,0 0 0-16,0 0 0 0,-28-20 0 16,28 20 0-1,0 0 0-15,0 0 0 0,0 0 0 16,0 0 0-16,0 0 0 0,0 0 0 15,0 0 0 1,0 0 0-16,0 0 0 16,0 0 0-16,0 0 0 15,0 0 0-15,0 0 0 0,0 0 0 16,0 0 0-1,31 16 0-15,-31-16 0 16,0 0 0-16,30 27 0 0,-30-27 0 16,25 17 0-16,-25-17 0 15,0 0 0-15,33 14 0 16,-33-14 0-1,0 0 0-15,39 0 0 0,-39 0 0 16,0 0 0-16,35 0 0 16,-35 0 0-16,26 0 0 15,-26 0 0 1,30 0 0-16,-30 0 0 0,33 0 0 15,-33 0 0-15,30 0 0 0,-30 0 0 16,32 0 0 0,-32 0 0-16,33 0 0 0,-33 0 0 15,35 0 0 1,-35 0 0-16,30-8 0 0,-30 8 0 15,30 0 0 1,-30 0 0-16,0 0 0 0,28-11 0 16,-28 11 0-1,0 0 0-15,0 0 0 0,33-12 0 16,-33 12 0-16,0 0 0 15,32-13 0-15,-32 13 0 16,26-10 0-16,-26 10 0 0,28 0 0 16,-28 0 0-1,28-12 0-15,-28 12 0 16,32 0 0-16,-32 0 0 15,33-8 0-15,-33 8 0 0,30-10 0 16,-30 10 0-16,26-9 0 16,-26 9 0-1,0 0 0-15,25-11 0 0,-25 11 0 16,0 0 0-16,0 0 0 15,31 0 0-15,-31 0 0 16,0 0 0 0,25 0 0-16,-25 0 0 0,0 0 0 15,30 0 0-15,-30 0 0 16,0 0 0-16,40 0 0 15,-40 0 0-15,25 0 0 0,-25 0 0 16,31 0 0 0,-31 0 0-16,25 0 0 0,-25 0 0 15,0 0 0 1,28 0 0-16,-28 0 0 0,0 0 0 15,30 0 0 1,-30 0 0-16,24 0 0 0,-24 0 0 16,28 0 0-1,-28 0 0-15,30-8 0 0,-30 8 0 16,30 0 0-16,-30 0 0 0,28-9 0 15,-28 9 0 1,26 0 0-16,-26 0 0 16,27 0 0-16,-27 0 0 15,31 0 0-15,-31 0 0 0,35 0 0 16,-35 0 0-1,32 9 0-15,-32-9 0 16,33 0 0-16,-33 0 0 0,32 8 0 16,-32-8 0-16,35 0 0 15,-35 0 0-15,33 0 0 16,-33 0 0-1,35 0 0-15,-35 0 0 0,32 0 0 16,-32 0 0-16,30 8 0 16,-30-8 0-16,0 0 0 15,31 0 0 1,-31 0 0-16,0 0 0 0,30 0 0 15,-30 0 0-15,0 0 0 0,30 0 0 16,-30 0 0 0,28 0 0-16,-28 0 0 0,39 0 0 15,-39 0 0 1,42 0 0-16,-14 0 0 0,-2 0 0 15,2 0 0 1,-5 0 0-16,-23 0 0 0,46 0 0 16,-46 0 0-1,42 0 0-15,-42 0 0 0,40 0 0 16,-40 0 0-16,35 0 0 15,-35 0 0-15,30 0 0 16,-30 0 0-16,28 0 0 16,-28 0 0-16,30 0 0 15,-30 0 0-15,33 12 0 16,-33-12 0-16,30 0 0 15,-30 0 0-15,32 6 0 16,-32-6 0-16,28 0 0 0,-28 0 0 16,31 10 0-1,-31-10 0-15,25 0 0 0,-25 0 0 16,0 0 0-1,33 7 0-15,-33-7 0 0,0 0 0 16,37 0 0 0,-37 0 0-16,30 0 0 0,-30 0 0 15,40 0 0 1,-40 0 0-16,44 0 0 0,-44 0 0 15,39-10 0-15,-39 10 0 0,40-8 0 16,-40 8 0 0,33-12 0-16,-33 12 0 15,30-8 0-15,-30 8 0 16,35-7 0-16,-35 7 0 0,39 0 0 15,-39 0 0 1,47-8 0-16,-22 8 0 16,-1 0 0-16,1 0 0 15,-25 0 0-15,44 0 0 0,-44 0 0 16,37 0 0-16,-37 0 0 15,40-12 0 1,-40 12 0-16,44-11 0 0,-44 11 0 16,47-14 0-16,-24 14 0 15,3-10 0-15,-1 10 0 16,-2-11 0-1,3 11 0-15,-26 0 0 0,46-22 0 16,-18 10 0-16,3-1 0 0,-1 0 0 16,0-4 0-1,3 0 0-15,-1-1 0 0,5-1 0 16,-4-2 0-1,0 3 0-15,-3-4 0 0,2-6 0 16,-1 1 0 0,-1-1 0-16,-2-2 0 0,0 2 0 15,-5-5 0 1,0 7 0-16,-4 1 0 0,-19 25 0 15,32-38 0-15,-32 38 0 16,24-28 0-16,-24 28 0 16,23-14 0-16,-23 14 0 0,25-18 0 15,-25 18 0 1,24-8-48-16,-24 8-62 15,0 0-32-15,0 0-10 16,0 0-20-16,0 0-3 0,-26 10 0 16</inkml:trace>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1:12.32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F2F84BB-3BBC-4FB3-AA56-0F89F1BED81C}" emma:medium="tactile" emma:mode="ink">
          <msink:context xmlns:msink="http://schemas.microsoft.com/ink/2010/main" type="inkDrawing" rotatedBoundingBox="26871,14958 28877,14414 28934,14621 26927,15165" semanticType="callout" shapeName="Other">
            <msink:sourceLink direction="with" ref="{A29DD1ED-EF07-4CAF-BD24-DD70661695E8}"/>
            <msink:sourceLink direction="with" ref="{13D1C6A8-2D59-4309-BC3B-1E69A3B68142}"/>
          </msink:context>
        </emma:interpretation>
      </emma:emma>
    </inkml:annotationXML>
    <inkml:trace contextRef="#ctx0" brushRef="#br0">-1376 1953 63 0,'0'0'17'15,"0"0"-2"-15,0 0-5 16,0 0 4-16,0 0 0 0,-24-12 4 15,24 12 4 1,0 0 8-16,0 0 3 0,0 0-1 16,0 0 2-1,31 17-6-15,-31-17-1 0,0 0 4 16,25 0 4-1,-25 0 4-15,0 0 7 0,30 0 11 16,-30 0 9-16,38 0 10 0,-15 0-1 16,-23 0-6-1,46-8-10-15,-46 8-10 0,54-9-10 16,-54 9-14-1,44-13-25-15,-21 5 0 0,-23 8 0 16,45-11 0 0,-45 11 0-16,39 0 0 15,-39 0 0-15,37-11 0 16,-37 11 0-16,37 0 0 0,-37 0 0 15,35-7 0-15,-35 7 0 16,35 0 0 0,-35 0 0-16,40-12 0 0,-40 12 0 15,37 0 0-15,-37 0 0 16,42 0 0-16,-42 0 0 15,39-10 0 1,-39 10 0-16,35 0 0 0,-35 0 0 16,40-14 0-16,-40 14 0 15,37-15 0-15,-37 15 0 16,42-12 0-16,-42 12 0 0,44-13 0 16,-21 13 0-1,3-8 0-15,-26 8 0 0,44-10 0 16,-21 10 0-1,-23 0 0-15,45-14 0 0,-45 14 0 16,37-8 0 0,-37 8 0-16,30 0 0 0,-30 0 0 15,23-8 0-15,-23 8 0 16,28 0 0-16,-28 0 0 15,30 0 0-15,-30 0 0 0,31-12 0 16,-31 12 0 0,32-13 0-16,-32 13 0 15,28-14 0-15,-28 14 0 16,0 0 0-16,35-16 0 0,-35 16 0 15,28-8 0 1,-28 8 0-16,32-9 0 16,-32 9 0-16,40-8 0 0,-40 8 0 15,42-8 0-15,-42 8 0 16,39 0 0-16,-39 0 0 15,47-12 0 1,-47 12 0-16,49-7 0 0,-49 7 0 16,39-8 0-16,-39 8 0 15,42-9 0-15,-42 9 0 16,28-11 0-1,-28 11 0-15,0 0 0 0,33-13 0 16,-33 13 0-16,0 0 0 0,27-17 0 16,-27 17 0-1,0 0 0-15,33-27 0 0,-33 27 0 16,0 0 0-1,33-28 0-15,-33 28 0 0,0 0 0 16,23-27 0 0,-23 27 0-16,0 0 0 0,18-29 0 15,-18 29 0-15,0 0 0 0,7-29 0 16,-7 29 0-1,0 0 0-15,0-25 0 16,0 25 0-16,0 0 0 16,0 0 0-16,17-30 0 0,-17 30 0 15,0 0 0 1,28-23 0-16,-28 23 0 15,0 0 0-15,30-20 0 16,-30 20 0-16,0 0 0 0,0 0 0 16,0 0 0-16,0 0 0 15,0 0 0 1,23-25-11-16,-23 25-76 0,0 0-38 15,0 0-28-15,0 0-17 16,0 0-6-16,-28 15-2 16,3-15 55-1</inkml:trace>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3:07.21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6ADD876-E361-42DD-BEC9-D2843F334728}" emma:medium="tactile" emma:mode="ink">
          <msink:context xmlns:msink="http://schemas.microsoft.com/ink/2010/main" type="writingRegion" rotatedBoundingBox="24467,14014 24803,10362 26879,10552 26543,14205">
            <msink:destinationLink direction="with" ref="{71014A9B-F935-40C7-AE93-6159199C6FCB}"/>
            <msink:destinationLink direction="with" ref="{27C1E75A-7EDC-453D-8831-7990DA78B5D9}"/>
          </msink:context>
        </emma:interpretation>
      </emma:emma>
    </inkml:annotationXML>
    <inkml:traceGroup>
      <inkml:annotationXML>
        <emma:emma xmlns:emma="http://www.w3.org/2003/04/emma" version="1.0">
          <emma:interpretation id="{462FFC66-5CCF-493A-829C-1536239E1525}" emma:medium="tactile" emma:mode="ink">
            <msink:context xmlns:msink="http://schemas.microsoft.com/ink/2010/main" type="paragraph" rotatedBoundingBox="24467,14014 24803,10362 26879,10552 26543,14205" alignmentLevel="1"/>
          </emma:interpretation>
        </emma:emma>
      </inkml:annotationXML>
      <inkml:traceGroup>
        <inkml:annotationXML>
          <emma:emma xmlns:emma="http://www.w3.org/2003/04/emma" version="1.0">
            <emma:interpretation id="{C84DCAD4-2A99-4556-ABF2-E3FD5013F522}" emma:medium="tactile" emma:mode="ink">
              <msink:context xmlns:msink="http://schemas.microsoft.com/ink/2010/main" type="line" rotatedBoundingBox="24467,14014 24803,10362 26879,10552 26543,14205"/>
            </emma:interpretation>
          </emma:emma>
        </inkml:annotationXML>
        <inkml:traceGroup>
          <inkml:annotationXML>
            <emma:emma xmlns:emma="http://www.w3.org/2003/04/emma" version="1.0">
              <emma:interpretation id="{7DAF30D4-F656-475F-A000-8BED7A595391}" emma:medium="tactile" emma:mode="ink">
                <msink:context xmlns:msink="http://schemas.microsoft.com/ink/2010/main" type="inkWord" rotatedBoundingBox="24755,10880 24803,10362 26879,10552 26831,11071"/>
              </emma:interpretation>
              <emma:one-of disjunction-type="recognition" id="oneOf0">
                <emma:interpretation id="interp0" emma:lang="en-US" emma:confidence="0">
                  <emma:literal>is</emma:literal>
                </emma:interpretation>
                <emma:interpretation id="interp1" emma:lang="en-US" emma:confidence="0">
                  <emma:literal>in</emma:literal>
                </emma:interpretation>
                <emma:interpretation id="interp2" emma:lang="en-US" emma:confidence="0">
                  <emma:literal>?</emma:literal>
                </emma:interpretation>
                <emma:interpretation id="interp3" emma:lang="en-US" emma:confidence="0">
                  <emma:literal>Hi</emma:literal>
                </emma:interpretation>
                <emma:interpretation id="interp4" emma:lang="en-US" emma:confidence="0">
                  <emma:literal>i</emma:literal>
                </emma:interpretation>
              </emma:one-of>
            </emma:emma>
          </inkml:annotationXML>
          <inkml:trace contextRef="#ctx0" brushRef="#br0">116-3015 138 0,'-30'-14'71'15,"30"14"-2"-15,-37 0-1 16,14-8 2-16,23 8 15 16,-30 8 17-16,30-8-7 15,-28 19-10-15,28-19-8 16,0 38-8-16,0-38-3 15,16 55-38-15,-4-26-28 16,11 3 0-16,0-5 0 16,7-2 0-16,-2-8 0 15,5-4 0-15,-1-13 0 16,1 0 0-16,-1 0 0 0,-4-13 0 15,3-5 0 1,-31 18 0-16,34-49 0 0,-24 22 0 16,-10 3 0-1,0 1 0-15,0 23 0 0,-28-33 0 16,28 33 0-1,-35-13 0-15,35 13 0 0,-42 9 0 16,42-9 0 0,-42 8 0-16,42-8 0 0,-32 13 0 15,32-13 0-15,0 0 0 0,-24 20 0 16,24-20-48-1,0 0-51-15,0 0-19 0,0 0-25 16,0 0-9 0,19-37-17-16,-19 37 5 15,12-38 34-15</inkml:trace>
          <inkml:trace contextRef="#ctx0" brushRef="#br0" timeOffset="1620.0022">1773-2990 30 0,'-26'-20'49'15,"26"20"-4"-15,0 0 9 0,0 0 23 16,-32 0 21-16,32 0 26 0,0 0-8 15,-26 20-4 1,26-20-10-16,0 46-8 0,10-9-18 16,-10-5-30-1,18 11-46-15,-2 2 0 0,8-7 0 16,-1-3 0-1,9-7 0-15,3-11 0 0,3-10 0 16,-4-14 0-16,6-16 0 16,-7-7 0-1,-6-12 0-15,-10 1 0 0,-6-5 0 16,-11 9 0-16,0-2 0 15,-18 14 0-15,18 25 0 16,-40-22 0 0,15 22 0-16,25 0-9 0,-38 19-27 15,38-19-26-15,-25 16-23 16,25-16-26-16,0 0-13 15,0 0-23-15,0 0-8 0,9-26-4 16,-9 26 25 0,0 0 133-16</inkml:trace>
          <inkml:trace contextRef="#ctx0" brushRef="#br0" timeOffset="950.0013">809-3157 87 0,'0'0'85'15,"-35"-20"-7"-15,35 20-12 0,-25-9 14 16,25 9 30-16,0 0 5 0,-26 0-5 16,26 0-16-1,0 37-13-15,10-7-11 16,-1-3-23-16,17 18-47 15,-6-5 0-15,15-2 0 0,-4-4 0 16,10-13 0 0,-1-7 0-16,-8-14 0 15,-1-14 0-15,-10-13 0 16,-3-11 0-16,-18-3 0 0,10-6 0 15,-10 6 0-15,-14 0 0 16,0 10 0 0,14 31 0-16,-33-30 0 0,33 30 0 15,-32 0 0-15,32 0 0 16,-28 23 0-16,28-23 0 15,0 0 0 1,-17 34-15-16,17-34-78 0,0 0-29 16,0 0-18-16,17-40-19 15,-17 40-11-15,16-30-2 16,-16 30 20-16</inkml:trace>
          <inkml:trace contextRef="#ctx0" brushRef="#br0" timeOffset="2651.0038">1287-739 189 0,'-33'0'133'15,"33"0"21"-15,0 0-31 16,-37 13-22-16,37-13-1 16,0 0-9-16,0 31-9 0,0-31-32 15,47 47-50 1,-17-19 0-16,7 6 0 0,5-1 0 15,2-3 0 1,3-5 0-16,-3-9 0 0,-2-7 0 16,-7-9 0-1,-5-20 0-15,-5-5 0 16,-8-7 0-16,-8-9 0 15,-9-3 0-15,-9 1 0 0,-10 6 0 16,-7 4 0-16,-1 6 0 0,-4 16 0 16,-1 11 0-1,9 0 0-15,-5 11 0 0,28-11 0 16,-33 22-44-1,33-22-44-15,0 0-30 0,0 0-18 16,-9-25-20 0,9 25-13-16,18-48 1 0,-18 48 24 15</inkml:trace>
          <inkml:trace contextRef="#ctx0" brushRef="#br0" timeOffset="3361.0048">389-1890 252 0,'-44'37'176'15,"32"-14"-9"1,3 10-39-16,9-3-25 0,16 9-2 15,3-8-5-15,14 5-96 16,-6-12 0-16,8-9 0 16,3-15 0-16,-4 0 0 0,-3-23 0 15,-8-7 0 1,-9-12 0-16,-5-1 0 0,-9 0 0 15,-11-2 0 1,-13 12 0-16,-1 6 0 0,-8 10 0 16,-4 9 0-1,2 8 0-15,-2 13 0 0,4 4 0 16,10 1 0-1,23-18 0-15,-35 34-7 0,35-34-107 16,0 0-26-16,0 0-28 0,30-17-3 16,-16-10-2-1,14 6-3-15</inkml:trace>
          <inkml:trace contextRef="#ctx0" brushRef="#br0" timeOffset="4101.0058">50 0 369 0,'-19'27'176'0,"1"-1"-10"16,4-1-69-1,14 13-24-15,11-8 2 0,19 14-8 16,1-5-67 0,20 6 0-16,7-1 0 0,5-6 0 15,4-8 0 1,3-10 0-16,-5-11 0 0,-7-9 0 15,-11-29 0 1,-8-1 0-16,-16-13 0 0,-9-7 0 16,-14 1 0-16,-9 2 0 0,-14 6 0 15,-7 6 0 1,-5 12 0-16,-2 10 0 0,-1 13 0 15,3 0 0 1,5 13 0-16,2-2 0 0,28-11 0 16,-32 27 0-1,32-27-10-15,0 0-92 0,0 0-34 16,0 0-24-1,0-39-14-15,21 13 6 0,-21-15-5 16</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3:13.97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7C1E75A-7EDC-453D-8831-7990DA78B5D9}" emma:medium="tactile" emma:mode="ink">
          <msink:context xmlns:msink="http://schemas.microsoft.com/ink/2010/main" type="inkDrawing" rotatedBoundingBox="25706,16755 27705,13402 28377,13803 26377,17155" semanticType="verticalRange" shapeName="Other">
            <msink:sourceLink direction="with" ref="{66ADD876-E361-42DD-BEC9-D2843F334728}"/>
            <msink:sourceLink direction="with" ref="{EE9BF813-DDEE-409C-A30E-A6D389A745E4}"/>
          </msink:context>
        </emma:interpretation>
      </emma:emma>
    </inkml:annotationXML>
    <inkml:trace contextRef="#ctx0" brushRef="#br0">2000 0 206 0,'0'0'81'0,"0"0"-15"0,0 0-18 15,0 0-2 1,0 0 3-16,26 10 4 0,-26-10 15 16,0 0 18-1,16 42-3-15,-16-42-10 0,7 54-6 16,-7-27-6-1,9 15-25-15,-9-6-36 0,0 11 0 16,0-2 0-16,0 8 0 16,0-1 0-16,0 4 0 15,-9 11 0-15,2 6 0 0,-4 10 0 16,-1 3 0-1,-2 3 0-15,-2 4 0 16,-3 4 0-16,-2-2 0 16,-7-2 0-16,-4-3 0 0,-6 1 0 15,1 1 0-15,-7 7 0 16,0-3 0-1,-5 6 0-15,0 6 0 0,-2 5 0 16,0 3 0-16,-3-1 0 16,-1 1 0-16,-6-3 0 15,-6-9 0 1,-1-6 0-16,-6-6 0 0,-5-8 0 15,-7-12 0 1,0-4 0-16,4-7 0 0,3-10 0 16,5-4 0-16,2-11 0 0,9-1 0 15,2-6 0 1,10-1 0-16,0-8 0 0,7 0 0 15,7-5 0 1,-3 4 0-16,8-2 0 0,4 0 0 16,4-7 0-1,24-10 0-15,-30 9 0 0,30-9 0 16,-23-25-26-1,9-3-137-15,-2-13-20 0,-1 11 4 16,-13-8-5-16,2 16 2 16</inkml:trace>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3:12.71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2BFDD3F-D532-4BE5-9925-80484C14A73C}" emma:medium="tactile" emma:mode="ink">
          <msink:context xmlns:msink="http://schemas.microsoft.com/ink/2010/main" type="inkDrawing" rotatedBoundingBox="27909,10333 28077,10670 27860,10777 27693,10440" semanticType="callout" shapeName="Other">
            <msink:sourceLink direction="with" ref="{C91ED51F-979A-4AD7-B323-DB21E705A508}"/>
          </msink:context>
        </emma:interpretation>
      </emma:emma>
    </inkml:annotationXML>
    <inkml:trace contextRef="#ctx0" brushRef="#br0">3050-3186 399 0,'-28'26'180'16,"7"4"-19"-16,2-2-43 15,19 10-16-15,0-11-39 16,26 11-63-1,-3-11 0-15,3-6 0 0,11-5 0 16,-5-16 0-16,1-12 0 16,-8-15 0-16,-6-6 0 15,-7-7 0-15,-12-5 0 0,-12 2 0 16,-7 8 0-1,-11 7 0-15,0 11 0 0,-3 17 0 16,-1 0 0 0,8 17 0-16,0-1 0 0,26-16-86 15,-32 0-60 1,32 0-25-16,0-28-2 0,0 28-3 15,0-65-6 1</inkml:trace>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51.23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1184E7F-93B2-4DA5-BD18-853F134A3DF9}" emma:medium="tactile" emma:mode="ink">
          <msink:context xmlns:msink="http://schemas.microsoft.com/ink/2010/main" type="inkDrawing" rotatedBoundingBox="31481,10560 34031,9769 34094,9974 31545,10765" semanticType="callout" shapeName="Other">
            <msink:sourceLink direction="with" ref="{0E215854-E933-451C-97B8-1DB561106FA0}"/>
          </msink:context>
        </emma:interpretation>
      </emma:emma>
    </inkml:annotationXML>
    <inkml:trace contextRef="#ctx0" brushRef="#br0">3324-2330 38 0,'0'0'14'16,"0"0"-4"-1,0 0 0-15,0 0-1 16,0 0-1-16,0 0 1 16,0 0 5-16,0 0 4 0,0 0-2 15,-12-28 3 1,12 28-2-16,0 0-2 15,0 0-1-15,-12-30-7 0,12 30-8 16,-28-22-3-16,28 22 4 16,-30-23-6-16,30 23 6 15,-23-20 11 1,23 20 1-16,0 0 2 0,0 0 7 0,0 0 0 15,0 0-1 1,0 0 1-16,-12-25-3 16,12 25-10-16,0 0-4 15,0 0-2-15,-9-25 0 0,9 25 0 16,0 0 7-1,0 0 3-15,0 0 8 16,26-17-2-16,-26 17 7 0,0 0-9 16,25 0 6-16,-25 0-4 15,0 0-5-15,0 0-4 16,0 0-3-1,0 0 1-15,0 0 1 0,0 0 4 16,23 0 1-16,-23 0 1 16,0 0-1-16,28 0-2 15,-28 0-3-15,0 0-2 0,31 0-3 16,-31 0-1-1,0 0-2-15,39-13 2 0,-39 13 0 16,33-19 5 0,-33 19-4-16,32-19 9 0,-32 19 2 15,42-19 10 1,-42 19-8-16,33-13 5 0,-33 13-6 15,30-15 4 1,-30 15-5-16,30-12 4 0,-30 12-12 16,30-7 3-16,-30 7 7 0,33-8 8 15,-33 8 1 1,42-8 0-16,-42 8-1 15,49-12-2-15,-49 12 0 16,48-13-5-16,-20 5-5 16,2-4-10-16,1 4 0 15,-3-2-2-15,4-2-1 16,-4 2 1-16,2 2 0 15,1-4 1-15,-1 4-3 16,0 0 2-16,-2 8-1 0,-2-11 1 16,-1 4 1-1,3-2-1-15,0 9 0 0,-28 0-1 16,46-21 1-1,-18 11-1-15,-2-3 1 0,9 2 0 16,-10 2 1 0,6-2-1-16,-1 1 2 0,5 2-3 15,-3-4 1-15,3 2 0 0,0-2 0 16,2-4 0-1,0 2-1-15,1 1 0 0,-3 0 6 16,2 1 1 0,-2 2 0-16,0-2 1 0,-5 4-5 15,2 8-2 1,-1-10 0-16,8 0 0 0,-6 10 0 15,-1-11 0 1,1 1 0-16,-1-3 0 16,5 7 0-16,-4-5 0 0,-5 2 0 15,5 9 0-15,-6-13 0 16,4 13 0-16,-1-14 0 15,0 14 0 1,3-8 0-16,-3 8 0 0,0-8 0 16,-2 8 0-16,-2-10 0 15,-26 10 0-15,41-10 0 16,-41 10 0-1,31-10 0-15,-31 10 0 0,30-8 0 16,-30 8 0-16,39-16 0 0,-13 16 0 16,0-11 0-1,2 11 0-15,-28 0 0 0,37-17 0 16,-37 17 0-1,0 0-24-15,28-20-61 0,-28 20-43 16,0 0-30 0,-40 0-3-16,10 0-16 0,-7 12-5 15,-14-2 74-15</inkml:trace>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52.37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AC9354B-D620-4810-A186-A34845CC038F}" emma:medium="tactile" emma:mode="ink">
          <msink:context xmlns:msink="http://schemas.microsoft.com/ink/2010/main" type="inkDrawing" rotatedBoundingBox="33314,9979 33363,10233 33355,10235 33306,9981" semanticType="callout" shapeName="Other">
            <msink:sourceLink direction="with" ref="{0E215854-E933-451C-97B8-1DB561106FA0}"/>
          </msink:context>
        </emma:interpretation>
      </emma:emma>
    </inkml:annotationXML>
    <inkml:trace contextRef="#ctx0" brushRef="#br0">5068-2840 114 0,'0'0'64'0,"0"-25"11"0,0 25-3 16,-9-43-2-16,9 18-2 0,-9-5-10 16,-1 0-13-1,3-3-13-15,7 6-35 0,0 27-49 16,-11-41-26-1,11 41-29-15,0 0-12 0,0 0-8 16,0 0 15 0</inkml:trace>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51.93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7501BAC-B39F-4350-AF1E-90E7BC2A9FDC}" emma:medium="tactile" emma:mode="ink">
          <msink:context xmlns:msink="http://schemas.microsoft.com/ink/2010/main" type="inkDrawing" rotatedBoundingBox="32546,10314 32762,10627 32720,10657 32504,10343" semanticType="callout" shapeName="Other">
            <msink:sourceLink direction="with" ref="{0E215854-E933-451C-97B8-1DB561106FA0}"/>
          </msink:context>
        </emma:interpretation>
      </emma:emma>
    </inkml:annotationXML>
    <inkml:trace contextRef="#ctx0" brushRef="#br0">4433-2418 96 0,'0'0'40'0,"0"0"0"15,0 0-2-15,0 0-5 16,0 0-2-16,0 0-1 0,0 0 4 15,12-30-4 1,-12 30 2-16,0 0-3 16,0-30 8-16,0 30 1 0,-16-27 9 15,16 27-3-15,-19-36-6 16,19 36 3-16,-30-39-8 15,30 39-2 1,-35-35-8-16,35 35-5 0,-33-38-14 16,33 38-1-16,-32-33-2 15,32 33-4-15,-28-23-3 16,28 23-5-1,0 0-23-15,-19-33-29 0,19 33-30 16,0 0-22-16,0 0-18 0,28-16-11 16,-28 16 3-1,0 0 93-15</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3:00.91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D4FB0EE5-07CF-4ABD-BD5D-A86EEE260784}" emma:medium="tactile" emma:mode="ink">
          <msink:context xmlns:msink="http://schemas.microsoft.com/ink/2010/main" type="inkDrawing" rotatedBoundingBox="4506,16222 5472,11492 6296,11660 5331,16390" semanticType="callout" shapeName="Other"/>
        </emma:interpretation>
      </emma:emma>
    </inkml:annotationXML>
    <inkml:trace contextRef="#ctx0" brushRef="#br0">685 8848 21 0,'0'0'22'16,"-12"-24"1"-16,12 24 6 0,0 0-1 15,0 0 1 1,0 0-2-16,28 34-2 16,-28-34-5-16,0 0-5 0,21 37-4 15,-21-37-7-15,0 0-1 16,11 28-2-16,-11-28 3 15,0 0-2 1,0 30 1-16,0-30 1 0,14 28-1 16,-14-28 0-1,14 30 1-15,-14-30-2 0,14 32 0 16,-14-32 1-1,12 30-1-15,-12-30 1 0,0 0 0 16,0 33 3-16,0-33 3 0,0 0-1 16,0 30 1-1,0-30 0-15,-9 25-2 0,9-25 0 16,0 30-2-1,0-30-3-15,0 33-2 0,0-33 1 16,0 39-1 0,0-39 1-16,0 33 0 0,0-33 0 15,0 30 5-15,0-30 1 16,0 0-1-16,-12 30-1 15,12-30-1-15,0 0 2 0,0 0-2 16,-9 23 0 0,9-23-3-16,0 0 3 15,0 37 5-15,0-37 6 16,0 38 5-16,0-38 1 0,0 41 5 15,0-41-1 1,7 41 2-16,-7-41-4 16,0 32-5-16,0-32-5 15,0 0-2-15,0 34 0 0,0-34 0 16,11 25 7-16,1 0 6 15,-12-25 11 1,18 55 6-16,-11-32 4 0,7 14-1 16,-14-37-3-16,17 48-2 15,-17-48-8-15,9 33-9 16,-9-33-11-1,0 0-5-15,0 0-4 0,0 0-1 16,0 0 0-16,23 14-1 16,-23-14 0-16,0 0 0 15,0 0 1-15,30 0-2 0,-30 0 0 16,0 0 0-1,0 0 1-15,26-6 1 0,-26 6-1 16,0 0 0 0,0 0 2-16,30 0-1 0,-30 0-1 15,0 0 1 1,28 6-1-16,-28-6 1 0,0 0-2 15,0 0 2-15,26 0-1 16,-26 0 0-16,0 0-1 16,0 0 2-16,0 0-1 0,23-19-2 15,-23 19 3 1,0 0-1-16,0 0 0 15,26-16 0-15,-26 16 0 16,0 0 0-16,0 0 1 0,14-28 0 16,-14 28-2-1,0-30-1-15,0 30 2 16,-17-42-1-16,8 18 1 0,2 0-1 15,7-1 0-15,0 25 0 16,-21-46 2-16,21 46-2 16,-14-41 1-1,14 41-1-15,-16-33 2 0,16 33-1 16,-16-33 0-16,16 33-1 15,-17-23 1-15,17 23 1 16,0 0-1 0,0 0 0-16,-18-27 0 0,18 27 0 15,0 0 1-15,0 0 0 0,0 0-2 16,0 0 1-1,0-27 0-15,0 27 0 0,0 0 0 16,-14-30-1 0,14 30 1-16,0 0-1 0,0-29 2 15,0 29 0 1,0 0-1-16,0 0 0 0,0-29 0 15,0 29 0-15,0 0 0 0,0 0-1 16,0 0 2 0,0 0-1-16,0 0 0 15,0 0 0-15,-19-27 0 16,19 27 1-16,-9-28-1 0,9 28 1 15,0-32-1 1,0 32 0-16,-7-30 0 16,7 30-1-16,0-28 1 15,0 28-1-15,0 0 2 0,0 0-2 16,7-27 2-16,-7 27-1 15,0 0 0 1,0 0 1-16,0-24-1 0,0 24 1 16,0 0-1-16,0-29 0 15,0 29 0-15,0 0 0 16,0-25-1-1,0 25 2-15,0 0-1 0,0 0 0 16,11-26 0 0,-11 26 0-16,0 0 0 0,0-25 1 15,0 25-1-15,0 0 0 0,12-27 0 16,-12 27 0-1,0-25 1-15,0 25-1 0,0-25 0 16,0 25 0 0,0-30 0-16,0 30 0 0,0-30 0 15,0 30 0 1,0-30-2-16,0 30 3 0,0-33-1 15,0 33 0 1,7-30 0-16,-7 30 5 0,0-30-5 16,0 30 4-16,9-30-3 15,-9 30 3-15,0-30-3 16,0 30 4-16,0 0-5 15,10-33 0-15,-10 33 0 16,0 0 0-16,11-25 0 16,-11 25 0-1,0 0-2-15,12-24 2 0,-12 24-1 16,0 0 0-16,12-31 1 15,-12 31 0-15,0 0 0 16,7-24 0-16,-7 24 1 0,0 0-1 16,9-28 0-1,-9 28 0-15,0 0 1 0,0 0-1 16,9-27 2-1,-9 27-2-15,0 0 0 0,0-25 0 16,0 25-2 0,0 0 4-16,12-33-4 0,-12 33 4 15,0-25-2-15,0 25 0 16,0 0-3-16,0-32 3 15,0 32 0-15,0 0 0 0,9-28 1 16,-9 28-1 0,0 0 0-16,0 0-1 15,0-27 4-15,0 27-3 16,0 0 0-16,0-36 0 0,0 36 0 15,0-25-2 1,0 25 2-16,0-24 0 16,0 24 2-16,0 0-4 0,0-24 4 15,0 24-4-15,0 0 2 16,0 0 2-16,0 0-2 15,0 0-2 1,0-27 2-16,0 27 0 0,0 0-1 16,0 0 1-16,0 0 0 15,0 0 1-15,0 0 1 16,0-25-2-1,0 25 0-15,0 0 0 0,0 0 0 16,0 0 0-16,0 0 0 0,0 0 0 16,-26-25 0-1,26 25 0-15,0 0-2 0,0 0 2 16,-18-25-1-1,18 25 1-15,0 0 0 0,0 0-1 16,-16-30 2 0,16 30-1-16,0 0 0 0,0 0 0 15,-14-25 0-15,14 25 0 16,0 0-1-1,-17-33 2-15,17 33-2 16,-9-27 0-16,9 27 1 0,-12-34 1 16,12 34-1-16,0-26 0 0,0 26 1 15,0 0-1 1,-14-33 0-16,14 33 0 0,0 0 0 15,-9-27-1 1,9 27 1-16,0 0 0 0,-14-33 1 16,14 33-2-1,0-25 1-15,0 25 1 0,0 0 0 16,0-33-1-1,0 33 0-15,0 0 0 0,0-25 0 16,0 25 0-16,0 0 0 16,14-24-1-16,-14 24 2 15,0 0-2-15,0 0 1 0,9-30 0 16,-9 30 0-1,0 0-1-15,0 0 1 16,12-31 0-16,-12 31 1 16,0 0-1-16,0-24 0 0,0 24-1 15,0 0 1-15,0-33 1 16,0 33-1-1,0-28 0-15,0 28-1 0,0 0 1 16,0-30-1-16,0 30 2 16,0 0-2-16,0 0 1 15,14-30-2 1,-14 30 2-16,0 0 0 0,0 0-1 15,12-23 2 1,-12 23-2-16,0 0 1 0,0 0 0 16,14-30 1-16,-14 30 0 0,0 0-1 15,14-37 1 1,-14 37 0-16,0-27 0 0,0 27-1 15,9-28 0 1,-9 28 1-16,0 0-1 0,0-30 0 16,0 30 0-1,0 0 2-15,0 0-4 0,14-28 4 16,-14 28-2-1,0 0-2-15,0 0 2 0,0-30 0 16,0 30 0-16,0 0-1 16,9-27 1-16,-9 27 0 15,0 0-1-15,12-24 2 16,-12 24-2-16,0 0 1 15,7-27-1-15,-7 27 1 16,0 0 0 0,9-25-1-16,-9 25 2 0,0 0-1 15,0-33 0-15,0 33-1 0,9-25 5 16,-9 25-4-1,0 0 2-15,17-35-2 0,-17 35 0 16,0 0 0 0,23-33 0-16,-23 33 0 0,0 0 0 15,23-34 0 1,-23 34 0-16,0 0 0 0,23-30 0 15,-23 30 0 1,0 0 0-16,21-27 0 0,-21 27 0 16,0 0 0-16,0 0 0 15,24-30 0-15,-24 30 0 16,0 0 0-16,14-30 0 0,-14 30 0 15,0 0 0 1,13-30 0-16,-13 30 0 16,0 0 0-16,10-29 0 15,-10 29 0-15,0 0 0 0,0 0 0 16,11-29 0-1,-11 29 0-15,0 0 0 16,0 0 0-16,17-33 0 0,-17 33 0 16,0 0 0-16,11-27 0 15,-11 27 0-15,0 0 0 16,0-35 0-1,0 35 0-15,12-25 0 0,-12 25 0 16,0-30 0-16,0 30 0 16,0-28 0-16,0 28 0 15,7-29 0-15,-7 29 0 0,0-31 0 16,0 31 0-1,0-35 0-15,0 35 0 0,0-43 0 16,0 43 0 0,9-37 0-16,-9 37 0 0,0-35 0 15,0 35 0 1,0 0 0-16,0-33 0 0,0 33 0 15,0 0 0 1,7-28 0-16,-7 28 0 0,0 0 0 16,0-27 0-16,0 27 0 0,0 0 0 15,0-30 0 1,0 30 0-16,0 0 0 15,0-33 0-15,0 33 0 16,0 0 0-16,0-33 0 0,0 33 0 16,0-24 0-1,0 24 0-15,0 0 0 16,-14-30 0-16,14 30 0 15,0 0 0-15,0-28 0 0,0 28 0 16,0 0 0-16,-9-27 0 16,9 27 0-1,0 0 0-15,-9-38 0 0,9 38 0 16,-7-30 0-16,7 30 0 15,-12-31 0-15,12 31 0 16,0 0 0 0,-12-32 0-16,12 32 0 0,0 0 0 15,0 0 0-15,0 0 0 0,-7-26 0 16,7 26 0-1,0 0 0-15,0 0 0 0,0 0 0 16,0-29 0 0,0 29 0-16,0 0 0 0,0 0 0 15,0 0 0 1,0 0 0-16,0-25 0 0,0 25 0 15,0 0 0 1,0 0 0-16,0 0 0 0,21-28 0 16,-21 28 0-16,0 0 0 15,0 0 0-15,0 0 0 16,0 0 0-16,0 0 0 0,0 0 0 15,0 0 0 1,0 0 0-16,0 0 0 16,0 0 0-16,0 0 0 15,26-17 0-15,-26 17 0 0,0 0 0 16,0 0 0-1,23-10 0-15,-23 10 0 16,0 0 0-16,26-13 0 0,-26 13 0 16,0 0 0-16,35-14 0 15,-35 14 0-15,0 0 0 16,32-11 0-1,-32 11 0-15,26 0 0 0,-26 0 0 16,0 0 0-16,25-17 0 16,-25 17 0-16,0 0 0 15,24-8 0-15,-24 8 0 0,0 0 0 16,0 0 0-1,30-17 0-15,-30 17 0 0,0 0 0 16,0 0 0 0,28-15 0-16,-28 15 0 0,0 0 0 15,0 0 0 1,25-21 0-16,-25 21 0 0,0 0 0 15,0 0 0 1,0 0 0-16,21-27 0 0,-21 27 0 16,0 0 0-16,0 0 0 15,0 0 0-15,0 0 0 16,28-24 0-16,-28 24 0 15,0 0 0-15,21-30 0 16,-21 30 0-16,16-24 0 16,-16 24 0-16,0 0 0 15,31-34 0-15,-31 34 0 16,25-28 0-16,-25 28 0 15,23-23 0-15,-23 23 0 16,24-28 0-16,-24 28 0 0,25-32 0 16,-25 32 0-1,21-25 0-15,-21 25 0 0,0 0 0 16,33-30 0-1,-33 30 0-15,0 0 0 0,28-17 0 16,-28 17 0 0,0 0 0-16,0 0 0 0,30-11 0 15,-30 11 0-15,0 0 0 16,0 0 0-16,32-11 0 15,-32 11 0-15,0 0 0 0,31-11 0 16,-31 11 0 0,0 0 0-16,28-13 0 15,-28 13 0-15,0 0 0 16,0 0 0-16,30-14 0 0,-30 14 0 15,0 0 0 1,25-11 0-16,-25 11 0 16,0 0 0-16,28-18 0 0,-28 18 0 15,0 0 0-15,24-12 0 16,-24 12 0-16,0 0 0 15,25-14 0 1,-25 14 0-16,0 0 0 0,28-19 0 16,-28 19 0-16,0 0 0 15,23-19 0-15,-23 19 0 16,0 0 0-1,0 0 0-15,26-20 0 0,-26 20 0 16,0 0 0-16,0 0 0 0,0 0 0 16,28-21 0-1,-28 21 0-15,0 0 0 0,0 0 0 16,23-29 0-1,-23 29 0-15,0 0 0 0,0 0 0 16,0 0 0 0,0 0 0-16,12-23-53 0,-12 23-104 15,0 0-20-15,-31-22-5 0,31 22-6 16,-65-17-3-1</inkml:trace>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42.403"/>
    </inkml:context>
    <inkml:brush xml:id="br0">
      <inkml:brushProperty name="width" value="0.02646" units="cm"/>
      <inkml:brushProperty name="height" value="0.02646" units="cm"/>
    </inkml:brush>
  </inkml:definitions>
  <inkml:traceGroup>
    <inkml:annotationXML>
      <emma:emma xmlns:emma="http://www.w3.org/2003/04/emma" version="1.0">
        <emma:interpretation id="{E0E8BE9E-D284-4138-BA6E-768411C5F3E9}" emma:medium="tactile" emma:mode="ink">
          <msink:context xmlns:msink="http://schemas.microsoft.com/ink/2010/main" type="inkDrawing" rotatedBoundingBox="29679,11310 31393,10812 31440,10976 29727,11473" semanticType="callout" shapeName="Other">
            <msink:sourceLink direction="with" ref="{0E215854-E933-451C-97B8-1DB561106FA0}"/>
          </msink:context>
        </emma:interpretation>
      </emma:emma>
    </inkml:annotationXML>
    <inkml:trace contextRef="#ctx0" brushRef="#br0">1414-1692 56 0,'0'0'25'0,"0"0"-4"15,0 0-1 1,0 0 4-16,0 0 4 0,0 0 7 16,0 0 1-1,0 0 1-15,0 0-2 0,0 0 2 16,0 0-3-16,0 0-5 0,0 0-6 15,0 0-8 1,33 0-1-16,-33 0 2 16,30-26 7-16,-30 26 4 15,47-23 6-15,-22 13 1 0,5 3 4 16,3 7 1-1,0-11-2-15,-1 11-3 16,-2-10-7-16,-2 0-4 0,0 3-4 16,-2-1-2-16,-1 0-3 15,-25 8 2-15,42-17 0 16,-42 17 0-1,49-12-1-15,-23 12-3 0,1-12-1 16,1 12-3-16,-2-6-3 16,0 6-5-16,-26 0 1 15,41 0-2 1,-41 0 3-16,26-11-2 0,-26 11 2 15,0 0-1-15,0 0-1 0,0 0 1 16,30 0-2 0,-30 0 2-16,0 0-3 0,26 0 3 15,-26 0-4 1,25 11 3-16,-25-11 0 0,0 0-1 15,28 6 1 1,-28-6 0-16,0 0 1 0,0 0-3 16,0 0 3-1,0 0-1-15,0 0 2 0,24 0-3 16,-24 0 2-16,0 0 0 15,0 0-2-15,0 0 1 16,25 13 0-16,-25-13-1 0,0 0 0 16,0 0 3-1,0 0-3-15,0 0 3 16,0 0-1-16,0 0 1 15,0 0-2-15,0 0 0 0,0 0 0 16,0 0-1-16,0 0 0 16,0 0-1-1,0 0 3-15,23-19-4 0,-23 19 4 16,0 0-1-16,0 0-1 15,28-11 1-15,-28 11 0 16,0 0 1 0,28 0-3-16,-28 0 3 0,0 0 0 15,0 0 0-15,0 0 0 16,0 0 0-16,0 0-2 15,0 0 2-15,0 0 0 0,0 0-1 16,19-30 0 0,-19 30-1-16,0 0 3 0,0 0-3 15,0 0 2 1,0 0-1-16,25-17 0 0,-25 17 1 15,0 0-3 1,0 0 2-16,0 0 0 0,0 0 0 16,0 0-1-1,26-10 2-15,-26 10-1 0,0 0-1 16,0 0 2-16,0 0-2 0,0 0 0 15,0 0 1 1,26 0 0-16,-26 0-1 16,0 0 1-16,25 0-1 15,-25 0 1-15,0 0 1 0,0 0-1 16,28-16 0-1,-28 16-1-15,0 0 1 16,0 0-1-16,23-14 2 0,-23 14-3 16,0 0 3-16,0 0-1 15,0 0 1-15,0 0-1 16,0 0 0-1,26-20 0-15,-26 20 0 0,0 0 2 16,0 0-4 0,28 0 3-16,-28 0-2 0,0 0 1 15,32-20 0 1,-32 20 2-16,0 0-2 0,28-7 0 15,-28 7-1-15,0 0 0 0,23 0 1 16,-23 0 0 0,0 0 0-16,0 0-2 0,26 0 3 15,-26 0-3 1,0 0 2-16,28-8 1 0,-28 8-2 15,26 0 1 1,-26 0-2-16,25-9 2 0,-25 9 0 16,26-8 1-1,-26 8-1-15,0 0 2 0,0 0-1 16,21-26-1-16,-21 26 1 15,0 0-1-15,18-27-1 16,-18 27 0-16,0 0 1 16,33-18-4-16,-33 18 5 15,23-12-3-15,-23 12 3 16,0 0-3-16,33-18 2 15,-33 18 0-15,0 0-1 16,25-27 2-16,-25 27-3 0,0 0 4 16,30-28-3-1,-30 28 3-15,0 0-1 0,33-22-2 16,-33 22 0-1,30-11 0-15,-30 11 3 0,28-11-4 16,-28 11 2 0,26-16-2-16,-26 16 3 0,24-17-2 15</inkml:trace>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49.31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8358ABC-65F3-4F06-AFF4-FDE0322C5B49}" emma:medium="tactile" emma:mode="ink">
          <msink:context xmlns:msink="http://schemas.microsoft.com/ink/2010/main" type="inkDrawing" rotatedBoundingBox="31751,10986 33800,10085 33889,10287 31840,11187" semanticType="callout" shapeName="Other">
            <msink:sourceLink direction="with" ref="{0E215854-E933-451C-97B8-1DB561106FA0}"/>
          </msink:context>
        </emma:interpretation>
      </emma:emma>
    </inkml:annotationXML>
    <inkml:trace contextRef="#ctx0" brushRef="#br0">3524-2100 115 0,'0'0'31'0,"-31"11"-4"16,31-11-5 0,0 0-10-16,-28 0-4 0,28 0-4 15,0 0-2 1,0 0 6-16,0 0 5 0,0 0 7 15,0 0-1-15,0 0 8 0,10 23-1 16,-10-23 2 0,0 0-1-16,21 26-3 15,-21-26-5-15,0 0-7 16,0 0-2-16,30 28-4 0,-30-28 0 15,28 18-4 1,-28-18 2-16,35 18-3 16,-35-18 0-16,39 24 3 15,-39-24 1-15,0 0 3 0,28 20-1 16,-28-20 3-16,0 0-5 15,0 0 6 1,0 0-3-16,0 0-1 0,0 0 0 16,0 0-2-16,0 0 3 15,0 0 4-15,0 0 8 16,0 0-1-1,0 0 4-15,0 0-2 0,0 0 3 16,0 0-2-16,26-17-2 16,-26 17-6-16,25-12-4 15,-25 12 0-15,26-19 0 0,-26 19 4 16,30-17-1-1,-30 17 3-15,26-19-2 0,-26 19 3 16,35-18 0 0,-35 18 3-16,34-20 3 0,-34 20-1 15,38-28-2 1,-38 28-3-16,48-23 3 0,-48 23-5 15,42-25-2-15,-42 25-3 16,38-22-8-16,-38 22-2 16,34-15 0-16,-34 15 0 0,31-7-1 15,-31 7 1 1,32-14-1-16,-4 5 2 15,-28 9-1-15,47-18 2 16,-22 6-2-16,5 2-1 0,-2-5 1 16,-2 5 0-1,-1-1 0-15,-25 11-2 16,47-24 4-16,-47 24-3 0,44-23 2 15,-44 23 1-15,47-30-3 16,-19 16 1-16,-28 14-1 16,44-24 1-1,-44 24-2-15,39-24 2 0,-39 24-2 16,42-20 3-16,-42 20-1 15,40-18 0-15,-40 18-1 16,39-28 1 0,-13 8-1-16,4 7 4 0,0-4 3 15,-2-1-6-15,2-2 2 0,-2 3-2 16,-2 4 0-1,-26 13 0-15,49-24 0 0,-49 24 0 16,35-25 0 0,-35 25 0-16,34-20 0 0,-34 20 0 15,38-13 0 1,-38 13 0-16,35-17 0 0,-35 17 0 15,37-8 0-15,-37 8 0 0,39-6 0 16,-39 6 0 0,31-16 0-16,-31 16 0 15,39-13 0-15,-39 13 0 16,33-17 0-16,-33 17 0 0,30-13 0 15,-30 13 0 1,44-13 0-16,-44 13 0 16,35-11 0-16,-35 11 0 15,35 0 0-15,-35 0 0 0,37-9 0 16,-37 9 0-16,33 0 0 15,-33 0 0 1,34-8 0-16,-34 8 0 0,26 0 0 16,-26 0 0-16,0 0 0 15,0 0 0-15,30 0 0 16,-30 0 0-1,0 0 0-15,0 0 0 0,28 17 0 16,-28-17 0-16,0 0-9 16,0 0-46-16,0 0-31 15,0 0-32-15,0 0-23 0,-21-26-15 16,-2 26-18-1,-7 0 3-15,0 0 58 0</inkml:trace>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3:12.06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7A693EF-DC32-4EF2-967B-069381D72706}" emma:medium="tactile" emma:mode="ink">
          <msink:context xmlns:msink="http://schemas.microsoft.com/ink/2010/main" type="inkDrawing" rotatedBoundingBox="27442,13456 27843,13302 27982,13665 27580,13818" shapeName="Other"/>
        </emma:interpretation>
      </emma:emma>
    </inkml:annotationXML>
    <inkml:trace contextRef="#ctx0" brushRef="#br0">2712-242 470 0,'-18'40'173'0,"18"9"-3"0,0 2-49 15,0-9-65 1,21 1-23-16,7-7-33 0,7-2 0 15,6-16 0 1,6-10 0-16,3-8 0 0,4-8 0 16,-8-14 0-16,-9-13 0 0,-6-9 0 15,-13-1 0 1,-9-3 0-16,-9 1 0 15,-16 8 0-15,-12-1-26 16,28 40-72-16,-51-38-30 0,21 30-25 16,30 8-17-1,-54 0-2-15,54 0-4 16,-38-20 76-16</inkml:trace>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16.14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29DD1ED-EF07-4CAF-BD24-DD70661695E8}" emma:medium="tactile" emma:mode="ink">
          <msink:context xmlns:msink="http://schemas.microsoft.com/ink/2010/main" type="inkDrawing" rotatedBoundingBox="27646,15009 32508,12753 33685,15290 28824,17546" shapeName="Other">
            <msink:destinationLink direction="with" ref="{9F2F84BB-3BBC-4FB3-AA56-0F89F1BED81C}"/>
          </msink:context>
        </emma:interpretation>
      </emma:emma>
    </inkml:annotationXML>
    <inkml:trace contextRef="#ctx0" brushRef="#br0">545 1384 73 0,'0'0'26'0,"0"0"-4"15,0 0-5 1,0 0-2-16,0 0-1 0,23 17-4 15,-23-17 1 1,0 0-1-16,0 0 7 0,0 0 4 16,0 0 4-1,30 15-2-15,-30-15 0 0,0 0-3 16,0 0 0-1,26 0 4-15,-26 0-2 0,0 0 5 16,0 0-1-16,0 0 7 0,0 0-2 16,0 0 1-1,0 0 1-15,0 0-1 0,11 38-5 16,-11-38-8-1,0 0 0-15,12 25 0 16,-12-25 7-16,0 0 6 16,21 35 3-16,-21-35-4 0,0 0 1 15,18 25-4-15,-18-25-4 16,0 0-5-1,19 28-8-15,-19-28-7 0,0 0-6 16,28 26 2-16,-28-26-2 16,23 26 3-16,-23-26 0 15,16 28 0 1,-16-28 0-16,17 27-1 0,-17-27 2 15,9 26-1-15,-9-26 0 16,12 28 1-16,-12-28 0 16,14 27-2-1,-14-27 2-15,11 30-1 0,-11-30-1 16,7 33 0-16,-7-33-1 0,0 34 2 15,0-34-2 1,0 33 1-16,0-33-1 0,0 38 3 16,0-38 0-1,10 32 0-15,-10-32-5 0,11 33 2 16,-11-33-1-1,0 37 1-15,0-37-2 0,0 32 1 16,0-32-1-16,0 37 1 0,0-37 4 16,-9 43-2-1,9-43 0-15,-12 31 0 16,12-31 0-16,-9 38 2 15,9-38-2-15,-14 37 0 0,14-37-2 16,-9 43 4 0,9-43-1-16,0 43 3 15,0-43-3-15,-12 45-2 16,12-45 3-16,0 39-2 0,0-39 3 15,-19 35-4-15,19-35 2 16,-16 33-3 0,16-33 4-16,-16 34-1 0,16-34-1 15,-19 32 0-15,19-32-1 16,-14 32 2-16,14-32-1 15,-9 30 0 1,9-30-1-16,0 40 3 0,0-40-2 16,-9 40 2-16,9-40 0 15,-14 33-2-15,14-33 1 16,-24 36 0-16,24-36 1 0,-30 24-2 15,30-24 2 1,-30 22-2-16,30-22 2 0,-30 25-2 16,30-25 2-1,-28 28-3-15,28-28 1 0,-21 27 0 16,21-27 0-1,-19 25 0-15,19-25 0 0,0 0 2 16,-32 27-1-16,32-27 0 16,-26 21 0-16,26-21 0 15,-23 30-1-15,23-30 0 0,-19 34 1 16,19-34-2-1,-16 38 1-15,16-38 0 16,-7 36 1-16,7-36-1 16,-12 27 1-16,12-27-2 0,0 0 0 15,-18 28 1 1,18-28 0-16,0 0-1 15,-40 24 0-15,40-24 1 0,-32 21-1 16,32-21 1-16,-30 24 0 16,30-24-1-16,-26 22 2 15,26-22-3 1,0 0 2-16,-30 18 0 0,30-18 2 15,0 0-3-15,-30 11 3 16,30-11-2-16,-24 0 2 16,24 0-1-1,0 0-1-15,-30 8 0 0,30-8-1 16,0 0 1-16,0 0-1 0,-28 0 2 15,28 0-3 1,0 0 4-16,0 0-2 0,0 0 0 16,-28 22 2-1,28-22-3-15,0 0 2 0,-25 0-2 16,25 0 1-1,0 0-1-15,0 0 3 0,0 0-3 16,-24 14 3-16,24-14-1 0,0 0-1 16,0 0 0-1,0 0 0-15,0 0 0 16,0 0-2-16,0 0 3 15,0 0-2-15,0 0 1 0,0 0 0 16,0 0 1 0,0 0-1-16,0 0 0 15,0 0 0-15,0 0 0 16,0 0-1-16,0 0 0 15,0 0 3-15,0 0-3 0,0 0 2 16,0 0-1 0,24-22-1-16,-24 22 0 0,0 0 0 15,0 0 1 1,30-20-2-16,-30 20 3 0,0 0-3 15,28 0 2 1,-28 0 0-16,0 0 3 0,32 0-3 16,-32 0-1-1,0 0 1-15,28 0 0 0,-28 0 0 16,0 0-1-16,0 0 3 0,28 15-5 15,-28-15 3 1,0 0 1-16,0 0-1 0,30 13-1 16,-30-13 1-1,0 0 2-15,28 8-4 0,-28-8 4 16,0 0-3-1,24 0 3-15,-24 0-2 0,0 0 4 16,0 0-4-16,0 0 0 16,27-13-1-16,-27 13 1 15,0 0 0-15,0 0-3 16,31-8 5-1,-31 8-4-15,0 0 3 0,25 0-1 16,-25 0 1-16,0 0-2 16,24-17 2-16,-24 17-1 15,0 0-2 1,25-11 3-16,-25 11-2 0,0 0 3 15,28-7-2-15,-28 7 2 0,0 0-3 16,26-10 2 0,-26 10-1-16,0 0-1 0,23-15 1 15,-23 15-2 1,0 0 2-16,32-25-1 0,-32 25 1 15,26-17 0 1,-26 17 0-16,28-17 0 0,-28 17 0 16,0 0 0-1,30-21-1-15,-30 21 0 0,0 0 1 16,28-22 2-16,-28 22-2 15,0 0 0-15,33-36 0 16,-33 36 0-16,30-30-2 0,-30 30 1 16,30-32 0-1,-30 32 0-15,23-31 0 16,-23 31 1-16,26-24 0 15,-26 24-1-15,0 0 3 0,30-33-2 16,-30 33-1-16,0 0 1 16,33-28-1-1,-33 28 0-15,0 0-1 0,30-22 3 16,-30 22-3-16,0 0 3 15,0 0-1-15,30-18 0 16,-30 18-1 0,0 0 0-16,26-12 1 0,-26 12-1 15,0 0 1-15,23-19-1 16,-23 19 1-16,0 0 0 15,26-21 2-15,-26 21-1 0,0 0-1 16,20-25 0 0,-20 25 0-16,0 0-1 0,21-25 0 15,-21 25 2 1,0 0-5-16,0 0 5 0,0 0-1 15,24-29 0 1,-24 29 0-16,0 0 0 0,0 0 0 16,0 0-1-1,23-29 2-15,-23 29-2 0,0 0 3 16,0 0-3-16,0 0 2 0,16-27-2 15,-16 27 1 1,0 0 0-16,0 0-1 16,30-28 0-16,-30 28-1 15,0 0 3-15,31-10-3 0,-31 10 3 16,0 0-1-1,30 0 2-15,-30 0-1 16,0 0-1-16,0 0 0 0,28 13-1 16,-28-13 2-16,0 0-2 15,0 0 3-15,0 0-5 16,23 20 4-1,-23-20-2-15,0 0 1 0,0 0 0 16,0 0 0-16,0 0 0 16,0 0-2-16,0 0 2 15,0 0-1 1,0 0 2-16,0 0 0 0,0 0 0 15,0 0-1-15,0 0 0 0,0 0 0 16,0 0 0 0,0 0 0-16,0 0-2 0,0 0 4 15,0 0-3 1,0 0 2-16,0 0-2 0,0 0 1 15,0 0 0 1,0 0 1-16,0 0-1 0,0 0-2 16,0 0 2-1,0 0 0-15,0 0 3 0,0 0-3 16,0 0 2-16,0 0-2 15,0 0 0-15,0 0 0 16,0 0 0-16,0 0 0 0,0 0-1 16,0 0 2-1,0 0-2-15,0 0 1 16,0 0 0-16,0 0 0 15,0 0 0-15,0 0 1 0,0 0-2 16,0 0 0-16,0 0 2 16,14-25-2-1,-14 25 2-15,0 0-1 0,0 0 1 16,-14-33 0-1,14 33-1-15,-7-26-1 0,7 26 1 16,-12-29 0 0,12 29-1-16,-9-25 2 0,9 25-2 15,0 0 2 1,0 0-2-16,-7-26 3 0,7 26-4 15,0 0 2-15,0 0-1 0,0 0 0 16,0 0 0 0,19-26 0-16,-19 26 3 0,0 0-5 15,0 0 5 1,0 0-2-16,0 0 0 0,0 0-1 15,23-28 1 1,-23 28 0-16,0 0-2 0,0 0 3 16,0 0-2-1,0 0 2-15,0 0-2 0,0 0 4 16,0 0-3-16,0 0 0 15,0 0 0-15,0 0-1 16,0 0 1-16,0 0-1 16,0 0 2-16,0 0-4 15,0 0 3-15,0 0 1 16,0 0 0-1,0 0-1-15,0 0 0 0,0 0 0 16,0 0 1-16,0 0 1 0,0 0-3 16,0 0 3-1,0 0-4-15,0 0 5 0,0 0-3 16,0 0 1-1,0 0-4-15,0 0 3 0,0 0 0 16,0 0-2 0,0 0 3-16,0 0-3 0,0 0 3 15,0 0-1-15,0 0 2 16,0 0-4-16,0 0 1 15,0 0 1 1,0 0 0-16,0 0 0 0,0 0-1 16,0 0 3-16,0 0-3 0,0 0 4 15,0 0-4 1,0 0 2-16,0 0-1 0,0 0 0 15,0 0-1 1,0 0-1-16,0 0 2 0,0 0-3 16,0 0 4-1,0 0-2-15,26-13 3 0,-26 13-2 16,0 0-1-1,25 0 2-15,-25 0-3 0,0 0 4 16,30 8-3-16,-30-8 3 16,0 0-5-16,0 0 4 15,31 0-2-15,-31 0 1 0,0 0 0 16,32 15-1-1,-32-15 1-15,26 10-1 16,-26-10 1-16,23 14-1 16,-23-14 3-16,0 0-2 0,26 20 1 15,-26-20-1-15,0 0 0 16,0 0 0-1,9 24-1-15,-9-24 2 0,0 0-3 16,14 27 4-16,-14-27-4 16,11 25 4-16,-11-25-2 15,10 30 0 1,-10-30 1-16,9 30-1 0,-9-30 0 15,0 33-1-15,0-33 0 16,7 38 0-16,-7-38 4 16,0 42-3-16,0-42 1 0,9 40-1 15,-9-40 1 1,0 38-1-16,0-38 2 0,-11 29-2 15,11-29-2 1,-10 33 4-16,10-33-4 0,0 32 4 16,0-32-2-1,0 30 1-15,0-30-2 0,0 33 2 16,0-33-1-1,0 30-1-15,0-30 1 0,0 33 0 16,0-33 1-16,0 34-2 0,0-34 1 16,0 46 1-1,0-46-1-15,0 43 0 16,0-43 0-16,0 34 1 15,0-34-1-15,-16 33 3 0,16-33-3 16,0 0 2 0,-23 28-2-16,23-28 2 15,0 0-2-15,-30 28 1 0,30-28-2 16,0 0 0-16,-24 30 1 15,24-30-1-15,0 0 2 16,-16 30-3 0,16-30 3-16,0 0-1 0,-16 33 1 15,16-33-1 1,0 0 4-16,-19 31-3 0,19-31 0 15,0 0 1 1,-21 34 0-16,21-34 0 0,0 0 0 16,-28 31-1-16,28-31-1 0,-25 23-1 15,25-23 2 1,-28 18-5-16,28-18 4 0,0 0-1 15,-28 18 2 1,28-18-4-16,0 0 3 0,-23 33 0 16,23-33 2-1,0 0-1-15,-26 26-1 0,26-26 1 16,0 0-2-1,-21 28 3-15,21-28-3 0,0 0 3 16,0 0-4-16,0 0 4 16,-25 13-2-16,25-13-1 15,0 0 1-15,0 0-1 16,-31 13 1-16,31-13-2 15,0 0 4-15,-34 14-4 16,34-14 3-16,-31 0 0 16,31 0 2-16,-25 11-2 15,25-11 0-15,0 0-1 0,-28 0-1 16,28 0 2-1,0 0-3-15,0 0 4 0,0 0-4 16,0 0 4 0,0 0-3-16,0 0 1 0,0 0-1 15,0 0 0 1,0 0 1-16,0 0-3 0,0 0 2 15,0 0 0 1,0 0 1-16,0 0 0 0,0 0 2 16,28 22-2-16,-28-22 0 0,0 0-1 15,28 0 1 1,-28 0 0-16,0 0-1 15,30-8 3-15,-30 8-4 16,0 0 3-16,37-10-1 0,-37 10 0 16,30 0 0-1,-30 0-1-15,31-15 1 16,-31 15-3-16,30 0 4 15,-30 0-3-15,25-14 2 0,-25 14 0 16,0 0 1-16,31-13-1 16,-31 13 0-1,0 0-1-15,30-19 1 0,-30 19 1 16,0 0-1-16,30-22 1 15,-30 22-3-15,0 0 3 16,23-14-1 0,-23 14 1-16,0 0-1 0,0 0 0 15,31-28 0-15,-31 28-2 0,0 0 3 16,30-32-1-1,-30 32 2-15,0 0-1 0,35-33 0 16,-35 33 0 0,0 0-2-16,23-25 3 0,-23 25-2 15,0 0 1 1,26-25-8-16,-26 25 9 0,0 0-5 15,25-26 4 1,-25 26-4-16,0 0 5 0,23-17-6 16,-23 17 4-16,0 0 1 15,0 0-5-15,26-22 3 16,-26 22 0-16,0 0 3 0,19-25-5 15,-19 25 4 1,0 0-1-16,16-30 0 16,-16 30 1-16,0 0-2 15,25-28 1-15,-25 28-2 0,0 0 2 16,24-20-1-1,-24 20 2-15,0 0 0 16,0 0 0-16,23-28-1 0,-23 28-1 16,12-25 1-16,-12 25-1 15,9-30 1-15,-9 30-2 16,14-35 3-1,-14 35-4-15,14-30 4 0,-14 30-2 16,16-28 4-16,-16 28-3 16,14-32 2-16,-14 32-2 15,12-31 2-15,-12 31-1 0,14-35 0 16,-14 35 0-1,7-33 0-15,-7 33 1 0,0 0-2 16,13-28 0 0,-13 28-1-16,0 0 0 0,0-28 2 15,0 28-2 1,0-30 2-16,0 30-4 0,0-33 3 15,0 33 0 1,-11-30 0-16,11 30 0 0,0-30-1 16,0 30 1-1,0 0-2-15,0-30 3 0,0 30-2 16,0-23 2-16,0 23-1 15,0-33 1-15,0 33 0 16,0-32-1-16,0 32 0 0,0-30-2 16,0 30 2-1,0-24-1-15,0 24 2 16,0 0-4-16,0-27 2 15,0 27 0-15,0 0 1 0,-9-26 1 16,9 26-2-16,0 0 1 16,0-35-2-1,0 35 3-15,-14-29-3 0,14 29 3 16,0-29-1-16,0 29 0 15,-12-25-1-15,12 25 1 16,-16-23-2 0,16 23 2-16,0 0 0 0,-28-30 0 15,28 30-1 1,0 0-1-16,-30-30 2 0,30 30 0 15,0 0 2-15,-14-25-2 0,14 25 1 16,0 0-1 0,0 0 0-16,-17-25 1 0,17 25-2 15,0 0 3 1,0 0-3-16,-28-30 2 0,28 30-2 15,0 0 1 1,0 0 0-16,-18-25 0 0,18 25 0 16,0 0-2-1,0 0 1-15,0 0 1 0,0 0 0 16,0 0 0-16,-21-30 1 15,21 30-1-15,0 0 1 16,-30-27 0-16,30 27-2 16,0 0 2-16,-31-25-1 15,31 25 2-15,0 0-2 16,0 0 1-16,0 0-1 15,-25-16 2-15,25 16-2 16,0 0-1-16,0 0 1 0,-33-27-2 16,33 27 1-1,-28-17 0-15,28 17 3 0,-25-15-4 16,25 15 3-1,0 0 0-15,0 0 0 0,-26-18-1 16,26 18 0 0,0 0 1-16,0 0-3 0,0 0 2 15,-25-28 0 1,25 28 2-16,0 0-3 0,-35-35 7 15,35 35-5-15,-28-31 2 16,28 31-2-16,-26-29 3 16,26 29-4-16,0 0 2 0,0 0-1 15,-23-28-3 1,23 28 3-16,0 0-1 15,-12-24 1-15,12 24-2 16,-11-28 1-16,11 28 0 0,-12-30 0 16,12 30 0-1,-9-25-1-15,9 25 2 16,0 0-1-16,-9-27 2 0,9 27-3 15,0 0 0-15,0-24 1 16,0 24-1-16,0 0 2 16,0-37-2-1,0 37 3-15,-14-27-5 0,14 27 4 16,-7-27-1-16,7 27 2 15,-14-24-1-15,14 24-2 16,0 0 0-16,-10-31-1 0,10 31 3 16,0 0-2-1,-7-27 2-15,7 27-1 0,0 0 0 16,-9-30 0-1,9 30-1-15,-7-27 1 0,7 27 0 16,-12-35 0 0,12 35-1-16,-11-40 1 0,11 40-1 15,-12-32 2 1,12 32-1-16,0-25 2 0,0 25-3 15,0 0 2-15,-9-30-1 0,9 30 1 16,0-25-1 0,0 25 0-16,-14-25 1 15,14 25-2-15,-19-33 2 16,19 33-2-16,-14-30 1 0,14 30-2 15,0 0 2 1,-23-30 0-16,23 30-2 16,0 0 2-16,0 0-2 15,0 0 2-15,0 0 0 0,12-25 1 16,-12 25-2-16,0 0 1 15,0 0 0 1,0 0-2-16,0 0 3 0,0 0-2 16,0 0 2-16,0 0-2 15,0 0 2-15,0 0-2 16,0 0 0-1,28 0 2-15,-28 0-1 0,0 0 1 16,0 0-3-16,0 0 2 0,0 0-2 16,0 0 2-1,0 0-1-15,23 0 2 0,-23 0-2 16,0 0 0-1,0 0 2-15,0 0-2 0,30 9 0 16,-30-9 3 0,0 0 0-16,0 0-4 0,28 16 3 15,-28-16-1 1,0 0 1-16,0 0-1 0,26 8 0 15,-26-8-1-15,23 0-1 16,-23 0 3-16,35 16-2 16,-35-16 1-16,30 6-2 0,-30-6 2 15,26 12 0 1,-26-12 0-16,0 0-1 15,30 10 0-15,-30-10 1 16,0 0-1-16,0 0 3 0,30 0-3 16,-30 0 2-1,0 0-1-15,35 14 2 16,-35-14-3-16,32 0 1 0,-32 0 0 15,33 0-3-15,-33 0 3 16,30 0-1-16,-30 0 1 16,26 0-4-1,-26 0 5-15,0 0-2 0,23 0 3 16,-23 0-1-16,0 0-2 15,30 0 1-15,-30 0-2 16,26 0 5-16,-26 0-4 0,0 0 1 16,30 14-2-1,-30-14 4-15,0 0-3 0,23 0 2 16,-23 0-1-1,0 0-2-15,26 8 3 0,-26-8-2 16,0 0 3 0,33 12-5-16,-33-12 3 0,25 13 0 15,-25-13 3 1,23 10-4-16,-23-10 3 0,0 0-3 15,35 17 2-15,-35-17 2 16,33 8-1-16,-33-8 0 16,32 14-2-16,-32-14 5 15,33 13-4-15,-33-13 1 16,30 15-3-16,-30-15 1 15,0 0 0-15,28 10-1 16,-28-10 0-16,0 0-2 16,26 8 2-16,-26-8 1 15,23 8 1-15,-23-8-1 16,28 10 0-16,-28-10 0 0,28 19-2 15,-28-19 3 1,28 10-2-16,-28-10 1 0,0 0-1 16,30 16 1-1,-30-16 0-15,0 0 0 0,35 17-1 16,-35-17 0-1,32 10 2-15,-32-10-1 0,35 17-1 16,-35-17 0-16,37 11 0 16,-37-11 1-16,31 12 2 15,-31-12-1-15,28 0-3 0,-28 0 2 16,0 0 0-1,25 0 0-15,-25 0-1 16,28 0 1-16,-28 0-1 16,30 7 1-16,-30-7 1 0,26 0-2 15,-26 0 1 1,28 8-1-16,-28-8 1 15,0 0-1-15,32 0 0 0,-32 0 0 16,0 0 1-16,35-8-1 16,-35 8 1-16,33 0 0 15,-33 0 0 1,37 0 0-16,-37 0-1 0,39 0 2 15,-39 0-3-15,45 0 4 16,-45 0-3-16,32 0 2 16,-32 0-1-1,37-7-1-15,-37 7 0 0,31 0 0 16,-31 0 1-16,28-10-4 0,-28 10 3 15,30 0-1 1,-30 0 2-16,37 0-1 0,-37 0 1 16,42 15-1-1,-42-15 0-15,44 13 2 0,-21-13-1 16,-23 0 0-1,44 22-1-15,-44-22 2 0,40 15-2 16,-40-15 2-16,42 15-1 0,-42-15-1 16,42 17 1-1,-17-17-2-15,1 16 2 16,2-7-3-16,-5-1 3 15,3 2-2-15,2-2 7 0,-28-8-6 16,51 22 5 0,-51-22-4-16,49 23 3 15,-22-13 1-15,1 2-1 16,0 1 1-16,-4-5-4 0,1 1 5 15,-25-9-6-15,37 18 5 16,-37-18-3 0,31 17 0-16,-31-17-1 0,27 17 0 15,-27-17-2-15,38 24 0 16,-38-24 1-16,44 25 0 15,-44-25 3 1,39 27-4-16,-39-27 2 0,38 25-1 16,-38-25 4-16,32 28-4 15,-32-28 2-15,30 32-3 16,-30-32-1-16,35 30 2 0,-35-30 0 15,42 34 0 1,-42-34-1-16,33 33 3 0,-33-33-1 16,30 24-1-1,-30-24 1-15,19 24-2 0,-19-24 2 16,0 0 0-1,23 28 2-15,-23-28-5 0,0 0 3 16,23 27 1-16,-23-27 1 16,0 0-1-16,28 36-2 15,-28-36 1-15,14 27-1 0,-14-27 2 16,12 33-1-1,-12-33 0-15,9 30-2 16,-9-30 3-16,9 26 0 16,-9-26-2-16,0 0 1 0,16 32 0 15,-16-32 1 1,0 0-1-16,0 35 1 15,0-35-2-15,10 30 1 0,-10-30 1 16,7 30 2-16,-7-30-3 16,11 34 0-16,-11-34 0 15,14 35-2 1,-14-35 5-16,7 29-4 0,-7-29 2 15,0 24-4-15,0-24 4 16,0 0-1-16,0 0 0 16,0 0 0-1,0 0-2-15,0 0 2 0,0 0 0 16,0 0 2-16,0 0-2 0,0 0 1 15,0 0-1 1,0 0 3-16,0 0-3 0,0 0 1 16,0 0-1-1,0-24-3-15,0 24 2 0,0 0 0 16,0-26 1-1,0 26-1-15,0 0 2 0,0 0-2 16,0 0 2-16,0 0 1 16,-21-22-2-16,21 22 3 15,0 0-4-15,0 0 1 16,0 0-2-16,0-25 3 15,0 25-2-15,0 0 1 16,0 0 0-16,0 0-3 16,0 0 4-16,0 0-2 15,0 0 2-15,0 0-2 16,0 0 1-16,0 0-1 15,0 0 2-15,0 0-1 0,7-25 0 16,-7 25 0 0,0 0 0-16,0 0 0 0,0 0-1 15,19-27 1 1,-19 27-2-16,0 0 2 0,9-27-1 15,-9 27 2 1,0 0-2-16,12-30 2 0,-12 30-1 16,0 0-1-1,0 0 1-15,18-27-1 0,-18 27 2 16,0 0-2-16,0 0 1 0,28-22-1 15,-28 22 2 1,0 0-1-16,0 0-1 16,26-33 1-16,-26 33-1 15,0 0 1-15,21-28 0 0,-21 28 1 16,0 0-3-1,18-32 3-15,-18 32 0 16,10-25 0-16,-10 25-2 0,0-28 2 16,0 28-1-16,-14-27 0 15,14 27 3-15,-16-25-3 16,16 25 1-1,-17-25 0-15,17 25 1 0,0 0-1 16,-23-32-2-16,23 32 2 16,0 0-1-16,0 0 1 15,0 0 0 1,-26-27 0-16,26 27-3 0,0 0 3 15,0 0 0-15,-28-28 2 0,28 28-3 16,0 0 0 0,-18-30 1-16,18 30-1 0,0 0 4 15,-19-25-4 1,19 25 3-16,0 0-4 0,0 0 3 15,-18-33-3 1,18 33 1-16,0 0-2 0,-31-33 2 16,31 33-1-1,0 0 0-15,-32-32 1 0,32 32 0 16,-26-17 0-16,26 17-1 15,0 0 4-15,-23-19-4 16,23 19 1-16,0 0 1 0,0 0-3 16,-28-19 2-1,28 19 1-15,0 0 0 16,-35-23-3-16,35 23 3 15,-30-18 0-15,30 18-2 0,-35-22 2 16,35 22-1-16,0 0 0 16,-30-20 0-1,30 20 3-15,0 0-4 0,0 0 1 16,-23-16 0-16,23 16 1 15,0 0 0-15,-33-17-1 16,33 17 1 0,-28-14-3-16,28 14 4 0,-28-13-1 15,28 13 0-15,0 0-2 16,-32-13 1-16,32 13 1 15,0 0-2-15,-28-12 2 0,28 12-2 16,0 0 1 0,-35-16-1-16,35 16 3 0,-26-10-2 15,26 10-1 1,0 0 2-16,-28-12 0 0,28 12 0 15,0 0-1 1,0 0 0-16,-23-10 0 0,23 10 0 16,0 0 1-1,-25-12 0-15,25 12-2 0,-35-13-3 16,35 13 4-16,-35-14-3 0,35 14 3 15,-26-11-4 1,26 11 5-16,0 0-5 16,0 0 5-16,-28-10-2 15,28 10 2-15,0 0-3 0,0 0 3 16,0 0-1-1,0 0-1-15,-28-20 1 16,28 20-1-16,0 0 2 0,0 0-1 16,0 0 2-16,-25-17-3 15,25 17 1-15,0 0 1 16,0 0 0-1,0 0 0-15,0 0-2 0,0 0 0 16,0 0 2-16,0 0 0 16,0 0-2-16,0 0 0 15,0 0 0 1,0 0 0-16,0 0 0 0,0 0 0 15,0 0-1-15,0 0 0 0,0 0 1 16,0 0 1 0,0 0 0-16,0 0-2 0,0 0 1 15,0 0 1 1,0 0 3-16,0 0-4 0,28 9 1 15,-28-9-2 1,25 0 5-16,-25 0-3 0,0 0 4 16,33 0-4-1,-33 0 1-15,30 0 0 0,-30 0 2 16,33-9-2-16,-33 9-2 15,30-10 0-15,-30 10 2 16,37-11-3-16,-37 11 3 0,40-14-3 16,-40 14 2-1,44-11 0-15,-44 11 1 16,42 0-1-16,-42 0-1 15,37-10 0-15,-37 10-1 16,35 0 2-16,-35 0-1 0,35-9 0 16,-35 9-2-1,42 0 3-15,-17 0-1 0,3 0 2 16,0 0-1-1,2 0-1-15,0 0 1 0,1 0-3 16,-1 0 3 0,-5 0-3-16,-1 0 3 0,1 0-3 15,1 0 3 1,-1 0-1-16,1 0-1 0,0 0 2 15,-3 9-1-15,-23-9 0 0,46 0-1 16,-20 8 3 0,-26-8-3-16,30 7 1 0,-30-7 1 15,28 10 1 1,-28-10-2-16,33 7 0 0,-33-7 1 15,30 11-3 1,-30-11 4-16,42 17-2 0,-42-17 1 16,39 16-2-1,-39-16 3-15,33 18-1 0,-33-18-1 16,30 14 1-16,-30-14-1 15,28 15 1 1,-28-15-1-16,28 21 2 0,-28-21-3 16,35 27 2-16,-35-27-1 15,42 35 0-15,-42-35 0 16,39 37 0-1,-39-37 2-15,33 30 4 0,-33-30-5 16,28 28 6-16,-28-28-4 0,30 32 3 16,-30-32 3-1,32 36-2-15,-32-36 0 0,45 44-4 16,-45-44 4-1,39 51-4-15,-39-51 2 0,30 47-2 16,-30-47-4 0,35 47 4-16,-35-47-5 0,26 43 3 15,-26-43-3 1,30 33 2-16,-30-33 1 0,37 28-1 15,-37-28 1-15,30 24 0 16,-30-24 1-16,0 0-2 16,31 25 2-16,-31-25 0 0,0 0-1 15,23 23 0 1,-23-23-1-16,0 0 0 15,28 20-1-15,-28-20 2 16,0 0-1-16,32 17 1 0,-32-17-1 16,0 0 1-1,28 11 0-15,-28-11 0 16,0 0 2-16,0 0-2 0,0 0 1 15,0 0-1-15,0-30 2 16,0 30-3-16,0 0 1 16,0-35 1-1,0 35 1-15,0 0-2 0,0-38 0 16,0 38 0-16,0-28-2 15,0 28 4-15,-11-27-3 16,11 27 2-16,0-29-4 0,0 29 3 16,0-24 2-1,0 24 0-15,0-27 0 0,0 27-5 16,0-29 5-1,0 29-5-15,0-34 6 0,0 34-5 16,-10-33 3 0,10 33-3-16,-9-24 5 0,9 24-1 15,-14-25-2 1,14 25 3-16,0 0-3 0,-28-33 3 15,28 33-3-15,-21-25 0 0,21 25-1 16,0 0 1 0,-30-35 1-16,30 35 1 15,-28-26-1-15,28 26-2 16,-28-27 2-16,28 27-1 0,-37-30 2 15,37 30-2 1,-39-30 1-16,39 30-2 16,-45-27-3-16,45 27 4 15,-35-25-6-15,35 25 8 0,-37-21-10 16,37 21 10-16,-35-17-8 15,35 17 7 1,-32-20-3-16,32 20-3 0,-42-20 4 16,42 20-2-16,-40-25 3 15,40 25-7-15,-44-28 7 16,44 28-6-1,-42-25 8-15,42 25-2 0,-32-22 1 16,32 22-3-16,-30-16 3 0,30 16 0 16,-26-17-1-1,26 17 0-15,0 0-2 0,-33-27 3 16,33 27-1-1,0 0 1-15,0 0-2 0,-27-28 2 16,27 28-1 0,0 0 2-16,-19-24-1 0,19 24-1 15,-21-24 1 1,21 24-2-16,0 0 1 0,-30-33 0 15,30 33 0-15,0 0-1 16,0 0 2-16,-28-31 0 16,28 31-1-16,0 0 1 0,0 0-2 15,-33-18 1 1,33 18 0-16,-25-17 1 15,25 17-2-15,-28-16 2 16,28 16-1-16,-30-17 1 0,30 17 0 16,-28-13 0-1,28 13 0-15,-26-15-1 16,26 15 2-16,-28-15-2 0,28 15 0 15,-25-16-1 1,25 16 3-16,-35-14-2 0,35 14 2 16,-44-12-3-1,44 12 0-15,-45-13 2 0,45 13-1 16,-41-8 2-1,41 8-2-15,-35-12 0 0,35 12-1 16,-31 0 2-16,31 0 0 0,-27 0-1 16,27 0 1-1,-31 0-1-15,31 0 0 0,-30 8 1 16,30-8 0-1,-37 0-1-15,37 0 2 0,-37 0-1 16,37 0 1 0,-35 0-2-16,35 0 1 0,-28-8 0 15,28 8-1 1,-28 0 1-16,28 0-2 0,-33 0 3 15,33 0-4-15,-35 0 3 16,35 0 0-16,-39 0-1 16,39 0 1-16,-35 0 1 15,35 0-1-15,-32 0-1 16,32 0 1-16,-31 12-1 15,31-12 1 1,-30 10-1-16,30-10-2 0,-39 14 1 16,39-14-3-16,-38 9 4 15,38-9-4-15,-32 10 6 16,32-10-6-16,-30 11 4 0,30-11-2 15,-26 0-2 1,26 0 4-16,-26 14-4 0,26-14 5 16,0 0-7-1,-25 9 7-15,25-9-5 0,-30 7 7 16,30-7-3-1,0 0 1-15,-35 17 0 0,35-17 0 16,-24 10 0-16,24-10-1 16,-27 9 1-16,27-9-2 15,-26 0 1-15,26 0 0 0,0 0 0 16,-33 7 0-1,33-7 0-15,0 0 0 16,-23 0 2-16,23 0-2 16,0 0 0-16,0 0 1 0,0 0 0 15,-25 14 1 1,25-14-3-16,0 0 2 15,0 0-2-15,-33 0 1 0,33 0 1 16,0 0-1-16,-33 0 0 16,33 0-2-16,0 0 2 15,-30 0 0 1,30 0 1-16,0 0-1 0,0 0 0 15,-30 19 0-15,30-19 3 16,0 0-3-16,-35 11 0 16,35-11 2-1,-30 0-2-15,30 0 2 0,-35 9-1 16,35-9 0-16,-33 0-3 0,33 0 4 15,-25 0-2 1,25 0 0-16,0 0 1 0,-30 0-3 16,30 0 2-1,-31-17 0-15,31 17 3 0,-37-14-4 16,37 14 1-1,-46-26 1-15,46 26 0 0,-42-17 0 16,42 17 0-16,-28-13-1 0,28 13-1 16,0 0 3-1,-30 0-2-15,30 0 0 16,-24-15-1-16,24 15 1 15,-34-10 1-15,34 10 0 0,-38-14-1 16,38 14-1 0,-32-13 2-16,32 13-1 15,-28 0 2-15,28 0-2 16,0 0 0-16,-33-15 0 0,33 15 1 15,0 0-1-15,-32-12 0 16,32 12 1 0,-28-10-3-16,28 10 4 0,-26-11-3 15,26 11 0-15,0 0 0 16,0 0 2-16,0 0-2 15,-25-13 2 1,25 13-1-16,0 0-2 0,0 0 3 16,0 0-2-16,0 0 2 15,-24-27-1-15,24 27 1 16,0 0-3-16,-18-25 3 0,18 25 0 15,0 0-2 1,0 0 3-16,0 0-3 0,0 0 1 16,-26-20 1-1,26 20-1-15,0 0-2 0,0 0 3 16,-23-23-1-1,23 23 1-15,0 0 0 0,-28-25-2 16,28 25 1-16,0 0-1 16,-35-20 4-16,35 20-3 15,0 0 0-15,0 0-2 0,-25-22 3 16,25 22-1-1,0 0 1-15,0 0-1 16,-31-17-1-16,31 17 2 16,0 0-1-16,0 0-1 0,-30-18-1 15,30 18 1 1,0 0-1-16,0 0 2 15,0 0-2-15,0 0-1 0,0 0 2 16,0 0-1-16,0 0 2 16,0 0-1-16,0 0 1 15,0 0-2 1,0 0 2-16,23 0 0 0,-23 0 1 15,0 0-2-15,26 0 1 16,-26 0 1-16,0 0-3 16,23 22 4-1,-23-22-3-15,0 0 1 0,26 8-2 16,-26-8 3-16,0 0-1 0,0 0-1 15,28 0 2 1,-28 0-2-16,0 0 1 0,30 0 0 16,-30 0 0-1,30 0-1-15,-30 0 1 0,33 0-1 16,-33 0 3 0,32 0-3-16,-32 0 0 0,28 0 1 15,-28 0-1-15,28-11 3 16,-28 11-3-16,0 0 1 15,33-13-1-15,-33 13 2 16,28 0-1-16,-28 0-2 16,30-11 2-16,-30 11-3 15,32-7 2-15,-32 7 0 16,35-13 1-16,-35 13-1 15,33-13 1-15,-33 13 0 16,35-12 1-16,-35 12 0 16,35 0-2-16,-35 0 3 0,39-8-4 15,-39 8 4 1,35 0-5-16,-35 0 4 0,35-8-3 15,-35 8 2 1,37-10 0-16,-37 10-1 0,30 0 1 16,-30 0-3-1,31-18 4-15,-31 18-3 0,34-16 4 16,-34 16-4-1,33-14 1-15,-33 14 0 0,35-21 0 16,-35 21 1-16,37-19-1 0,-37 19 2 16,30-17-5-1,-30 17 5-15,31-15-1 16,-31 15 1-16,32-17-1 15,-32 17-1-15,37-23 1 0,-37 23 1 16,37-22-1 0,-37 22-2-16,35-22 1 15,-35 22 0-15,28-24 2 0,-28 24-1 16,0 0-1-16,35-32 1 15,-35 32 0-15,28-24 2 16,-28 24-3 0,33-29 3-16,-8 15 0 0,-25 14-1 15,44-24 3-15,-44 24-3 16,42-19 2-16,-42 19 1 15,47-16 1 1,-47 16 0-16,39-20-6 0,-13 11 3 16,-26 9-2-16,42-21 3 0,-42 21-3 15,39-19-2 1,-39 19 1-16,42-15-2 0,-42 15 3 15,40-10-1 1,-40 10 1-16,39-8-1 0,-39 8-1 16,42-14 2-1,-42 14 0-15,42-13-1 0,-19 5 0 16,3 8 0-1,-1-9 0-15,-1 9 2 0,8 0-2 16,-4 0-1-16,2 0 0 16,1 0 1-16,-1 9 1 15,-5-9-2-15,-1 0 1 0,-24 0-2 16,41 0 3-1,-41 0 0-15,40 0 0 16,-40 0-1-16,35 8-1 16,-35-8 3-16,44 0-1 0,-44 0-1 15,44 19-1-15,-21-19 1 16,-23 0-1-1,45 19 3-15,-45-19-1 0,42 7-1 16,-42-7 0-16,32 10 0 16,-32-10 1-16,33 13-1 15,-33-13 0 1,37 17-1-16,-37-17 1 0,44 18 0 15,-44-18 2-15,35 16-2 16,-35-16 1-16,25 10 1 16,-25-10-1-16,0 0 1 0,0 0-2 15,0 0 2 1,0 0-2-16,0 0 2 0,0 0-1 15,0 0 0 1,24 0-2-16,-24 0 1 0,0 0 2 16,0 0-2-1,0 0 2-15,0 0-2 0,0 0 3 16,0 0-1-1,0 0 2-15,0 0-2 0,0 0 0 16,0-21 1-16,0 21-2 0,0 0 2 16,0 0-1-1,-10-29 1-15,10 29-3 16,0 0 3-16,0 0 0 15,-27-30-2-15,27 30 2 0,0 0-3 16,-24-27 2 0,24 27-2-16,0 0 2 15,-32-25-2-15,32 25 1 0,0 0 1 16,-28-25 0-16,28 25-1 15,0 0 0-15,-30-17 0 16,30 17 1 0,0 0-1-16,0 0 1 0,0 0-2 15,0 0-1-15,0 0 3 16,0 0-2-16,0 0 1 15,0 0-2 1,0 0 1-16,0 0 0 0,0 0 0 16,0 0 1-16,0 0-1 0,0 0 2 15,-19-23-2 1,19 23 2-16,0 0-2 0,0 0 0 15,0-28 2 1,0 28-1-16,0 0 1 0,0-27-1 16,0 27 1-1,0 0-1-15,0 0 2 0,0 0-2 16,0 0 1-1,0 0-1-15,-14-28-1 0,14 28 2 16,0 0-1-16,-16-25 2 16,16 25-2-16,0 0 2 15,-28-22-3-15,28 22 2 16,0 0-1-16,-28-8 0 15,28 8 0-15,0 0-1 16,0 0 1-16,0 0-1 16,0 0 2-16,-26-17-1 15,26 17 1-15,0 0 0 0,0 0 1 16,-30-21-1-1,30 21 0-15,0 0-1 0,0 0 0 16,-28-9 1 0,28 9-2-16,0 0 1 0,0 0-1 15,0 0 1 1,0 0-1-16,-35-6 2 0,35 6-1 15,-25-10 1 1,25 10 0-16,-35-9 0 0,35 9-1 16,-35 0 1-16,35 0 0 0,-26 0-1 15,26 0 2 1,-27 0-2-16,27 0 1 15,-31 0-1-15,31 0 0 16,-37 0 1-16,37 0-2 0,-30 0 1 16,30 0-1-1,-30 0 1-15,30 0-1 16,0 0 4-16,0 0-3 15,-24 0 0-15,24 0 1 0,0 0-1 16,-25 0 2-16,25 0-1 16,-30 0 0-1,30 0-3-15,-42 0 4 0,42 0-1 16,-35 0-1-16,35 0 0 15,-30 0 1-15,30 0 0 16,0 0 0 0,-31 12-1-16,31-12 0 0,0 0 1 15,-23 14-1-15,23-14 2 0,0 0-2 16,-37 16 0-1,37-16 0-15,-23 0 0 0,23 0 0 16,0 0 0 0,-28 11 0-16,28-11-3 0,0 0 3 15,0 0-1 1,0 0-1-16,0 0-52 0,0 0-68 15,0 0-19-15,0 0-6 16,-40 9-5-16,40-9-9 16</inkml:trace>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2:27.70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06E0E5A2-CD74-4ED5-A3E8-88E0D0AD32E9}" emma:medium="tactile" emma:mode="ink">
          <msink:context xmlns:msink="http://schemas.microsoft.com/ink/2010/main" type="inkDrawing" rotatedBoundingBox="30233,13330 33028,12260 33288,12939 30493,14009" semanticType="underline" shapeName="Other">
            <msink:sourceLink direction="with" ref="{A48655E3-586A-4CEB-98A8-B470BC402CE6}"/>
          </msink:context>
        </emma:interpretation>
      </emma:emma>
    </inkml:annotationXML>
    <inkml:trace contextRef="#ctx0" brushRef="#br0">3614 72 54 0,'28'-8'23'0,"-28"8"2"16,0 0-1-1,0 0-4-15,0 0 0 0,0 0-4 16,0 0-1-16,0 0 2 16,0 0 0-16,0 0 2 15,0 0 0-15,-28 13 6 0,28-13-2 16,0 0 3-1,0 0-5-15,-32 19-3 0,32-19-5 16,-35 8-5 0,35-8-2-16,-42 8-8 0,42-8 6 15,-42 0-4 1,42 0 14-16,-39 21-2 0,39-21 9 15,-24 18-5 1,24-18 6-16,0 0 1 0,-25 16-3 16,25-16-1-16,0 0-9 0,0 0 0 15,-31 11-6 1,31-11 2-16,0 0-3 15,0 0-2-15,0 0 1 16,-25 9 0-16,25-9 1 0,0 0-1 16,0 0 2-1,0 0 1-15,0 0 6 16,0 0 2-16,-23 10 3 15,23-10 1-15,0 0-1 0,0 0 0 16,0 0-2-16,0 0 0 16,0 0-6-1,0 0 2-15,-26 0-12 0,26 0 6 16,0 0-1-16,0 0-1 15,0 0 0-15,0 0 0 16,0 0 1 0,0 0-1-16,0 0 7 0,0 0-6 15,0 0 4-15,0 0 0 0,0 0-1 16,0 0 4-1,0 0-6-15,0 0 4 0,0 0 0 16,0 0 3 0,-30-8-5-16,30 8 6 0,0 0-2 15,0 0 1 1,18-26 4-16,-18 26-5 0,0 0-2 15,31-29-2 1,-31 29 2-16,30-22-7 0,-30 22 4 16,28-22-6-16,-28 22 2 15,28-24 1-15,-28 24 0 16,25-22 3-16,-25 22-6 0,33-22 5 15,-33 22-4 1,42-16 4-16,-42 16-6 16,37-12 2-16,-37 12-1 15,32 0 1-15,-32 0 1 0,26-10 1 16,-26 10-3-1,0 0 1-15,30-14 0 16,-30 14 0-16,0 0 0 0,30-14-1 16,-30 14 0-16,31-10-2 15,-31 10 4-15,28-9-1 16,-28 9 0-1,23-11-1-15,-23 11 1 0,0 0-2 16,30-14 1-16,-30 14 1 16,0 0 0-16,30-14-1 15,-30 14 1-15,28-10 1 0,-28 10-1 16,35 0 0-1,-35 0-1-15,35-14 1 0,-35 14 0 16,33 0 1 0,-33 0-2-16,32-13-1 0,-32 13 2 15,33-17-2 1,-33 17 2-16,39-16-1 0,-39 16 1 15,47-19-2 1,-19 11 1-16,-28 8 1 0,39-16-1 16,-39 16 3-16,40-10-3 0,-40 10 1 15,28-12-2 1,-28 12 1-16,0 0 0 15,37-17-1-15,-37 17 2 16,35-15-3-16,-35 15 3 0,44-10-2 16,-44 10 3-1,44-9-3-15,-44 9 3 16,44 0-1-16,-44 0-1 15,33-8 1-15,-33 8-1 16,28 0 1-16,-28 0-2 0,28-8 4 16,-28 8-5-1,30 0 3-15,-30 0-1 0,37 22 0 16,-37-22 0-1,40 23 0-15,-40-23 0 0,34 21-2 16,-34-21 3 0,35 19-2-16,-35-19 4 0,24 16-2 15,-24-16 1-15,28 17-2 0,-28-17 7 16,32 22-6-1,-32-22 6-15,35 18-6 0,-35-18 5 16,37 17-7 0,-37-17 7-16,30 8-4 0,-30-8-1 15,0 0-1 1,28 0 0-16,-28 0 6 0,0 0-6 15,0 0 6 1,33 0-4-16,-33 0 4 0,0 0-4 16,30 0 5-16,-30 0-5 15,0 0-1-15,28 0-1 16,-28 0 2-16,0 0-3 15,0 0 2 1,26-10-1-16,-26 10 1 0,0 0 0 16,0 0 2-16,0 0-1 15,0-25 0-15,0 25 0 16,0 0-1-1,-7-30 1-15,7 30-2 0,0 0 2 16,-14-28-2-16,14 28 3 0,0 0-9 16,-31-30 8-1,31 30-7-15,-27-15 7 0,27 15-6 16,0 0 5-1,-31-20-7-15,31 20 6 0,0 0 3 16,0 0-3 0,-28-9 2-16,28 9-6 0,0 0 5 15,-23-8-5-15,23 8 5 0,-25-10-6 16,25 10 6-1,-26-11-6-15,26 11 6 16,-23-9 1-16,23 9-1 16,0 0 1-16,-28-11-1 0,28 11 1 15,0 0-1 1,-30-17 1-16,30 17-1 15,0 0-2-15,-26-14 3 16,26 14-2-16,0 0 3 0,0 0-1 16,-30-9 1-16,30 9-2 15,0 0 0 1,0 0 0-16,-26 0-1 0,26 0 2 15,-30-20-1-15,30 20 1 16,-35-17-2-16,35 17 2 16,-37-21 0-1,37 21 1-15,-30-15-1 0,30 15 0 16,0 0-1-16,0 0-1 15,-26-19 0-15,26 19 1 16,0 0 2-16,0 0-3 0,-23-21 3 16,23 21-1-1,-26-14-1-15,26 14 1 0,-32-16-1 16,32 16 0-1,-26-11-1-15,26 11 2 0,-23 0-2 16,23 0 2 0,0 0-1-16,-30 0 3 0,30 0-3 15,-38 0 1-15,15-8 0 16,23 8 0-16,-46 0-1 15,18 0 0-15,2 0 2 0,-4 0-2 16,30 0 2 0,-44 13-2-16,44-13 0 15,-44 19 1-15,44-19 0 16,-47 17-1-16,17-6-1 0,0-11 2 15,-5 14 0 1,0-14 0-16,0 15 1 16,2-5 2-16,3-2-3 0,2 5 0 15,28-13 1-15,-39 28-2 16,39-28 0-16,-31 27 0 15,31-27 1 1,-30 26-3-16,30-26 4 0,-30 15-2 16,30-15 0-16,-30 17 1 15,30-17-1-15,-33 7 0 16,33-7-1-1,-25 20 2-15,25-20-2 0,0 0 3 16,-33 30-1-16,33-30 1 0,-28 24-5 16,28-24 3-1,-32 21-2-15,32-21 3 0,-35 23-5 16,9-8 1-1,1-5 2-15,1 4-4 0,24-14 7 16,-39 30-4 0,39-30 2-16,-33 31-3 0,33-31 3 15,-25 23-1-15,25-23 0 0,-24 28 2 16,24-28-2-1,-28 18 2-15,28-18 0 16,-34 18 0-16,34-18 1 16,-31 15-1-16,31-15 0 0,-30 7-2 15,30-7 2 1,-25 11-2-16,25-11 2 15,0 0-2-15,-31 18 3 16,31-18-2-16,0 0 2 0,-23 30-2 16,23-30-1-16,0 0 2 15,-21 30-1 1,21-30 1-16,0 0-2 0,-28 30 2 15,28-30-2 1,-23 27 3-16,23-27-1 0,-28 23-1 16,28-23 2-1,-28 30-2-15,28-30 1 0,0 0-3 16,-32 36 4-1,32-36-2-15,0 0 2 0,-24 36-2 16,24-36 2-16,0 0-2 0,-16 30 0 16,16-30 1-1,0 0-1-15,-14 26 0 0,14-26 0 16,0 0 1-1,0 0-3-15,-14 28 3 0,14-28 0 16,0 0-1 0,0 0 1-16,0 34-1 0,0-34-1 15,0 0 1-15,-11 30 0 16,11-30-2-16,0 0 3 15,-28 30-2-15,28-30 1 16,-21 25 1-16,21-25-4 16,0 0 3-16,-24 33 0 15,24-33 0-15,0 0-3 16,-16 30 4-16,16-30-4 15,0 0 4 1,-30 32 0-16,30-32 0 0,-26 11-1 16,26-11 1-16,-28 16 0 0,28-16 0 15,-25 11 0 1,25-11-1-16,-26 20 3 0,26-20-4 15,0 0 3 1,-39 21-2-16,39-21 0 0,-33 12 0 16,33-12 0-1,-32 0 0-15,32 0-1 0,-33 8 2 16,33-8-2-1,0 0 1-15,-30 0 0 0,30 0 1 16,0 0 0-16,0 0 0 16,-26-8-2-16,26 8 1 15,0 0 0-15,-28 0 0 0,28 0 3 16,-23-8-4-1,23 8 1-15,-25-9 1 16,25 9-1-16,0 0 0 16,-31-7 0-16,31 7 0 0,0 0-2 15,0 0 2-15,0 0-2 16,0 0 1-1,0 0-41-15,0 0-72 0,0 0-21 16,-35-34-25-16,35 34-2 16,-48-10-8-16,10 10 4 15</inkml:trace>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5:51.84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EE9BF813-DDEE-409C-A30E-A6D389A745E4}" emma:medium="tactile" emma:mode="ink">
          <msink:context xmlns:msink="http://schemas.microsoft.com/ink/2010/main" type="writingRegion" rotatedBoundingBox="24724,19541 19561,10172 22901,8331 28065,17700">
            <msink:destinationLink direction="with" ref="{27C1E75A-7EDC-453D-8831-7990DA78B5D9}"/>
          </msink:context>
        </emma:interpretation>
      </emma:emma>
    </inkml:annotationXML>
    <inkml:traceGroup>
      <inkml:annotationXML>
        <emma:emma xmlns:emma="http://www.w3.org/2003/04/emma" version="1.0">
          <emma:interpretation id="{474A625F-1184-4345-A023-0FC951B3C5E9}" emma:medium="tactile" emma:mode="ink">
            <msink:context xmlns:msink="http://schemas.microsoft.com/ink/2010/main" type="paragraph" rotatedBoundingBox="24286,18746 19561,10172 21178,9281 25903,17854" alignmentLevel="1"/>
          </emma:interpretation>
        </emma:emma>
      </inkml:annotationXML>
      <inkml:traceGroup>
        <inkml:annotationXML>
          <emma:emma xmlns:emma="http://www.w3.org/2003/04/emma" version="1.0">
            <emma:interpretation id="{596A42AF-9A86-4942-85EC-3C6A85B327BC}" emma:medium="tactile" emma:mode="ink">
              <msink:context xmlns:msink="http://schemas.microsoft.com/ink/2010/main" type="line" rotatedBoundingBox="24286,18746 19561,10172 21178,9281 25903,17854"/>
            </emma:interpretation>
          </emma:emma>
        </inkml:annotationXML>
        <inkml:traceGroup>
          <inkml:annotationXML>
            <emma:emma xmlns:emma="http://www.w3.org/2003/04/emma" version="1.0">
              <emma:interpretation id="{56A75BFA-9B72-46C2-A51A-60C45241D18C}" emma:medium="tactile" emma:mode="ink">
                <msink:context xmlns:msink="http://schemas.microsoft.com/ink/2010/main" type="inkWord" rotatedBoundingBox="21174,9281 23459,13417 21845,14309 19560,10173"/>
              </emma:interpretation>
              <emma:one-of disjunction-type="recognition" id="oneOf0">
                <emma:interpretation id="interp0" emma:lang="en-US" emma:confidence="0">
                  <emma:literal>big</emma:literal>
                </emma:interpretation>
                <emma:interpretation id="interp1" emma:lang="en-US" emma:confidence="0">
                  <emma:literal>biog</emma:literal>
                </emma:interpretation>
                <emma:interpretation id="interp2" emma:lang="en-US" emma:confidence="0">
                  <emma:literal>Wais</emma:literal>
                </emma:interpretation>
                <emma:interpretation id="interp3" emma:lang="en-US" emma:confidence="0">
                  <emma:literal>bio</emma:literal>
                </emma:interpretation>
                <emma:interpretation id="interp4" emma:lang="en-US" emma:confidence="0">
                  <emma:literal>bois</emma:literal>
                </emma:interpretation>
              </emma:one-of>
            </emma:emma>
          </inkml:annotationXML>
          <inkml:trace contextRef="#ctx0" brushRef="#br0">13073 412 97 0,'-21'25'57'0,"21"-25"-3"16,0 25-11-16,0-25-1 0,0 26 1 15,0-26 2-15,0 0 13 16,0 0 21-16,0 0 15 16,0 0-5-1,0 0-5-15,-19-26-11 0,19 26-3 16,0 0-11-16,0-30-23 15,0 30-36-15,0 0 0 16,0 0 0-16,0 0 0 0,0 0 0 16,0 0 0-1,14-32 0-15,-14 32 0 0,0 0 0 16,16-30 0-1,-16 30 0-15,0 0 0 0,17-23 0 16,-17 23 0 0,0 0 0-16,16-35 0 0,-16 35 0 15,0-30 0 1,0 30 0-16,12-30 0 0,-12 30 0 15,0-23 0-15,0 23 0 0,0 0 0 16,9-30 0 0,-9 30 0-16,0-24 0 15,0 24 0-15,7-26 0 16,-7 26 0-16,0 0 0 0,0-33 0 15,0 33 0 1,0 0 0-16,0-25 0 16,0 25 0-16,0 0 0 15,0-32 0-15,0 32 0 0,0-26 0 16,0 26 0-16,-14-27 0 15,14 27 0 1,0 0 0-16,0 0 0 16,-14-24 0-16,14 24 0 15,0 0 0-15,0 0 0 0,0 0 0 16,0 0 0-16,0-31 0 15,0 31 0-15,0 0 0 16,0 0 0-16,0-30 0 16,0 30 0-16,0 0 0 15,0 0 0-15,0 0 0 16,0 0 0-16,0 0 0 15,0 0 0-15,0 0 0 0,0 0 0 16,0 0 0 0,0 0 0-16,0 0 0 0,0 0 0 15,0 0 0 1,-28-19-25-16,28 19-90 0,0 0-31 15,0 0-17 1,35 26-3-16,-35-26-3 0,21 33-8 16</inkml:trace>
          <inkml:trace contextRef="#ctx0" brushRef="#br0" timeOffset="-102522.6569">12080 344 56 0,'16'-28'37'16,"-16"28"-6"-16,0 0-6 0,19-24 6 15,-19 24-2-15,11-27 9 0,-11 27-2 16,14-23 5-1,-14 23-9-15,10-25 5 0,-10 25-2 16,11-25 1 0,-11 25 0-16,9-29-4 0,-9 29-1 15,12-24-5 1,-12 24 3-16,16-34-6 0,-16 34 2 15,10-32-4-15,-10 32 2 16,0-37-7-16,0 37 1 16,0-40-4-16,0 40-1 15,-24-45 0-15,15 21-6 16,0-1-2-16,-5 0-5 15,14 25 2-15,-26-43-3 16,26 43 3-16,-21-36-6 16,21 36-8-16,-16-24-7 15,16 24-5-15,0 0-7 16,0 0-11-16,0 0-5 0,-25 0-14 15,25 0-2 1,0 0-3-16,0 0-2 0,0 0-13 16,0 0-8-1,-38-20-2-15,38 20 15 0,-25-24 77 16</inkml:trace>
          <inkml:trace contextRef="#ctx0" brushRef="#br0" timeOffset="14785.0209">13138 217 34 0,'0'0'28'16,"0"0"-5"-16,-26 8 9 16,26-8 1-16,0 0 4 0,0 0-11 15,0 0 3 1,-23 0-9-16,23 0-5 15,0 0 2-15,0 0 3 16,0 0 7-16,0 0 8 0,0 0 7 16,-26 0 5-1,26 0 15-15,0 0 5 16,0 0 1-16,0 0-1 0,0 0-4 15,0 0-3-15,0 0-5 16,0 0-8-16,0 0-14 16,0 0-5-1,0 0-20-15,33 17-8 0,-33-17 0 16,42 0 0-16,-17 0 0 15,-1 0 0-15,4 0 0 16,2 8 0-16,-2-8 0 0,-3 9 0 16,-25-9 0-1,35 6 0-15,-35-6 0 0,28 0 0 16,-28 0 0-1,0 0 0-15,35 15 0 0,-35-15 0 16,28 12 0-16,-28-12 0 16,23 13 0-16,-23-13 0 15,26 7 0 1,-26-7 0-16,0 0 0 0,0 0 0 15,30 18 0-15,-30-18 0 16,0 0 0-16,30 24 0 16,-30-24 0-16,0 0 0 0,33 30 0 15,-33-30 0 1,0 0 0-16,32 28 0 0,-32-28 0 15,0 0 0 1,31 27 0-16,-31-27 0 0,25 23 0 16,-25-23 0-1,28 26 0-15,-28-26 0 0,28 27 0 16,-28-27 0-16,26 20 0 15,-26-20 0-15,0 0 0 16,30 29 0-16,-30-29 0 16,25 18 0-16,-25-18 0 15,31 27 0-15,-31-27 0 16,30 33 0-16,-30-33 0 15,32 34 0-15,-32-34 0 16,19 26 0-16,-19-26 0 16,0 0 0-16,23 24 0 15,-23-24 0-15,0 0 0 0,0 0 0 16,28 34 0-1,-28-34 0-15,14 25 0 0,-14-25 0 16,14 30 0 0,-14-30 0-16,9 23 0 0,-9-23 0 15,0 0 0 1,12 37 0-16,-12-37 0 0,12 27 0 15,-12-27 0 1,9 31 0-16,-9-31 0 0,12 30 0 16,-12-30 0-16,11 27 0 15,-11-27 0-15,12 28 0 16,-12-28 0-16,14 30 0 0,-14-30 0 15,11 30 0 1,-11-30 0-16,19 36 0 16,-19-36 0-16,12 33 0 15,-12-33 0-15,11 26 0 0,-11-26 0 16,0 0 0-16,17 36 0 15,-17-36 0 1,11 27 0-16,-11-27 0 0,16 38 0 16,-16-38 0-16,19 39 0 15,-19-39 0-15,16 33 0 16,-16-33 0-1,12 27 0-15,-12-27 0 0,0 0 0 16,12 29 0-16,-12-29 0 16,0 26 0-16,0-26 0 15,11 33 0-15,-11-33 0 0,9 38 0 16,-9-38 0-1,10 38 0-15,-10-38 0 0,0 30 0 16,0-30 0 0,11 27 0-16,-11-27 0 0,0 28 0 15,0-28 0 1,10 34 0-16,-10-34 0 0,0 38 0 15,0-38 0 1,14 30 0-16,-14-30 0 0,0 0 0 16,0 23 0-16,0-23 0 0,0 0 0 15,0 0 0 1,0 32 0-16,0-32 0 15,0 35 0-15,0-35 0 16,0 41 0-16,0-41 0 0,9 36 0 16,-9-36 0-1,0 29 0-15,0-29 0 16,0 0 0-16,0 33 0 0,0-33 0 15,0 25 0-15,0-25 0 16,0 39 0-16,0-39 0 16,0 38 0-1,0-38 0-15,0 33 0 0,0-33 0 16,0 27 0-16,0-27 0 15,0 0 0-15,0 28 0 16,0-28 0 0,0 24 0-16,0-24 0 0,0 30 0 15,0-30 0-15,-9 28 0 16,9-28 0-16,0 0 0 15,0 30 0-15,0-30 0 0,0 0 0 16,0 0 0 0,-7 25 0-16,7-25 0 0,0 0 0 15,0 0 0 1,0 23 0-16,0-23 0 0,0 0 0 15,0 0 0 1,0 0 0-16,0 0 0 0,0 0 0 16,0 0 0-1,0 0 0-15,0 0 0 0,-21 28 0 16,21-28 0-16,0 0 0 0,0 0 0 15,-14 27 0 1,14-27 0-16,0 0 0 16,-21 24 0-16,21-24 0 15,-26 9 0-15,26-9 0 0,-30 13 0 16,30-13 0-1,-26 12 0-15,26-12 0 16,-25 14 0-16,25-14 0 0,0 0 0 16,-28 36 0-16,28-36 0 15,0 0 0-15,-23 28 0 16,23-28 0-1,0 0 0-15,-30 23 0 0,30-23 0 16,0 0 0-16,-28 10 0 16,28-10 0-16,0 0 0 15,-28 12 0 1,28-12 0-16,0 0 0 0,-33 27 0 15,33-27 0-15,-25 12 0 0,25-12 0 16,-28 11 0 0,28-11 0-16,0 0 0 0,-33 0 0 15,33 0 0 1,0 0 0-16,0 0 0 0,-32 14 0 15,32-14 0 1,0 0 0-16,0 0 0 0,-26 14 0 16,26-14 0-1,0 0 0-15,0 0 0 0,0 0 0 16,0 0 0-16,-23 0 0 15,23 0 0-15,0 0 0 16,0 0 0-16,-26 0 0 16,26 0 0-16,0 0 0 15,0 0 0-15,0 0 0 16,0 0 0-16,0 0 0 15,0 0 0-15,0 0 0 16,0 0 0-16,0 0 0 0,0 0 0 16,0 0 0-1,0 0 0-15,0 0 0 0,0 0 0 16,0 0 0-1,0 0 0-15,0 0 0 0,0 0 0 16,0 0 0 0,0 0 0-16,0 0 0 0,0 0 0 15,0 0 0 1,-28 0 0-16,28 0 0 0,0 0 0 15,0 0 0-15,0 0 0 0,0 0 0 16,0 0 0 0,-23-10 0-16,23 10 0 15,0 0 0-15,0 0 0 16,0 0 0-16,-28-7 0 0,28 7 0 15,0 0 0 1,0 0 0-16,0 0 0 16,0 0 0-16,0 0 0 15,0 0 0-15,0 0 0 0,0 0 0 16,0 0 0-16,0 0 0 15,0 0 0 1,0 0 0-16,0 0 0 0,0 0 0 16,0 0 0-16,0 0 0 15,0 0 0-15,0 0 0 16,0 0 0-1,0 0 0-15,0 0 0 0,0 0 0 16,0 0 0-16,0 0 0 0,-26-22 0 16,26 22 0-1,0 0 0-15,-11-25 0 0,11 25 0 16,0 0 0-1,0 0 0-15,-12-30 0 0,12 30 0 16,0 0 0 0,-14-29 0-16,14 29 0 0,0 0 0 15,-16-28 0 1,16 28 0-16,0 0 0 0,-16-33 0 15,16 33 0-15,0 0 0 16,-24-25 0-16,24 25 0 16,0 0 0-16,-25-17 0 0,25 17 0 15,0 0 0 1,-30-9 0-16,30 9 0 15,0 0 0-15,-31 0 0 16,31 0 0-16,0 0 0 0,-23 22 0 16,23-22 0-1,0 0 0-15,0 0 0 16,-16 26 0-16,16-26 0 0,0 0 0 15,0 0 0-15,-16 28 0 16,16-28 0-16,0 0 0 16,-10 25 0-1,10-25 0-15,0 0 0 0,-7 22 0 16,7-22 0-16,0 0 0 15,0 34 0-15,0-34 0 16,0 0 0-16,0 37 0 0,0-37 0 16,7 27 0-1,-7-27 0-15,0 0 0 0,12 30 0 16,-12-30 0-1,0 0 0-15,0 0 0 0,23 25 0 16,-23-25 0 0,0 0 0-16,28 23 0 0,-28-23 0 15,0 0 0 1,30 25 0-16,-30-25 0 0,0 0 0 15,0 0 0-15,0 0 0 0,26 20 0 16,-26-20 0 0,0 0 0-16,0 0 0 15,0 0 0-15,25 13 0 16,-25-13 0-16,0 0 0 0,26 9 0 15,-26-9 0 1,0 0 0-16,0 0 0 16,26 8 0-16,-26-8 0 15,0 0 0-15,0 0 0 0,0 0 0 16,25 8 0-16,-25-8 0 15,0 0 0 1,0 0 0-16,0 0 0 0,26 12 0 16,-26-12 0-16,0 0 0 15,0 0 0-15,0 0 0 16,25 0 0-1,-25 0 0-15,0 0 0 0,0 0 0 16,0 0 0-16,26 0 0 0,-26 0 0 16,0 0 0-1,0 0 0-15,0 0 0 0,0 0 0 16,0 0 0-1,0 0 0-15,0 0 0 0,0 0 0 16,0 0 0 0,0 0 0-16,0 0 0 0,0 0 0 15,23-13 0 1,-23 13 0-16,0 0 0 0,0 0 0 15,0 0 0-15,23-29 0 16,-23 29 0-16,0 0 0 16,28-22 0-16,-28 22 0 0,24-11 0 15,-24 11 0 1,25-10 0-16,-25 10 0 15,23-10 0-15,-23 10 0 16,0 0 0-16,26 0 0 16,-26 0 0-16,0 0 0 15,0 0 0-15,0 0 0 16,26-18 0-16,-26 18 0 0,0 0 0 15,0 0 0 1,23-9 0-16,-23 9 0 0,0 0 0 16,28 0 0-1,-28 0 0-15,0 0 0 0,30 0 0 16,-30 0 0-1,0 0 0-15,28-8 0 0,-28 8 0 16,0 0 0-16,33-10 0 0,-33 10 0 16,27 0 0-1,-27 0 0-15,31 0 0 0,-31 0 0 16,30-15 0-1,-30 15 0-15,23 0 0 0,-23 0 0 16,28-14 0 0,-28 14 0-16,28-13 0 0,-28 13 0 15,26 0 0 1,-26 0 0-16,27-11 0 0,-27 11 0 15,0 0 0-15,33-17 0 16,-33 17 0 0,0 0 0-16,30-21 0 0,-30 21 0 15,0 0 0-15,33-36 0 16,-33 36 0-16,18-25 0 15,-18 25 0 1,17-26 0-16,-17 26 0 0,11-30 0 16,-11 30 0-16,12-28 0 15,-12 28 0-15,0-26 0 16,0 26 0-16,16-33 0 0,-16 33 0 15,7-26 0 1,-7 26 0-16,12-33 0 0,-12 33 0 16,11-30 0-1,-11 30 0-15,0-36 0 0,0 36 0 16,0-43 0-1,0 43 0-15,0-41 0 0,0 41 0 16,0-39 0-16,0 39 0 16,0-30 0-16,0 30 0 15,0 0 0-15,7-30 0 0,-7 30 0 16,0 0 0-1,10-25 0-15,-10 25 0 16,0 0 0-16,0-25 0 16,0 25 0-16,0 0 0 0,7-24 0 15,-7 24 0 1,0 0 0-16,0 0 0 15,0 0 0-15,0-24 0 0,0 24 0 16,0 0 0-16,0 0 0 16,0 0 0-16,0 0 0 15,0-31 0 1,0 31 0-16,0 0 0 0,0 0 0 15,11-27 0-15,-11 27 0 16,0 0 0-16,0 0 0 16,0 0 0-1,0 0 0-15,0 0 0 0,10-25 0 16,-10 25 0-16,0 0 0 0,0 0 0 15,0 0 0 1,0-25 0-16,0 25 0 0,0 0 0 16,0 0 0-1,0 0 0-15,0 0 0 0,0 0 0 16,0 0 0-1,0 0 0-15,0 0 0 0,0 0 0 16,0 0 0-16,0 0 0 0,0 0 0 16,0 0 0-1,0 0 0-15,0 0 0 16,0 0 0-16,0 0 0 15,0 0 0-15,0 0 0 0,0 0 0 16,0 0 0 0,0 0 0-16,0 0 0 15,0 0 0-15,0 0 0 16,0 0 0-16,0 0 0 0,0 0 0 15,0 0 0-15,0 0 0 16,0 0 0 0,0 0 0-16,0 0 0 0,0 0 0 15,0 0 0-15,0 0 0 16,0 0 0-16,0 0 0 15,0 0 0 1,0 0 0-16,23 23 0 0,-23-23 0 16,0 0 0-16,0 0 0 15,0 0 0-15,21 24 0 16,-21-24 0-16,0 0 0 0,0 0 0 15,0 0 0 1,11 30 0-16,-11-30 0 0,0 0 0 16,12 28 0-1,-12-28 0-15,0 0 0 0,14 33 0 16,-14-33 0-1,9 24 0-15,-9-24 0 0,0 27 0 16,0-27 0-16,10 22 0 16,-10-22 0-16,0 27 0 15,0-27 0-15,14 30 0 0,-14-30 0 16,14 40 0-1,-14-40 0-15,13 38 0 16,-13-38 0-16,17 38 0 16,-17-38 0-16,14 40 0 0,-14-40 0 15,11 34 0 1,-11-34 0-16,10 41 0 15,-10-41 0-15,11 39 0 0,-11-39 0 16,14 40 0 0,-14-40 0-16,10 36 0 0,-10-36 0 15,0 32 0 1,0-32 0-16,0 32 0 0,0-32 0 15,0 34 0 1,0-34 0-16,6 27 0 0,-6-27 0 16,0 25 0-1,0-25 0-15,0 0 0 0,10 25 0 16,-10-25 0-16,0 0 0 0,0 25 0 15,0-25 0 1,0 0 0-16,0 35 0 0,0-35 0 16,0 28 0-1,0-28 0-15,0 26 0 0,0-26 0 16,0 29 0-1,0-29 0-15,0 24 0 0,0-24 0 16,0 0 0-16,0 33 0 16,0-33 0-16,-10 25 0 15,10-25 0-15,0 35 0 16,0-35 0-16,-6 36 0 15,6-36 0-15,-12 35 0 16,12-35 0 0,-16 37 0-16,16-37 0 0,-24 35 0 15,24-35 0-15,-23 35 0 16,23-35 0-16,-19 43 0 15,19-43 0-15,-18 48 0 16,18-24 0-16,-12 4 0 0,3-5 0 16,9-23 0-16,-19 44 0 15,19-44 0 1,-21 34 0-16,21-34 0 0,-16 27 0 15,16-27 0-15,-16 25 0 16,16-25 0-16,-14 30 0 16,14-30 0-1,-14 27 0-15,14-27 0 0,-16 28 0 16,16-28 0-16,0 0 0 0,-24 30 0 15,24-30 0 1,0 0 0-16,0 0 0 16,-23 27 0-16,23-27 0 15,0 0 0-15,0 0 0 0,-28 27 0 16,28-27 0-1,0 0 0-15,-23 18 0 0,23-18 0 16,0 0 0 0,0 0 0-16,-26 16 0 0,26-16 0 15,0 0 0-15,0 0 0 16,0 0 0-16,0 0 0 15,-27 14 0-15,27-14 0 0,0 0 0 16,0 0 0 0,0 0 0-16,0 0 0 15,-24 13 0-15,24-13 0 16,0 0 0-16,0 0 0 0,0 0 0 15,0 0 0 1,0 0 0-16,0 0 0 16,0 0 0-16,0 0 0 0,0 0 0 15,0 0 0-15,0 0 0 16,0 0 0-16,-25 8 0 16,25-8 0-1,0 0 0-15,0 0 0 0,0 0 0 16,0 0 0-16,0 0 0 15,0 0 0-15,0 0 0 16,0 0 0-16,0 0 0 0,0 0 0 16,0 0 0-1,0 0 0-15,0 0 0 0,0 0 0 16,0 0 0-1,0 0 0-15,0 0 0 0,0 0 0 16,0 0 0 0,0 0 0-16,0 0 0 0,0 0 0 15,0 0 0 1,0 0 0-16,-19-25 0 0,19 25 0 15,0 0 0-15,0 0 0 0,-26-23 0 16,26 23 0 0,0 0 0-16,0 0 0 15,-30-21 0-15,30 21 0 16,0 0 0-16,-28-10 0 0,28 10 0 15,0 0 0 1,-32-13 0-16,32 13 0 16,-28 0 0-16,28 0 0 15,-26-6 0-15,26 6 0 0,0 0 0 16,-30 0 0-16,30 0 0 15,0 0 0 1,-25 16 0-16,25-16 0 0,0 0 0 16,-28 23 0-1,28-23 0-15,0 0 0 0,-19 26 0 16,19-26 0-1,0 28 0-15,0-28 0 0,0 26 0 16,0-26 0-16,0 33 0 0,0-33 0 16,9 23 0-1,-9-23 0-15,0 0 0 0,17 30 0 16,-17-30 0-1,0 0 0-15,25 26 0 0,-25-26 0 16,0 0 0 0,35 27 0-16,-35-27 0 0,0 0 0 15,30 17 0 1,-30-17 0-16,0 0 0 0,0 0 0 15,30 13 0-15,-30-13 0 16,0 0 0-16,26 13 0 16,-26-13 0-16,0 0 0 15,28 14 0-15,-28-14 0 16,0 0 0-16,26 13 0 15,-26-13 0-15,0 0 0 16,0 0 0-16,0 0 0 16,23 0 0-1,-23 0 0-15,0 0 0 0,28 12 0 16,-28-12 0-16,0 0 0 0,32 0 0 15,-32 0 0 1,0 0 0-16,26 0 0 0,-26 0 0 16,0 0 0-1,0 0 0-15,25-9 0 0,-25 9 0 16,0 0 0-1,0 0 0-15,24-11 0 0,-24 11 0 16,0 0 0-16,0 0 0 0,0 0 0 16,30-27 0-1,-30 27 0-15,0 0 0 16,21-29 0-16,-21 29 0 15,0 0 0-15,23-26 0 0,-23 26 0 16,0 0 0 0,23-30 0-16,-23 30 0 15,0 0 0-15,10-30 0 16,-10 30 0-16,0-25 0 0,0 25 0 15,0 0 0-15,16-30 0 16,-16 30 0 0,0 0 0-16,0 0 0 0,21-25 0 15,-21 25 0-15,0 0 0 16,0 0 0-16,0 0 0 15,0 0 0 1,0 0 0-16,0 0 0 0,0 0 0 16,23-25 0-16,-23 25 0 15,0 0 0-15,0 0 0 16,26-13 0-16,-26 13 0 0,0 0 0 15,30-10 0 1,-30 10 0-16,0 0 0 0,30-25 0 16,-30 25 0-1,21-26 0-15,-21 26 0 0,35-34 0 16,-35 34 0-1,26-38 0-15,-26 38 0 0,27-40 0 16,-27 40 0-16,26-45 0 16,-19 20 0-16,2-5 0 15,-9 0 0-15,14-1 0 0,-14 1 0 16,12 3 0-1,-5-1 0-15,-7 28 0 16,14-44 0-16,-14 44 0 16,14-33 0-16,-14 33 0 0,11-35 0 15,-11 35 0 1,10-38 0-16,-10 38 0 15,9-44 0-15,-9 19 0 0,7 0 0 16,-7 3 0-16,0 22 0 16,12-49 0-16,-12 49 0 15,0-46 0 1,0 46 0-16,0-41 0 0,0 41 0 15,9-45 0-15,-9 45 0 16,0-43 0-16,0 18 0 16,0 0 0-1,0 25 0-15,0-48 0 0,0 23 0 16,0 0 0-16,0 25 0 15,0-50 0-15,-9 26 0 16,9 0 0-16,0 24 0 0,0-44 0 16,0 44 0-1,0-41 0-15,0 41 0 0,-7-42 0 16,7 42 0-1,0-35 0-15,0 35 0 0,-12-36 0 16,12 36 0 0,0-32 0-16,0 32 0 0,-12-26 0 15,12 26 0-15,0 0 0 16,0-34 0-16,0 34 0 15,0 0 0-15,0-30 0 0,0 30 0 16,0 0 0 0,0-31 0-16,0 31 0 15,0 0 0-15,-7-36 0 16,7 36 0-16,0 0 0 0,0-33 0 15,0 33 0 1,0 0 0-16,-14-38 0 16,14 38 0-16,-9-30 0 0,9 30 0 15,-11-33 0-15,11 33 0 16,0 0 0-16,-7-34 0 15,7 34 0 1,0 0 0-16,0 0 0 0,0 0 0 16,0 0 0-1,0 0 0-15,0 0 0 0,0 0 0 16,0 0 0-1,0 0 0-15,0 0 0 0,0 0 0 16,0 0 0-16,0 0 0 0,0 0 0 16,0 0 0-1,0 0 0-15,0 0 0 0,0 0 0 16,0 0 0-1,0 0 0-15,0 0 0 0,0 0 0 16,0 0 0 0,0 0 0-16,0 0 0 0,0 0 0 15,0 0 0-15,0 0 0 16,0 0 0-16,0 0 0 15,0 0 0-15,0 0 0 16,0 0 0-16,7 25 0 16,-7-25 0-16,0 0 0 15,0 0 0-15,0 0 0 16,13 32 0-16,-13-32 0 15,0 0 0-15,12 30 0 16,-12-30 0-16,0 0 0 16,14 32 0-16,-14-32 0 0,0 0 0 15,14 30 0 1,-14-30 0-16,0 0 0 0,12 37 0 15,-12-37 0 1,9 24 0-16,-9-24 0 0,14 25 0 16,-14-25 0-1,16 31 0-15,-16-31 0 0,16 34 0 16,-16-34 0-1,17 27 0-15,-17-27 0 0,14 25 0 16,-14-25 0-16,0 0 0 0,14 26 0 16,-14-26 0-1,0 0 0-15,11 34 0 16,-11-34 0-16,12 28 0 15,-12-28 0-15,9 23 0 0,-9-23 0 16,0 0 0 0,12 31 0-16,-12-31 0 15,0 0 0-15,0 0 0 0,9 31 0 16,-9-31 0-16,0 0 0 15,9 26 0-15,-9-26 0 16,0 0 0 0,0 0 0-16,12 28 0 0,-12-28 0 15,0 0 0-15,0 0 0 16,0 0 0-16,9 30 0 15,-9-30 0 1,0 0 0-16,10 27 0 0,-10-27 0 16,0 0 0-16,11 29 0 0,-11-29 0 15,0 0 0 1,0 0 0-16,14 34 0 0,-14-34 0 15,0 0 0 1,0 0 0-16,12 31 0 0,-12-31 0 16,0 0 0-1,0 0 0-15,0 0 0 0,0 24 0 16,0-24 0-1,0 0 0-15,0 0 0 0,0 0 0 16,0 0 0-16,7 30 0 16,-7-30 0-16,0 0 0 15,0 26 0-15,0-26 0 0,0 0 0 16,9 26 0-1,-9-26 0-15,0 0 0 16,0 0 0-16,0 0 0 16,0 0 0-16,0 0 0 0,14 25 0 15,-14-25 0-15,0 0 0 16,0 0 0-1,0 0 0-15,28 22 0 0,-28-22 0 16,0 0 0-16,0 0 0 16,23 19 0-16,-23-19 0 15,0 0 0 1,0 0 0-16,0 0 0 0,0 0 0 15,0 0 0-15,0 0 0 16,0 0 0-16,26 22 0 16,-26-22 0-16,0 0 0 0,0 0 0 15,0 0 0 1,0 0 0-16,0 0 0 0,0 0 0 15,0 0 0 1,0 0 0-16,23 22 0 0,-23-22 0 16,0 0 0-1,0 0 0-15,0 0 0 0,0 0 0 16,0 0 0-1,0 0 0-15,0 0 0 0,26 22 0 16,-26-22 0-16,0 0 0 0,0 0 0 16,0 0 0-1,0 0 0-15,28 28 0 16,-28-28 0-16,0 0 0 15,0 0 0-15,0 0 0 0,0 0 0 16,0 0 0 0,0 0 0-16,0 0 0 15,0 0 0-15,0 0 0 0,0 0 0 16,0 0 0-16,0 0 0 15,25 16 0-15,-25-16 0 16,0 0 0 0,0 0 0-16,0 0 0 0,0 0 0 15,0 0 0-15,0 0 0 16,23 0 0-16,-23 0 0 15,0 0 0 1,0 0 0-16,26 14 0 0,-26-14 0 16,0 0 0-16,0 0 0 0,0 0 0 15,0 0 0 1,0 0 0-16,0 0 0 0,23 9 0 15,-23-9 0 1,0 0 0-16,28 0 0 0,-28 0 0 16,0 0 0-1,0 0 0-15,26 7 0 0,-26-7 0 16,0 0 0-1,0 0 0-15,0 0 0 0,0 0 0 16,0 0 0-16,0 0 0 16,0 0 0-16,0 0 0 15,0 0 0-15,0 0 0 16,0 0 0-16,0 0 0 15,0 0 0-15,0 0 0 16,0 0 0-16,0 0 0 16,0 0 0-16,0 0 0 15,23-17 0-15,-23 17 0 0,0 0 0 16,0 0 0-1,0 0 0-15,0 0 0 0,0 0 0 16,0 0 0 0,0 0 0-16,0 0 0 0,0 0 0 15,0 0 0 1,0 0 0-16,0 0 0 0,-12-27 0 15,12 27 0 1,0 0 0-16,0 0 0 0,0 0 0 16,0 0 0-16,0 0 0 0,0 0 0 15,0 0 0 1,0-24 0-16,0 24 0 15,0 0 0-15,0 0 0 16,0 0 0-16,0 0 0 0,0-25 0 16,0 25 0-1,0 0 0-15,7-26 0 16,-7 26 0-16,0 0 0 15,0 0 0-15,0-29 0 0,0 29 0 16,0 0 0-16,0 0 0 16,0-33 0-1,0 33 0-15,-16-25 0 0,16 25 0 16,-12-25 0-16,12 25 0 15,0 0 0-15,-7-24 0 16,7 24 0 0,0 0 0-16,0 0 0 0,0 0 0 15,0 0 0-15,-13-33 0 0,13 33 0 16,0 0 0-1,-17-30 0-15,17 30 0 0,0 0 0 16,0 0 0 0,-14-25 0-16,14 25 0 0,0 0 0 15,0 0 0 1,0 0 0-16,0 0 0 0,0 0 0 15,0 0 0 1,-25-11 0-16,25 11 0 0,0 0 0 16,0 0 0-16,0 0 0 15,0 0 0-15,0 0 0 16,0 0 0-16,0 0 0 0,-24 25 0 15,24-25 0 1,0 0 0-16,0 0 0 16,0 0 0-16,-27 13 0 15,27-13 0-15,0 0 0 0,0 0 0 16,0 0 0-1,0 0 0-15,0 0 0 16,0 0 0-16,0 0 0 0,0 0 0 16,0 0 0-16,0 0 0 15,-26-15 0-15,26 15 0 16,0 0 0-1,0 0 0-15,0 0 0 0,0 0 0 16,0 0 0-16,0 0 0 16,0 0 0-16,0 0 0 15,-16-28 0-15,16 28 0 0,0 0 0 16,0 0 0-1,-7-33 0-15,7 33 0 0,0 0 0 16,-10-32 0 0,10 32 0-16,0 0 0 0,-9-30 0 15,9 30 0 1,-9-28 0-16,9 28 0 0,-12-32 0 15,12 32 0 1,-14-31 0-16,14 31 0 0,-14-27 0 16,14 27 0-16,0 0 0 0,-18-28 0 15,18 28 0 1,0 0 0-16,-17-24 0 15,17 24 0-15,0 0 0 16,-16-36 0-16,16 36 0 0,0 0 0 16,-16-32 0-1,16 32 0-15,0 0 0 16,-9-25 0-16,9 25 0 15,0 0 0-15,-12-33 0 0,12 33 0 16,0 0 0-16,-16-34 0 16,16 34 0-1,0 0 0-15,-14-26 0 0,14 26 0 16,0 0 0-16,0 0 0 15,-7-25 0-15,7 25 0 16,0 0 0 0,-14-27 0-16,14 27 0 0,0 0 0 15,-14-31 0-15,14 31 0 0,0 0 0 16,-12-30 0-1,12 30 0-15,0 0 0 0,-14-24 0 16,14 24 0 0,0 0 0-16,-11-31 0 0,11 31 0 15,0 0 0 1,-19-30 0-16,19 30 0 0,0 0 0 15,-12-30 0 1,12 30 0-16,-9-25 0 0,9 25 0 16,-12-28 0-16,12 28 0 15,-9-29 0-15,9 29 0 16,-14-28 0-16,14 28 0 15,0 0 0-15,-11-24 0 16,11 24 0-16,0 0 0 16,0 0 0-16,-17-31 0 15,17 31 0-15,0 0 0 16,0 0 0-16,-30-30 0 15,30 30 0-15,0 0 0 16,0 0 0-16,-30-19 0 0,30 19 0 16,0 0 0-1,0 0 0-15,-26-19 0 0,26 19 0 16,0 0 0-1,-23-17 0-15,23 17 0 0,0 0 0 16,-28-13 0 0,28 13 0-16,0 0 0 0,-26-17 0 15,26 17 0-15,0 0 0 0,-30-13 0 16,30 13 0-1,0 0 0-15,-23-22 0 16,23 22 0-16,0 0 0 16,-28-20 0-16,28 20 0 0,0 0 0 15,-25-17 0 1,25 17 0-16,0 0 0 15,-28-15 0-15,28 15 0 16,0 0 0-16,-24-23 0 0,24 23 0 16,0 0 0-16,0 0 0 15,0 0 0 1,-25-23 0-16,25 23 0 0,0 0 0 15,0 0 0-15,0 0 0 16,-21-25 0-16,21 25 0 16,0 0 0-1,0 0 0-15,0 0 0 0,-23-26 0 16,23 26 0-16,0 0 0 15,0 0 0-15,0 0 0 16,0 0 0-16,0 0 0 0,-24-26 0 16,24 26 0-1,0 0 0-15,-21-25 0 0,21 25 0 16,0 0 0-1,0 0 0-15,0 0 0 0,-16-25 0 16,16 25 0-16,0 0 0 16,-7-26 0-16,7 26 0 15,0 0 0 1,-14-34 0-16,14 34 0 0,0 0 0 15,-11-33 0-15,11 33 0 0,0 0 0 16,0 0 0 0,-10-33 0-16,10 33 0 0,0 0 0 15,-11-37 0 1,11 37 0-16,-12-33 0 0,12 33 0 15,-14-30 0 1,14 30 0-16,0 0 0 0,0 0 0 16,0 0 0-1,-14-25 0-15,14 25 0 0,0 0 0 16,-16-29 0-16,16 29 0 15,0 0 0-15,-26-38 0 16,26 38 0-16,0 0 0 0,-18-26 0 16,18 26 0-1,0 0 0-15,0 0 0 16,-26-34 0-16,26 34 0 15,-19-33 0-15,19 33 0 0,-20-27 0 16,20 27 0-16,-21-28 0 16,21 28 0-1,0 0 0-15,0 0 0 0,-19-26 0 16,19 26 0-16,0 0 0 15,0 0 0-15,-23-27 0 16,23 27 0 0,0 0 0-16,-26-25 0 0,26 25 0 15,0 0 0-15,0 0 0 16,-28-20 0-16,28 20 0 15,0 0 0-15,-21-25 0 0,21 25 0 16,0 0 0 0,-30-28 0-16,30 28 0 0,0 0 0 15,-30-33 0 1,30 33 0-16,0 0 0 0,-23-24 0 15,23 24 0 1,0 0 0-16,-21-24 0 0,21 24 0 16,0 0 0-1,-24-27 0-15,24 27 0 0,0 0 0 16,0 0 0-16,-18-25 0 15,18 25 0-15,0 0 0 16,0 0 0-16,0 0 0 16,-19-27 0-16,19 27 0 15,0 0 0-15,-25-27 0 16,25 27 0-16,0 0 0 15,-19-25 0-15,19 25 0 16,0 0 0-16,0 0 0 0,0 0 0 16,-23-28 0-1,23 28 0-15,0 0 0 0,-17-25 0 16,17 25 0-1,0 0 0-15,0 0 0 0,-18-27 0 16,18 27 0 0,0 0 0-16,0 0 0 0,0 0 0 15,0 0 0 1,0 0 0-16,-28-28 0 0,28 28 0 15,0 0 0-15,0 0 0 0,-30-27 0 16,30 27 0 0,0 0 0-16,0 0 0 0,0 0 0 15,-30-16 0 1,30 16 0-16,0 0 0 15,-31-19 0-15,31 19 0 16,0 0 0-16,-30-16 0 0,30 16 0 16,0 0 0-1,0 0 0-15,0 0 0 16,0 0 0-16,-26-14 0 0,26 14 0 15,0 0 0-15,0 0 0 16,-30-23 0-16,30 23 0 16,0 0 0-1,-25-15 0-15,25 15 0 0,0 0 0 16,0 0 0-16,0 0 0 15,0 0 0-15,-31-17 0 16,31 17 0-16,0 0 0 0,-27-11 0 16,27 11 0-1,0 0 0-15,0 0 0 0,-28-13 0 16,28 13 0-1,0 0 0-15,0 0 0 0,0 0 0 16,0 0 0 0,0 0 0-16,0 0 0 0,0 0 0 15,0 0 0 1,0 0 0-16,-24-17 0 0,24 17 0 15,0 0 0-15,0 0 0 0,0 0 0 16,0 0 0 0,0 0 0-16,0 0 0 15,-25 0 0-15,25 0 0 16,0 0 0-16,0 0 0 0,0 0 0 15,-28-10 0 1,28 10 0-16,0 0 0 16,0 0 0-16,0 0 0 15,0 0 0-15,-23 0 0 0,23 0 0 16,0 0 0-16,0 0 0 15,-35 0 0 1,35 0 0-16,0 0 0 0,0 0 0 16,0 0 0-16,0 0 0 15,-24 23 0-15,24-23 0 16,0 0 0-1,0 0 0-15,0 0 0 0,0 0 0 16,0 0 0-16,0 0 0 0,0 0 0 16,0 0 0-1,0 0 0-15,0 0 0 0,33 0-77 16,-33 0-57-1,0 0-7-15,0 0-3 0,0 0-10 16,26 28 2 0</inkml:trace>
          <inkml:trace contextRef="#ctx0" brushRef="#br0" timeOffset="446143.272">16166 5207 560 0,'-16'-47'163'0,"2"17"-25"16,0-2-69-16,-5-10-27 0,5 1-23 15,5 7-19-15,2 0-4 16,7 9-26 0,-9-2-34-16,9 27-31 0,0 0-12 15,0 0-24-15,0 0-13 16,0 0-16-16,0 0 4 15,0 0 56 1</inkml:trace>
          <inkml:trace contextRef="#ctx0" brushRef="#br0" timeOffset="444471.2684">16878 7953 478 0,'0'0'160'0,"0"0"-23"15,63-16-74-15,-15 7-16 16,22 9-6-16,-2-8-35 16,8-2-2-16,1-2-3 0,-5 4 1 15,-14 0 0 1,-9 1-2-16,-14 7 3 0,-35 0-2 15,30-11 1 1,-30 11 0-16,-30 0 0 0,-9-9-2 16,-15 1 3-1,-11-4 3-15,-10 1-6 0,-1-8 6 16,1-8-5-1,1-1 2-15,9-7-1 0,16-3 2 16,9 3-5-16,20-2 1 0,10 4 0 16,10 9-2-1,30 8 1-15,12 5 0 16,16 11-1-16,8 0 1 15,1 0 0-15,5 0 0 0,0 0 0 16,-11 0-2 0,-17-17 2-16,-19-5-45 15,-25 22-36-15,19-47-17 0,-28 21-2 16,-8-4-2-16,17 30 4 15,-41-52 3-15,41 52 10 16,-40-45 56 0,14 27 41-16,-1-10 18 0,-4 3 3 15,-11-2 4-15,-4 2-1 16,-8-2 2-16,-1 4 6 15,-3 8 13 1,-1 0 14-16,18 15-1 0,-4 0 0 16,17 19-2-16,28-19-1 0,-14 36-7 15,24-11-15 1,20 8-24-16,7-8-21 0,12 2 2 15,9-2-1 1,3-9 1-16,4-5-1 0,-5-11 1 16,5-19-2-1,-16-6 1-15,-7-5 0 0,-19-11-24 16,-9 3-47-1,-14-6-28-15,-21 6-11 0,-7 5-4 16,-11 8-2-16,-8 7-7 16,-1 4 4-16,-6 14 20 15,-2-12 50-15,0 12 27 0,-4 0 15 16,-1-8 17-1,8 8 15-15,0-16 23 16,11 7 21-16,2-1 31 16,10 10 20-16,30 0 1 0,-26-15-6 15,26 15-12-15,28 0-10 16,7 0-20-1,5 0-20-15,13 0-31 0,10 0-19 16,9-13-4 0,0 5 2-16,0-6 0 0,-11-8-1 15,-10 1-1 1,-16-16 0-16,-19 1 1 0,-16-5-1 15,-33-5 1 1,-11 6 0-16,-9-2 1 0,-17 7-2 16,-7 7 4-16,0 10-3 0,5 2 0 15,10 7 1 1,15 9-2-16,12 0-1 0,35 0 1 15,0 0-1 1,0 0-2-16,42 0 3 0,7 0-1 16,11-13 2-1,5 6-1-15,5-4-2 0,-9-13-39 16,-10 4-60-1,-19-1-24-15,-20-13-31 0,-12 34 6 16,-32-53-5-16,-10 31 0 16</inkml:trace>
          <inkml:trace contextRef="#ctx0" brushRef="#br0" timeOffset="444953.2703">16501 6157 672 0,'47'18'157'0,"1"-1"-3"16,6 0-154-16,13-6-3 16,-4-11 3-16,-5 10 1 15,-9-10-1-15,-12 0 0 0,-37 0 0 16,0 0-1-16,-11-45 2 15,-36 17-2 1,-11-7 1-16,-9-10-2 0,-8 0 2 16,-9-4-4-16,10-2 4 15,4 5-3-15,12 4 3 16,9 7-1-1,19 13 1-15,30 22 0 0,-16-29 1 16,16 29 0-16,51-9-2 16,0 9 5-16,7 9-4 15,10-9 1-15,-1 0-2 0,-9-17 0 16,-7 0 1-1,-20-8 0-15,-17 0-1 0,-14-10-1 16,-31 2 1 0,-4 9-1-16,-18 4 4 0,0 12-2 15,-6 8 1 1,11 22-1-16,1 7 0 0,8 8 0 15,11 2-1-15,9-6-2 16,19 1-82-16,0-34-32 16,0 0-35-16,0 0-3 0,-19-46-3 15,19 8-1 1,0-21 18-16</inkml:trace>
        </inkml:traceGroup>
      </inkml:traceGroup>
    </inkml:traceGroup>
    <inkml:traceGroup>
      <inkml:annotationXML>
        <emma:emma xmlns:emma="http://www.w3.org/2003/04/emma" version="1.0">
          <emma:interpretation id="{14C22DDD-7186-4CBC-9FCA-D10F77116217}" emma:medium="tactile" emma:mode="ink">
            <msink:context xmlns:msink="http://schemas.microsoft.com/ink/2010/main" type="paragraph" rotatedBoundingBox="25218,19158 21286,10420 23747,9313 27679,18051" alignmentLevel="1"/>
          </emma:interpretation>
        </emma:emma>
      </inkml:annotationXML>
      <inkml:traceGroup>
        <inkml:annotationXML>
          <emma:emma xmlns:emma="http://www.w3.org/2003/04/emma" version="1.0">
            <emma:interpretation id="{9C2A19AF-905A-4FFB-B737-F971F006E803}" emma:medium="tactile" emma:mode="ink">
              <msink:context xmlns:msink="http://schemas.microsoft.com/ink/2010/main" type="line" rotatedBoundingBox="25218,19158 21286,10420 23747,9313 27679,18051"/>
            </emma:interpretation>
          </emma:emma>
        </inkml:annotationXML>
        <inkml:traceGroup>
          <inkml:annotationXML>
            <emma:emma xmlns:emma="http://www.w3.org/2003/04/emma" version="1.0">
              <emma:interpretation id="{13D1C6A8-2D59-4309-BC3B-1E69A3B68142}" emma:medium="tactile" emma:mode="ink">
                <msink:context xmlns:msink="http://schemas.microsoft.com/ink/2010/main" type="inkWord" rotatedBoundingBox="23616,15599 21286,10420 23747,9313 26077,14492">
                  <msink:destinationLink direction="with" ref="{9F2F84BB-3BBC-4FB3-AA56-0F89F1BED81C}"/>
                  <msink:destinationLink direction="with" ref="{3D50FBA7-8D41-4D5E-BE31-73969F3115DC}"/>
                </msink:context>
              </emma:interpretation>
              <emma:one-of disjunction-type="recognition" id="oneOf1">
                <emma:interpretation id="interp5" emma:lang="en-US" emma:confidence="0">
                  <emma:literal>tire.</emma:literal>
                </emma:interpretation>
                <emma:interpretation id="interp6" emma:lang="en-US" emma:confidence="0">
                  <emma:literal>tape.</emma:literal>
                </emma:interpretation>
                <emma:interpretation id="interp7" emma:lang="en-US" emma:confidence="0">
                  <emma:literal>ripe.</emma:literal>
                </emma:interpretation>
                <emma:interpretation id="interp8" emma:lang="en-US" emma:confidence="0">
                  <emma:literal>tie.</emma:literal>
                </emma:interpretation>
                <emma:interpretation id="interp9" emma:lang="en-US" emma:confidence="0">
                  <emma:literal>tires.</emma:literal>
                </emma:interpretation>
              </emma:one-of>
            </emma:emma>
          </inkml:annotationXML>
          <inkml:trace contextRef="#ctx0" brushRef="#br0" timeOffset="27208.0385">13587 132 77 0,'0'0'38'15,"0"0"0"-15,0 0-7 0,0 0-5 16,0 0-7-16,-26 0 5 0,26 0 10 16,0 0 8-1,0 0 8-15,0 0 3 16,0 0 7-16,0 0 1 15,0 0-1-15,0 0-8 0,0 30-14 16,0-30-10 0,0 0-9-16,0 0 1 15,26 17 4-15,-26-17 14 16,28 11-1-16,-28-11 2 0,41 14-3 15,-15-1-3-15,-26-13-2 16,51 20-16 0,-51-20-15-16,51 13 0 0,-25-4 0 15,2-3 0-15,0-6 0 16,0 11 0-16,0-11 0 15,-28 0 0 1,46 23 0-16,-23-13 0 0,3 0 0 16,0 1 0-16,-26-11 0 15,46 27 0-15,-46-27 0 16,42 25 0-16,-42-25 0 0,49 29 0 15,-49-29 0 1,39 21 0-16,-39-21 0 0,42 23 0 16,-16-6 0-1,-26-17 0-15,44 25 0 0,-44-25 0 16,42 18 0-1,-42-18 0-15,42 25 0 0,-42-25 0 16,41 24 0-16,-41-24 0 16,45 23 0-16,-45-23 0 15,44 26 0-15,-44-26 0 0,46 29 0 16,-46-29 0-1,40 28 0-15,-40-28 0 16,39 21 0-16,-39-21 0 16,33 27 0-16,-33-27 0 0,30 22 0 15,-30-22 0 1,28 30 0-16,-28-30 0 15,28 29 0-15,-28-29 0 0,23 26 0 16,-23-26 0-16,24 30 0 16,-24-30 0-16,0 0 0 15,27 33 0 1,-27-33 0-16,17 25 0 0,-17-25 0 15,0 0 0-15,21 27 0 16,-21-27 0-16,0 0 0 16,18 33 0-1,-18-33 0-15,0 0 0 0,28 33 0 16,-28-33 0-16,19 25 0 0,-19-25 0 15,0 0 0 1,25 27 0-16,-25-27 0 0,0 0 0 16,0 0 0-1,28 28 0-15,-28-28 0 0,0 0 0 16,26 27 0-1,-26-27 0-15,18 28 0 0,-18-28 0 16,19 30 0-16,-19-30 0 0,19 27 0 16,-19-27 0-1,16 25 0-15,-16-25 0 16,0 0 0-16,23 23 0 15,-23-23 0-15,0 0 0 0,26 20 0 16,-26-20 0 0,0 0 0-16,25 25 0 15,-25-25 0-15,0 0 0 16,26 22 0-16,-26-22 0 0,0 0 0 15,25 24 0-15,-25-24 0 16,0 0 0 0,24 17 0-16,-24-17 0 0,0 0 0 15,28 19 0 1,-28-19 0-16,0 0 0 0,0 0 0 15,28 25 0 1,-28-25 0-16,0 0 0 0,0 0 0 16,0 0 0-1,23 15 0-15,-23-15 0 0,0 0 0 16,25 0 0-16,-25 0 0 0,26 11 0 15,-26-11 0 1,35 10 0-16,-35-10 0 0,35 7 0 16,-35-7 0-1,39 8 0-15,-39-8 0 0,35 9 0 16,-35-9 0-1,30 8 0-15,-30-8 0 0,28 11 0 16,-28-11 0-16,28 14 0 16,-28-14 0-16,28 16 0 15,-28-16 0-15,28 19 0 16,-28-19 0-16,23 13 0 15,-23-13 0-15,0 0 0 16,26 17 0-16,-26-17 0 16,0 0 0-16,0 0 0 15,28 16 0 1,-28-16 0-16,0 0 0 0,32 32 0 15,-32-32 0-15,28 23 0 0,-28-23 0 16,0 0 0 0,33 33 0-16,-33-33 0 0,0 0 0 15,23 19 0 1,-23-19 0-16,0 0 0 0,23 31 0 15,-23-31 0 1,21 35 0-16,-21-35 0 0,21 39 0 16,-21-39 0-1,19 35 0-15,-19-35 0 0,16 33 0 16,-16-33 0-1,19 28 0-15,-19-28 0 0,30 35 0 16,-14-10 0-16,0 2 0 0,5-2 0 16,0 3 0-1,-4-4 0-15,-17-24 0 16,34 41 0-16,-34-41 0 15,28 30 0-15,-28-30 0 0,28 25 0 16,-28-25 0 0,28 30 0-16,-28-30 0 15,28 33 0-15,-28-33 0 0,26 38 0 16,-26-38 0-16,23 36 0 15,-23-36 0-15,16 33 0 16,-16-33 0 0,19 38 0-16,-19-38 0 0,16 40 0 15,-4-13 0-15,-12-27 0 16,23 43 0-16,-23-43 0 15,16 36 0 1,-16-36 0-16,0 0 0 0,10 29 0 16,-10-29 0-16,0 0 0 0,0 0 0 15,0 0 0 1,0 0 0-16,20 25 0 0,-20-25 0 15,0 0 0 1,17 25 0-16,-17-25 0 0,0 0 0 16,0 0 0-1,0 0 0-15,0 0 0 0,14 23 0 16,-14-23 0-1,0 0 0-15,0 0 0 0,0 0 0 16,0 0 0-16,0 0 0 16,0 0 0-16,0 0 0 15,0 0 0-15,0 0 0 0,0 0 0 16,0 0 0-1,0 0 0-15,0 0 0 16,0 0 0-16,0 0 0 16,0 0 0-16,0 0 0 0,0 0 0 15,0 0 0-15,0 0 0 16,0 0 0-1,0 0 0-15,0 0 0 0,0 0 0 16,0 0 0-16,0 0 0 16,0 0 0-16,0 0 0 15,0 0 0 1,0 0 0-16,0 0 0 0,0 0 0 15,0 0 0-15,-31-7 0 16,31 7 0-16,0 0 0 16,-25 0 0-16,25 0 0 0,0 0 0 15,-33 0 0 1,33 0 0-16,0 0 0 0,-30 24 0 15,30-24 0 1,0 0 0-16,-25 27 0 0,25-27 0 16,0 0 0-1,0 0 0-15,-14 26 0 0,14-26 0 16,0 0 0-1,0 0 0-15,0 0 0 0,0 0 0 16,0 0 0-16,0 0 0 0,0 0 0 16,0 27 0-1,0-27 0-15,0 0 0 16,0 0 0-16,0 0 0 15,0 0 0-15,0 0 0 0,0 25 0 16,0-25 0 0,0 0 0-16,0 0 0 15,0 0 0-15,0 0 0 0,0 0 0 16,30 24 0-16,-30-24 0 15,0 0 0-15,0 0 0 16,28 27 0 0,-28-27 0-16,0 0 0 0,0 0 0 15,0 0 0 1,0 0 0-16,0 0 0 0,0 0 0 15,28 24 0 1,-28-24 0-16,0 0 0 0,0 0 0 16,25 13 0-16,-25-13 0 0,0 0 0 15,0 0 0 1,0 0 0-16,23 0 0 0,-23 0 0 15,0 0 0 1,0 0 0-16,28 0 0 0,-28 0 0 16,26 10 0-1,-26-10 0-15,23 11 0 0,-23-11 0 16,0 0 0-1,33 0 0-15,-33 0 0 0,0 0 0 16,0 0 0-16,30 9 0 16,-30-9 0-16,0 0 0 15,30 0 0-15,-30 0 0 16,28 0 0-16,-28 0 0 15,0 0 0-15,33 0 0 16,-33 0 0-16,0 0 0 16,0 0 0-16,28-28 0 15,-28 28 0-15,0 0 0 0,23-25 0 16,-23 25 0-1,0 0 0-15,30-30 0 0,-30 30 0 16,0 0 0 0,19-24 0-16,-19 24 0 0,0 0 0 15,11-33 0 1,-11 33 0-16,0-28 0 0,0 28 0 15,12-27 0 1,-12 27 0-16,0-30 0 0,0 30 0 16,0-28 0-16,0 28 0 0,9-24 0 15,-9 24 0 1,0 0 0-16,0-32 0 15,0 32 0-15,0-29 0 16,0 29 0-16,-11-25 0 0,11 25 0 16,-10-24 0-1,10 24 0-15,0 0 0 16,-23-33 0-16,23 33 0 15,0 0 0-15,-21-25 0 0,21 25 0 16,0 0 0-16,-25-17 0 16,25 17 0-1,0 0 0-15,0 0 0 0,0 0 0 16,0 0 0-16,-26-9 0 15,26 9 0-15,0 0 0 16,0 0 0 0,0 0 0-16,0 0 0 0,0 0 0 15,0 0 0-15,0 0 0 0,0 0 0 16,-23-14 0-1,23 14 0-15,0 0 0 0,0 0 0 16,0 0 0 0,-26-10 0-16,26 10 0 0,0 0 0 15,-30-21 0 1,30 21 0-16,0 0 0 0,-33-35 0 15,33 35 0 1,-16-23 0-16,16 23 0 0,0 0 0 16,-16-27 0-16,16 27 0 15,0 0 0-15,-19-30 0 16,19 30 0-16,-18-30 0 0,18 30 0 15,-21-32 0 1,21 32 0-16,-17-31 0 16,17 31 0-16,0 0 0 15,-16-30 0-15,16 30 0 0,0 0 0 16,0 0 0-1,0 0 0-15,-14-30 0 16,14 30 0-16,0 0 0 0,-9-26 0 16,9 26 0-16,0 0 0 15,0 0 0-15,-12-33 0 16,12 33 0-1,0 0 0-15,0 0 0 0,-9-31 0 16,9 31 0-16,0 0 0 16,-12-35 0-16,12 35 0 15,0 0 0-15,-9-36 0 0,9 36 0 16,0 0 0-1,-12-34 0-15,12 34 0 0,-14-30 0 16,14 30 0 0,-16-40 0-16,16 40 0 0,-16-42 0 15,16 42 0 1,-16-30 0-16,16 30 0 0,0 0 0 15,-17-30 0 1,17 30 0-16,0 0 0 0,0 0 0 16,0 0 0-16,-25-30 0 0,25 30 0 15,0 0 0 1,-24-30 0-16,24 30 0 15,0 0 0-15,-23-28 0 16,23 28 0-16,0 0 0 0,0 0 0 16,-28-18 0-1,28 18 0-15,0 0 0 16,-30-28 0-16,30 28 0 15,-21-25 0-15,21 25 0 0,-25-24 0 16,25 24 0-16,0 0 0 16,-26-23 0-1,26 23 0-15,0 0 0 0,0 0 0 16,0 0 0-16,-33-25 0 15,33 25 0-15,0 0 0 16,-32-35 0 0,32 35 0-16,0 0 0 0,-33-30 0 15,33 30 0-15,0 0 0 0,0 0 0 16,-25-16 0-1,25 16 0-15,0 0 0 0,0 0 0 16,-24-14 0 0,24 14 0-16,0 0 0 0,-30-27 0 15,30 27 0 1,0 0 0-16,-30-25 0 0,30 25 0 15,0 0 0 1,-35-16 0-16,35 16 0 0,0 0 0 16,-32-14 0-16,32 14 0 15,0 0 0-15,-31-11 0 16,31 11 0-16,0 0 0 15,-28-13 0-15,28 13 0 16,0 0 0-16,-23-12 0 16,23 12 0-16,0 0 0 15,-25 0 0-15,25 0 0 16,0 0 0-16,-33-14 0 15,33 14 0-15,-26-13 0 16,26 13 0-16,-23-16 0 0,23 16 0 16,0 0 0-1,-25-14 0-15,25 14 0 0,0 0 0 16,0 0 0-1,0 0 0-15,-31 0 0 0,31 0 0 16,0 0 0 0,-28-7 0-16,28 7 0 0,0 0 0 15,-25 0 0-15,25 0 0 0,0 0 0 16,0 0 0-1,-28-16 0-15,28 16 0 16,0 0 0-16,0 0 0 16,-37-24 0-16,37 24 0 0,-21-27 0 15,21 27 0 1,-21-24 0-16,21 24 0 15,0 0 0-15,0 0 0 16,-26-20 0-16,26 20 0 0,0 0 0 16,0 0 0-16,0 0 0 15,-16-30 0 1,16 30 0-16,0 0 0 0,0 0 0 15,-9-28 0-15,9 28 0 16,0 0 0-16,0 0 0 16,0 0 0-1,0 0 0-15,0 0 0 0,0 0 0 16,0 0 0-16,0 0 0 15,0 0 0-15,0 0 0 16,0 0 0-16,0 0 0 0,0 0 0 16,0 0 0-1,0 0 0-15,0 0 0 0,0 0 0 16,0 0 0-1,11 27 0-15,-11-27 0 0,0 0 0 16,0 0 0 0,26 18 0-16,-26-18 0 0,23 8 0 15,-23-8 0-15,28 8 0 16,-28-8 0-16,30 11 0 15,-30-11 0-15,35 13 0 0,-35-13 0 16,35 15 0 0,-35-15 0-16,33 13 0 15,-33-13 0-15,30 17 0 16,-30-17 0-16,30 10 0 0,-30-10 0 15,35 13 0 1,-35-13 0-16,40 12 0 16,-40-12 0-16,37 8 0 0,-37-8 0 15,35 12 0-15,-35-12 0 16,37 0 0-16,-37 0 0 15,30 10 0 1,-30-10 0-16,28 0 0 0,-28 0 0 16,30 11 0-16,-30-11 0 15,37 12 0-15,-37-12 0 16,47 10 0-1,-22-10 0-15,3 13 0 0,-28-13 0 16,45 0 0-16,-45 0 0 0,37 0 0 16,-37 0 0-1,35 0 0-15,-35 0 0 0,39 12 0 16,-39-12 0-1,42 16 0-15,-19-3 0 0,-23-13 0 16,42 23 0 0,-42-23 0-16,35 24 0 0,-35-24 0 15,35 22 0-15,-35-22 0 0,30 25 0 16,-30-25 0-1,35 39 0-15,-35-39 0 16,44 46 0-16,-44-46 0 16,37 40 0-16,-37-40 0 0,31 33 0 15,-31-33 0 1,0 0 0-16,21 25 0 15,-21-25 0-15,0 0 0 16,0 0 0-16,23 30 0 0,-23-30 0 16,18 25 0-16,-18-25 0 15,24 27 0 1,-24-27 0-16,16 30 0 0,-16-30 0 15,16 28 0-15,-16-28 0 16,17 25 0-16,-17-25 0 16,23 29 0-1,-23-29 0-15,0 0 0 0,30 20 0 16,-30-20 0-16,0 0 0 15,23 28 0-15,-23-28 0 16,19 24 0-16,-19-24 0 0,23 32 0 16,-23-32 0-1,26 39 0-15,-26-39 0 0,23 28 0 16,-23-28 0-1,0 0 0-15,26 25 0 0,-26-25 0 16,0 0 0 0,0 0 0-16,23 15 0 0,-23-15 0 15,0 0 0 1,28 25 0-16,-28-25 0 0,0 0 0 15,30 25 0-15,-30-25 0 16,0 0 0-16,0 0 0 16,28 22 0-16,-28-22 0 0,0 0 0 15,0 0 0 1,0 0 0-16,0 0 0 15,28 16 0-15,-28-16 0 16,0 0 0-16,0 0 0 0,0 0 0 16,0 0 0-1,0 0 0-15,23 20 0 16,-23-20 0-16,0 0 0 0,0 0 0 15,0 0 0-15,0 0 0 16,0 0 0-16,28 18 0 16,-28-18 0-1,0 0 0-15,0 0 0 0,0 0 0 16,26 18 0-16,-26-18 0 15,0 0 0-15,0 0 0 16,0 0 0-16,0 0 0 0,0 0 0 16,0 0 0-1,0 0 0-15,25 23 0 0,-25-23 0 16,0 0 0-1,0 0 0-15,0 0 0 16,0 0 0-16,0 0 0 16,0 0 0-16,0 0 0 0,0 0 0 15,0 0 0 1,0 0 0-16,0 0 0 0,0 0 0 15,0 0 0-15,0 0 0 0,0 0 0 16,0 0 0 0,0 0 0-16,0 0 0 15,0 0 0-15,0 0 0 16,0 0 0-16,0 0 0 0,-25 0 0 15,25 0 0 1,0 0 0-16,0 0 0 16,0 0 0-16,0 0 0 15,-24 18 0-15,24-18 0 0,0 0 0 16,0 0 0-16,-18 29 0 15,18-29 0 1,0 0 0-16,-12 25 0 0,12-25 0 16,0 0 0-16,-7 24 0 15,7-24 0-15,0 0 0 16,0 0 0-1,0 0 0-15,0 27 0 0,0-27 0 16,0 0 0-16,7 23 0 0,-7-23 0 16,0 0 0-1,19 30 0-15,-19-30 0 0,0 0 0 16,0 0 0-1,21 26 0-15,-21-26 0 0,0 0 0 16,0 0 0 0,27 15 0-16,-27-15 0 0,0 0 0 15,33 9 0 1,-33-9 0-16,0 0 0 0,26 0 0 15,-26 0 0-15,0 0 0 16,0 0 0-16,25-14 0 16,-25 14 0-16,0 0 0 0,28-11 0 15,-28 11 0 1,0 0 0-16,30-12 0 15,-30 12 0-15,0 0 0 16,26 0 0-16,-26 0 0 0,0 0 0 16,0 0 0-1,14-30 0-15,-14 30 0 16,0 0 0-16,0 0 0 0,0 0 0 15,9-29 0-15,-9 29 0 16,0 0 0-16,0 0 0 16,0-28 0-1,0 28 0-15,0 0 0 0,0-28 0 16,0 28 0-16,0 0 0 15,12-27 0-15,-12 27 0 16,0 0 0-16,0 0 0 0,11-33 0 16,-11 33 0-1,0 0 0-15,0-33 0 0,0 33 0 16,0-25 0-1,0 25 0-15,0-23 0 0,0 23 0 16,0 0 0 0,0-28 0-16,0 28 0 0,0 0 0 15,0 0 0 1,0-28 0-16,0 28 0 0,0 0 0 15,0-27 0-15,0 27 0 16,0 0 0-16,-16-27 0 16,16 27 0-16,0 0 0 15,0 0 0-15,-25-20 0 16,25 20 0-16,0 0 0 15,-28-13 0-15,28 13 0 16,0 0 0-16,-31-14 0 16,31 14 0-16,0 0 0 15,0 0 0-15,-25-18 0 16,25 18 0-16,0 0 0 0,0 0 0 15,0 0 0 1,0 0 0-16,-28-17 0 0,28 17 0 16,0 0 0-1,0 0 0-15,-30-25 0 0,30 25 0 16,0 0 0-1,0 0 0-15,0 0 0 0,-26-16 0 16,26 16 0-16,0 0 0 16,0 0 0-16,0 0 0 15,0 0 0-15,-28-30 0 0,28 30 0 16,0 0 0-1,0 0 0-15,0 0 0 16,0 0 0-16,-23-12 0 16,23 12 0-16,0 0 0 0,0 0 0 15,0 0 0 1,-28-13 0-16,28 13 0 15,0 0 0-15,0 0 0 0,-28-22 0 16,28 22 0-16,0 0 0 16,0 0 0-16,0 0 0 15,0 0 0 1,0 0 0-16,0 0 0 0,-23-30 0 15,23 30 0-15,0 0 0 16,-23-25 0-16,23 25 0 16,0 0 0-1,0 0 0-15,-28-18 0 0,28 18 0 16,0 0 0-16,0 0 0 0,0 0 0 15,-24-11 0 1,24 11 0-16,0 0 0 0,0 0 0 16,-30-23 0-1,30 23 0-15,0 0 0 0,0 0 0 16,0 0 0-1,-28-17 0-15,28 17 0 0,0 0 0 16,0 0 0-16,0 0 0 0,-28-29-2 16,28 29 2-1,0 0 2-15,0 0-4 16,0 0 4-16,0 0-5 15,0 0 6-15,-25-17-5 0,25 17 2 16,0 0 0 0,0 0-1-16,-26-22 4 15,26 22-3-15,0 0 0 16,-28-28 0-16,28 28 0 0,0 0 0 15,0 0 0-15,-25-23 0 16,25 23 0 0,0 0 0-16,0 0 0 0,-28-28 0 15,28 28 0-15,0 0 0 16,-33-27 0-16,33 27 0 15,0 0 0 1,0 0 0-16,-28-25 0 0,28 25 0 16,0 0 0-16,0 0 0 15,0 0 0-15,0 0 0 16,-21-26 0-16,21 26 0 0,0 0 0 15,-23-29 0 1,23 29 0-16,0 0 0 0,0 0 0 16,0 0 0-1,-21-28 0-15,21 28 0 0,0 0 0 16,0 0 0-1,0 0 0-15,0 0 0 0,-28-24 0 16,28 24 0-16,0 0 0 16,0 0 0-16,-21-31-2 15,21 31 1-15,0 0 2 0,-16-24-2 16,16 24 2-1,0 0-2-15,-25-24 0 16,25 24 2-16,-17-26-1 16,17 26 1-16,0 0-1 0,-25-21 2 15,25 21-2 1,0 0 0-16,0 0 0 15,0 0 0-15,-24-25 0 0,24 25 0 16,0 0 0-16,-23-26-2 16,23 26 1-16,0 0 2 15,-28-26 1 1,28 26-4-16,0 0 2 0,0 0 0 15,-23-28 0-15,23 28 2 16,0 0-2-16,0 0 0 16,-28-18-2-1,28 18 4-15,0 0-2 0,0 0 0 16,-28-18 0-16,28 18 0 0,0 0 0 15,0 0 0 1,0 0 0-16,0 0 0 0,-28-10 0 16,28 10 0-1,0 0 0-15,0 0 0 0,-35 0 0 16,35 0 0-1,-25-7 0-15,25 7 0 0,-23 0 0 16,23 0 0-16,0 0 0 0,-38-13 0 16,38 13 0-1,-25 0 0-15,25 0 0 16,-30-15 0-16,30 15 0 15,-31-9 0-15,31 9 0 16,-25 0 0-16,25 0-2 16,0 0 2-16,-30 0 0 15,30 0 0-15,0 0 2 16,-31 0-2-16,31 0 0 15,-25 0 0-15,25 0 0 0,-26 0 0 16,26 0 0 0,-25 0 0-16,25 0 0 0,0 0 0 15,-28 0 0 1,28 0 0-16,0 0 0 0,0 0 0 15,-28 14 0 1,28-14 0-16,0 0 0 0,-23 0 0 16,23 0 0-1,0 0 0-15,-28 0 0 0,28 0 0 16,0 0 0-16,0 0 0 0,-26 17 0 15,26-17 0 1,0 0 0-16,0 0 0 0,-28 0 0 16,28 0 0-1,0 0 0-15,-25 0 0 0,25 0 0 16,0 0 0-1,-28 0 0-15,28 0 0 16,0 0 0-16,-28 0 0 0,28 0 0 16,0 0 0-16,-37-6 0 15,37 6 0-15,-28-11 0 16,28 11 0-1,-26 0 0-15,26 0 0 0,0 0 0 16,-26-7 0-16,26 7 0 16,0 0 0-16,0 0 0 15,0 0 0 1,-25 0 0-16,25 0 0 0,0 0 0 15,0 0 0-15,0 0 0 0,-28-28 0 16,28 28 0 0,0 0 0-16,0 0 0 0,0 0 0 15,0 0 0 1,0 0 0-16,0 0 0 0,0 0 0 15,0 0 0 1,-26 0 0-16,26 0 0 0,0 0 0 16,0 0 0-1,0 0 0-15,0 0 0 0,0 0 0 16,0 0 0-16,0 0 0 15,0 0 0-15,0 0 0 16,0 0 0-16,0 0 0 0,0 0 0 16,0 0 0-1,0 0 0-15,28 18 0 16,-28-18 0-16,0 0 0 15,31 12 0-15,-31-12 0 0,25 0 0 16,-25 0 0-16,0 0 0 16,33 0 0-1,-33 0 0-15,28 0 0 0,-28 0 0 16,30-9 0-16,-30 9 0 15,32 0 0-15,-32 0 0 16,33 0 0 0,-33 0 0-16,26-13 0 0,-26 13 0 15,0 0 0-15,25-17 0 16,-25 17 0-16,0 0 0 15,28-8 0-15,-28 8 0 0,0 0 0 16,37-13 0 0,-37 13 0-16,0 0 0 0,26-14 0 15,-26 14 0 1,0 0 0-16,25-11 0 0,-25 11 0 15,0 0 0 1,0 0 0-16,31-13 0 0,-31 13 0 16,0 0 0-1,0 0 0-15,25 0 0 0,-25 0 0 16,0 0 0-16,0 0 0 0,0 0 0 15,0 0 0 1,0 0 0-16,26-33 0 16,-26 33 0-16,0 0 0 15,0 0 0-15,0 0 0 0,28 0 0 16,-28 0 0-1,0 0 0-15,0 0 0 16,0 0 0-16,25-21 0 0,-25 21 0 16,0 0 0-16,0 0 0 15,30-15 0-15,-30 15 0 16,0 0 0-1,0 0 0-15,24-25 0 0,-24 25 0 16,0 0 0-16,11-25 0 16,-11 25 0-16,0 0 0 15,0 0 0 1,26-26 0-16,-26 26 0 0,0 0 0 15,28-7 0-15,-28 7 0 16,0 0 0-16,0 0 0 16,18-25 0-16,-18 25 0 0,0 0 0 15,0 0 0 1,0 0 0-16,0 0 0 0,28-20 0 15,-28 20 0 1,0 0 0-16,0 0 0 0,0 0 0 16,0 0 0-1,0 0 0-15,0 0 0 0,0 0 0 16,21-25 0-1,-21 25 0-15,0 0 0 0,0 0 0 16,0 0 0-16,0 0 0 0,31-9 0 16,-31 9 0-1,0 0 0-15,0 0 0 16,0 0 0-16,0 0 0 15,0 0 0-15,0 0 0 16,-28-14 0-16,28 14 0 16,0 0 0-16,0 0 0 15,0 0 0-15,0 0 0 0,0 0 0 16,0 0 0-1,0 0 0-15,0 0 0 0,0 0 0 16,0 0 0 0,0 0 0-16,0 0 0 0,0 0 0 15,0 0 0 1,0 0 0-16,0 0 0 0,0 0 0 15,0 0 0 1,0 0 0-16,0 0 0 0,28 14 0 16,-28-14 0-16,0 0 0 0,0 0 0 15,27 24 0 1,-27-24 0-16,0 0 0 0,28 28 0 15,-28-28 0 1,0 0 0-16,31 23 0 0,-31-23 0 16,0 0 0-1,27 24 0-15,-27-24 0 0,0 0 0 16,31 16 0-1,-31-16 0-15,0 0 0 16,32 0 0-16,-32 0 0 0,0 0 0 16,0 0 0-16,24-25 0 15,-24 25 0-15,0 0 0 16,0 0 0-1,0-26 0-15,0 26 0 0,0 0 0 16,0 0 0-16,0 0 0 16,0 0 0-16,0-25 0 15,0 25 0-15,0 0 0 0,0-30 0 16,0 30 0-1,0 0 0-15,0-33 0 0,0 33 0 16,0 0 0 0,0 0 0-16,0-25 0 0,0 25 0 15,0 0 0 1,0 0 0-16,-17-29 0 0,17 29 0 15,0 0 0 1,-18-23 0-16,18 23 0 0,0 0 0 16,0 0 0-16,0 0 0 0,0 0 0 15,-26-25 0 1,26 25 0-16,0 0 0 15,0 0 0-15,0 0 0 16,-23-16 0-16,23 16 0 0,0 0 0 16,0 0 0-1,0 0 0-15,0 0 0 16,-26-15 0-16,26 15 0 15,0 0 0-15,0 0 0 0,0 0 0 16,0 0 0-16,0 0 0 16,-25 0 0-1,25 0 0-15,0 0 0 0,0 0 0 16,0 0 0-16,0 0 0 15,0 0 0-15,-24-15 0 16,24 15 0 0,0 0 0-16,0 0 0 0,-32 0 0 15,32 0 0-15,0 0 0 0,-37-19 0 16,37 19 0-1,0 0 0-15,-31 0 0 0,31 0 0 16,0 0 0 0,0 0 0-16,0 0 0 0,-23 15 0 15,23-15 0 1,0 0 0-16,-25 0 0 0,25 0 0 15,0 0 0 1,0 0 0-16,-28 15 0 0,28-15 0 16,0 0 0-16,0 0 0 15,-17 24 0-15,17-24 0 16,0 0 0-16,0 0 0 0,0 0 0 15,0 0 0 1,-16 25 0-16,16-25 0 16,0 0 0-16,0 0 0 15,0 0 0-15,-19 24 0 0,19-24 0 16,0 0 0-1,-13 30 0-15,13-30 0 16,0 0 0-16,0 0 0 0,-19 27 0 16,19-27 0-16,0 0 0 15,0 0 0-15,0 0 0 16,0 0 0-1,-26 20 0-15,26-20 0 0,0 0 0 16,0 0 0-16,0 0 0 16,-25 22 0-16,25-22 0 15,0 0 0-15,0 0 0 0,-30 0 0 16,30 0 0-1,0 0 0-15,0 0 0 0,0 0 0 16,-24 30 0 0,24-30 0-16,0 0 0 0,0 0 0 15,-25 23 0 1,25-23 0-16,0 0 0 0,0 0 0 15,-28 15 0 1,28-15 0-16,0 0 0 0,0 0 0 16,0 0 0-16,-21 29 0 0,21-29 0 15,0 0 0 1,-26 0 0-16,26 0 0 15,-23 11 0-15,23-11 0 16,0 0 0-16,-35 13 0 0,35-13 0 16,0 0 0-1,-25 19 0-15,25-19 0 16,0 0 0-16,0 0 0 15,-28 13 0-15,28-13 0 0,0 0 0 16,0 0 0-16,0 0 0 16,-26 8 0-1,26-8 0-15,0 0 0 0,0 0 0 16,0 0 0-1,0 0 0-15,0 0 0 0,0 0 0 16,0 0 0 0,0 0 0-16,0 0 0 0,0 0 0 15,0 0 0-15,0 0 0 0,0 0 0 16,0 0 0-1,0 0 0-15,0 0-109 0,-9 25-31 16,9-25-3 0,0 35-10-16,0-35-3 0,-12 50-7 15</inkml:trace>
          <inkml:trace contextRef="#ctx0" brushRef="#br0" timeOffset="28679.0406">15447 838 21 0,'0'0'7'15,"0"0"-2"-15,30 0-5 0,-30 0-2 16,28 0 1-1,-28 0 0-15,31 12-4 16,-31-12-1-16,0 0-2 16,25 0 0-16,-25 0 6 0</inkml:trace>
          <inkml:trace contextRef="#ctx0" brushRef="#br0" timeOffset="30770.0436">15584 850 30 0,'0'0'6'16,"0"0"1"-16,0 0 1 0,28 13 5 15,-28-13 2 1,0 0-2-16,0 0 3 0,0 0 3 15,0 0 2 1,0 0 0-16,0 0-2 0,0 0-6 16,0 0 1-1,0 0 0-15,0 0 3 0,0 0-6 16,0 0 0-16,0 0-1 0,10-27-3 15,-10 27-1 1,0 0-3-16,0 0 0 0,0 0 1 16,-26-8 2-1,26 8 0-15,0 0 5 0,0 0 0 16,0 0 2-1,0 0-3-15,0 0-1 0,-28 0-2 16,28 0 0-16,-26-11 9 16,26 11 3-16,-30-11 6 15,30 11-2-15,-30 0 3 16,30 0 1-16,-23 0-1 15,23 0 0-15,-26-7-9 16,26 7-7 0,-30-10-6-16,30 10 1 0,-35-16-3 15,35 16 3-15,-42-11-2 16,42 11 4-16,-37 0-1 15,37 0 1-15,-30 0 0 0,30 0 1 16,-26 0 1 0,26 0-3-16,-32-14 1 0,32 14-3 15,-35-18-1 1,35 18-2-16,-42-20 1 0,42 20 0 15,-40-17-3 1,40 17 5-16,-35-10-3 0,35 10 3 16,-30-7 0-1,30 7 2-15,0 0-2 0,-32-18 2 16,32 18 0-16,0 0 5 0,-31-18 9 15,31 18 13 1,0 0-2-16,-27-17 1 16,27 17 1-16,0 0-2 15,0 0-1-15,-26 0-6 0,26 0-9 16,0 0-16-1,0 0 2-15,-33-31-1 16,33 31-1-16,0 0 0 16,-30-24 0-16,30 24 1 0,0 0 0 15,-23-19 1-15,23 19-2 16,0 0 1-1,0 0-1-15,-35-22 2 0,35 22-1 16,0 0 1-16,-30-22 0 16,30 22-2-16,0 0 3 15,-26-17-3 1,26 17 5-16,0 0-4 0,0 0 1 15,0 0-1-15,-25-24 0 16,25 24 1-16,0 0 0 16,0 0 1-16,0 0-4 0,-28-19 3 15,28 19-2 1,0 0 2-16,0 0-1 0,0 0 0 15,0 0-2 1,-24-20 1-16,24 20 1 0,0 0-1 16,-25-14 2-1,25 14-2-15,0 0 3 0,-33-23-1 16,33 23 0-16,0 0 1 15,0 0-2-15,0 0 1 16,0 0-1-16,0 0 0 0,-25-18-1 16,25 18 1-1,0 0 1-15,0 0 1 16,0 0-2-16,-26-21 0 15,26 21 0-15,0 0 0 0,0 0 1 16,0 0-2 0,0 0 2-16,-25-17-2 15,25 17 3-15,0 0-2 0,0 0 0 16,-26-16 0-16,26 16-1 15,0 0 1-15,0 0-2 16,-26-22 1 0,26 22 0-16,0 0 1 0,0 0 1 15,0 0 1-15,-23-18-3 16,23 18 1-16,0 0 1 15,0 0-1 1,0 0 0-16,-30-21-1 0,30 21 1 16,0 0 0-16,-26-18 1 0,26 18-2 15,0 0 2 1,-28-15-1-16,28 15 1 0,0 0 0 15,-25-10-1 1,25 10-1-16,0 0 2 0,-30-16 2 16,30 16-3-1,-26-14 0-15,26 14-1 0,-26-13 1 16,26 13 1-16,-23-16-1 0,23 16 1 15,0 0-2 1,-28-7 1-16,28 7 1 16,0 0 0-16,-28-11-2 15,28 11 2-15,-25-8-1 0,25 8-1 16,-26-8 1-1,26 8 1-15,-28 0-3 16,28 0 1-16,-25-8 3 16,25 8-2-16,-23-12-1 0,23 12 2 15,-26-13-2-15,26 13 3 16,-26-17-3-1,26 17 3-15,-28-13-2 0,28 13 4 16,0 0-6-16,-25 0 3 16,25 0-1-16,0 0 2 15,0 0-2 1,0 0 0-16,-26-16-1 0,26 16-1 15,0 0 4 1,-28-11-4-16,28 11 4 0,0 0-3 16,-30-10 2-16,30 10 1 0,0 0-1 15,0 0 0 1,-23 0-1-16,23 0 1 0,0 0-3 15,0 0 3 1,-26 0-1-16,26 0-1 0,0 0 0 16,0 0 1-1,-28 0 0-15,28 0 0 0,0 0-1 16,0 0 1-16,0 0-1 15,-23 0 1-15,23 0 0 16,0 0-1-16,0 0 2 16,0 0 0-16,-25 0-1 15,25 0 0-15,0 0 1 16,0 0-2-16,0 0 1 15,-26 0 0-15,26 0-1 16,0 0 1-16,0 0-1 16,0 0 1-16,0 0 0 15,0 0 1-15,0 0-2 0,0 0 1 16,-23 0 0-1,23 0 0-15,0 0 1 0,0 0-2 16,0 0 2 0,0 0-1-16,0 0 2 0,0 0-3 15,-26 20 0 1,26-20 2-16,0 0-2 0,0 0 2 15,0 0-2 1,0 0 3-16,0 0-4 0,0 0 3 16,0 0-1-16,0 0-1 15,0 0-2-15,0 0-71 16,0 0-51-16,0 0-30 0,0 0-1 15,0 0-8 1,0 0-1-16</inkml:trace>
          <inkml:trace contextRef="#ctx0" brushRef="#br0" timeOffset="449333.2765">16564 4705 697 0,'30'14'165'0,"10"-14"-23"16,8-17-141-16,18 4-10 15,6-1 4-15,9 1 8 16,7 2-3-16,1 4 2 0,-10-3-5 15,-14 3 4 1,-9-3-4-16,-17 3 5 16,-39 7-44-16,14-28-64 15,-14 28-35-15,-70-33-13 0,19 26-5 16,-23-13-1-16,-7 9 0 15</inkml:trace>
          <inkml:trace contextRef="#ctx0" brushRef="#br0" timeOffset="449833.2772">16689 4637 718 0,'-23'-34'160'0,"-9"-33"-15"15,-8-7-145 1,1-20-81-16,4-3-9 15,-7-5-3-15,2 12-1 16,-6 7 28-16,6 23 66 0,3 22-1 16,9 21 15-1,28 17 49-15,-25 20 24 16,34 15 4-16,14-2 0 0,24 6-28 15,11-9-62-15,18-6-1 16,8-10 0-16,0-6 1 16,0-8 0-1,-15-22 1-15,-1-2-1 0,-22-13 0 16,-22 2-36-16,-24-11-71 15,-17-3-40-15,-13 11-12 16,-21-10-5 0,-7 18 1-16,-19-5-3 0</inkml:trace>
          <inkml:trace contextRef="#ctx0" brushRef="#br0" timeOffset="449533.2767">16380 4378 736 0,'0'0'160'0,"47"0"-33"16,-1 0-132-16,17 0-9 16,16 0 9-16,16 0 4 15,5 0 1-15,0-14 1 0,-4 5-3 16,-13-2-1-1,-13 2-41-15,-19-2-59 0,-20 4-34 16,-31 7-14 0,0 0-7-16,-40 41-2 0,-9-10 3 15</inkml:trace>
          <inkml:trace contextRef="#ctx0" brushRef="#br0" timeOffset="450073.2775">16315 3561 669 0,'35'0'163'0,"11"-14"-4"0,15 14-138 15,13 0-33 1,5 0 11-16,5 0 3 0,-12 0-2 15,-7 0 5-15,-18 0 3 16,-22 0 1-16,-25 0-9 16,0 0 0-16,-46-14 0 15,-1 0 0-15,-8-10 0 16,-6-6 0-16,-4-3-99 15,0-15-31-15,0-4-15 16,7-3-13-16,-5-17-2 16,9 9-2-16,3-8-2 15</inkml:trace>
          <inkml:trace contextRef="#ctx0" brushRef="#br0" timeOffset="450313.2778">16103 2955 653 0,'10'39'165'0,"-1"-5"-5"16,10-5-115-1,6-4-45-15,3-17 0 0,2-8 0 16,3-25 0-1,4-11 0-15,3-12 0 0,1-7 0 16,-1-2 0 0,2 2 0-16,2 17 0 0,0 15 0 15,7 23 0-15,3 33 0 0,-3 13-5 16,-4 5 4-1,-6 8-34-15,-10-10-80 16,-31-49-39-16,23 33-10 16,-23-33-2-16,-47-55-6 0,1-5 0 15</inkml:trace>
          <inkml:trace contextRef="#ctx0" brushRef="#br0" timeOffset="446753.2728">18082 8353 503 0,'0'0'165'0,"33"8"-4"0,6-16-53 16,15-2-94-1,16-7-19-15,9-3 3 0,9-5 3 16,5 5-1-1,-4-3 0-15,-8-2-1 0,-14 2 1 16,-18 1-1 0,-16-1-64-16,-33 23-39 0,0-32-21 15,0 32-20-15,-37 0-16 16,9 13 4-16,-14 4-2 15</inkml:trace>
          <inkml:trace contextRef="#ctx0" brushRef="#br0" timeOffset="447513.2739">18550 8335 415 0,'-42'-20'145'0,"28"-4"0"0,-2-16-54 15,-10-13-72-15,3-7-30 16,-5-5-12 0,-2 3-8-16,0 4-2 0,-5 3 12 15,4 12 27-15,4 18 12 16,1 12 4-16,26 13 16 15,0 0 5 1,-9 28 2-16,9-28-1 0,48 23-9 16,-13-11-28-1,14-12-11-15,12-12 6 0,6 4 3 16,1-7-4-16,1-2 4 0,-11 0-4 15,-6 7 4 1,-11 0-2-16,-17 10 3 0,-24 0-3 16,0 0-1-1,-44-18 0-15,-3 7-1 0,-6-1-3 16,-15-1 4-1,1-1-8-15,-5-7-21 0,6 1-22 16,4-7-23 0,10 5-11-16,4-2-15 0,10-1 4 15,6 0-4-15,32 25 8 16,-37-44 18-16,37 44 27 15,-12-38 19-15,12 38 26 16,12-35 22-16,-12 35 20 16,25-25 27-16,-25 25 24 15,40-15 1-15,-12 15-2 16,14 0 4-16,2 15-14 15,12 3-7-15,-1-6-22 0,8 5-26 16,-2-17-25 0,-6 8 0-16,-8-8 1 0,-17-23-2 15,-30 23 2 1,9-52-2-16,-32 18 1 0,-9 0 0 15,-13 4 1 1,-3 0-1-16,-10 10-3 0,4 10 1 16,-2 10 0-1,10 0 0-15,4 0 0 0,9 8 2 16,5 0-4-16,28-8 2 15,-28 0-1-15,28 0 0 16,0 0-2-16,26-24 0 0,4 10 1 16,3-2-3-1,9 2 4-15,0 0-3 16,4 0 3-16,-6 6 0 15,1 0 1-15,-10-11-43 0,-6 4-59 16,-25 15-37 0,0-35-19-16,0 35-1 15,-21-33-5-15,-2 23 2 0</inkml:trace>
          <inkml:trace contextRef="#ctx0" brushRef="#br0" timeOffset="447933.2745">17934 6989 689 0,'30'28'159'0,"-2"-28"-16"0,11 0-154 15,1 0-1 1,6-8 4-16,5 8 10 0,-2 0-1 15,-5-11-1 1,-9 11 2-16,-4-9-1 0,-31 9-1 16,0 0 2-1,0-37-3-15,-42 14 3 0,-5-7-4 16,-9-3 4-16,-11-1-4 0,0-5 1 15,-6 0 0 1,13 5 1-16,4 1-1 16,17 4 0-16,13 7 1 15,26 22 1-15,0-29-1 0,30 29-1 16,17-9 2-1,9 9-3-15,9 0-1 16,0 0-71-16,-7-8-38 16,-16-12-36-16,-12 3-8 0,-30-18-6 15,-16 5 0-15,-28-14 17 16</inkml:trace>
          <inkml:trace contextRef="#ctx0" brushRef="#br0" timeOffset="448223.2749">17473 6262 693 0,'12'32'162'0,"-12"-32"-8"16,32 41-165 0,-1-41-5-16,6-25 7 0,0-8 4 15,0-10 5 1,-7-9 3-16,1-3-3 0,-3 5 4 15,-3 7-6 1,5 16 4-16,1 27-3 0,3 0 1 16,1 35-1-1,10 9 1-15,-8 7-2 0,-5 7 0 16,-8-8 3-16,-13-15-4 15,-18-10 2-15,7-25-56 16,-53-8-49-16,15-14-35 0,-6-14-14 16,0 5-4-1,-5-15 0-15,12 21-4 16</inkml:trace>
          <inkml:trace contextRef="#ctx0" brushRef="#br0" timeOffset="448773.2757">17389 5949 480 0,'0'0'161'16,"0"0"-2"0,0 0-39-16,49 0-71 0,-12-9-22 15,19-2-37-15,7 4 7 16,2-5 4-16,5 1-1 15,-7 4 1-15,-7-4-1 0,-10 2 3 16,-20-7-3 0,-26 16 4-16,0-26-5 0,-24 10 3 15,-17 6-2 1,-18 2 0-16,-8-1 0 0,-14 1-1 15,1 8 0 1,1-16-1-16,10 2 1 0,15 1-3 16,15-9 4-1,20-3 0-15,19 0-1 0,28 0-1 16,14 4 0-16,9 2 1 15,12 4 0-15,-3 2 2 16,-2 13-3-16,-9-9 2 16,-12 9 1-16,-37 0 2 15,0 0-2-15,7-35 0 16,-39 16-1-16,-10 0 0 15,-9-4 1-15,-3 0-2 16,1 1 0-16,2 2-1 16,16 4 2-16,7 2-2 15,28 14 1-15,0 0 0 0,11-25 0 16,17 25 0-1,7 0-2-15,7-9 1 0,0 2-2 16,-5-4-45 0,-4-5-55-16,-33 16-23 0,25-50-28 15,-25 50 0 1,-21-52-4-16,-2 28 0 0</inkml:trace>
          <inkml:trace contextRef="#ctx0" brushRef="#br0" timeOffset="448943.2759">17089 5037 629 0,'0'0'160'16,"56"-15"-4"-16,-5 15-114 0,5 0-56 16,14-10-49-1,-5 10-50-15,-11-17-46 16,-3 17 1-16,-51 0-7 0,39-13 2 15,-39 13 11-15</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9:15.94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121ACE2-5CC0-4D60-91F3-9977AD1A4951}" emma:medium="tactile" emma:mode="ink">
          <msink:context xmlns:msink="http://schemas.microsoft.com/ink/2010/main" type="inkDrawing" rotatedBoundingBox="3577,12883 5677,6045 10550,7542 8449,14379" semanticType="verticalRange" shapeName="Other">
            <msink:sourceLink direction="with" ref="{DEF9BA2C-370A-450F-A1C3-416F70F1E5A9}"/>
            <msink:sourceLink direction="with" ref="{2002B0C3-5AA1-4282-9570-36CE450C424F}"/>
            <msink:sourceLink direction="with" ref="{F98B4B71-A93E-4A5E-9832-225A5655E2BB}"/>
            <msink:sourceLink direction="with" ref="{5AF7443F-F921-490C-B5C8-23AC58B69118}"/>
            <msink:sourceLink direction="with" ref="{5423CF0A-E208-4B77-BB04-CDA5841064BC}"/>
            <msink:destinationLink direction="with" ref="{C261C19C-E4D4-475B-85D9-26256667AD2D}"/>
            <msink:destinationLink direction="with" ref="{917538CA-A871-473C-AC0C-70D432B4E12E}"/>
            <msink:destinationLink direction="with" ref="{11C142D5-78DE-44FC-B723-562DAB477159}"/>
          </msink:context>
        </emma:interpretation>
      </emma:emma>
    </inkml:annotationXML>
    <inkml:trace contextRef="#ctx0" brushRef="#br0">4053 7033 62 0,'32'0'29'16,"-32"0"5"-16,0 0 6 15,0 0 0-15,31 17 3 16,-31-17 2 0,0 0-9-16,0 0 1 0,-31-14-3 15,31 14 1-15,-46-20-5 16,18 10-5-16,-7-2-4 15,-4 12-6 1,-3-16 6-16,-9 16 5 0,-10-14 3 16,-4 6-3-16,-12-10-3 0,-6 4-1 15,-10-9-2 1,0-2-1-16,-3-5-4 0,8 2-8 15,2-9-7 1,7 7 3-16,4-3 3 0,6 6 2 16,-1-3 4-1,2 0-1-15,-6-6 2 0,-3 0-1 16,-9-2 2-1,-2-8-4-15,-5 0-1 0,0-5 1 16,2 3-5-16,0 1 1 16,5-1-4-16,5 3 4 15,4 0-4-15,0 2 2 0,1-4-1 16,-1-4-4-1,-7-7 0-15,1 1 1 16,-6-13 2-16,3 2 1 16,2-3 0-16,3-3-2 0,4 4 2 15,7-2-3-15,3 1 4 16,4-1-3-1,0 4 2-15,3 3-4 0,0-2 5 16,1-1-2-16,-1-3 2 16,6 2 3-16,-1-4-1 15,8-2 2 1,3-3 0-16,2-5 2 0,5-2-4 15,0 3 2 1,6-6-2-16,6-5-3 0,-5-2 2 16,4-5-5-16,5 4 1 0,2-4-3 15,10 1 3 1,9 6-3-16,-9 3 3 0,9-1-1 15,0 6 0 1,12 3 3-16,-12 0-3 0,13 3 2 16,-13 1-1-1,17-4 1-15,-3 3-2 0,2 4 1 16,10-1-1-1,4-4-3-15,5 2 3 0,2-7-1 16,12 0 0-16,-3 0 0 16,8 0 1-16,-1 2-2 15,3 0 3-15,2 3-4 16,5 8 0-16,2 3-1 15,0 2 3-15,0 4-2 16,7 3 1-16,-4 2 1 16,2 1-2-16,2 2 3 15,-5-4 1-15,5 3-1 0,-4 1 0 16,4 0-1-1,-7 3 1-15,0 1 0 0,2-2 0 16,-4 5-2 0,0 6 3-16,2 0-2 0,0 2 2 15,5 0-1 1,-3 5 1-16,6-2-3 0,-6 9 3 15,5-2-1 1,0 2 1-16,-2 1-2 0,-3 2 1 16,-2 4-1-16,5-1 2 15,-5 1 0-15,0-3-1 16,3 3 0-16,-5-1 0 0,2-3 1 15,-2 3 1 1,4 1-2-16,-7-1 0 16,1-1 0-16,2 4 0 15,0 6 0-15,-1-7 2 0,1 4-2 16,5 2 0-1,-1 1 1-15,3-4 0 16,-3 4-1-16,3-4 1 0,-3 4-1 16,5-2 0-16,-4 2 0 15,4 2 1-15,0 0 5 16,-4 1-6-1,1-6 6-15,-6 4-6 0,0-2 5 16,-3 3-3-16,1-3 3 16,-5 6-5-16,-5-5 0 15,5 1-3-15,-3 12 2 0,8-13-1 16,-1 5 0-1,-2-1 0-15,-2 3 2 0,-5-9-2 16,-2 6 2 0,-5 0 0-16,-4-2 0 0,-8 11 2 15,-2-13-1 1,1 5-3-16,-1 1 1 0,-2 7 1 15,0-15-1 1,-5 7 2-16,3 8-2 0,-26 0 1 16,37-22 0-16,-37 22 3 0,28-6-3 15,-28 6 1 1,0 0 2-16,25-10-2 15,-25 10 1-15,0 0-65 16,0 0-63-16,0 0-38 0,0 0-8 16,-28 16-2-1,10 29-6-15</inkml:trace>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9:36.077"/>
    </inkml:context>
    <inkml:brush xml:id="br0">
      <inkml:brushProperty name="width" value="0.02646" units="cm"/>
      <inkml:brushProperty name="height" value="0.02646" units="cm"/>
    </inkml:brush>
  </inkml:definitions>
  <inkml:traceGroup>
    <inkml:annotationXML>
      <emma:emma xmlns:emma="http://www.w3.org/2003/04/emma" version="1.0">
        <emma:interpretation id="{5068E086-612D-44AA-B611-46A5FA169402}" emma:medium="tactile" emma:mode="ink">
          <msink:context xmlns:msink="http://schemas.microsoft.com/ink/2010/main" type="inkDrawing" rotatedBoundingBox="8810,10023 15489,8893 16107,12545 9428,13675" semanticType="callout" shapeName="Other">
            <msink:sourceLink direction="with" ref="{B7A1CFF7-16C5-40ED-B683-45D01DA573C7}"/>
          </msink:context>
        </emma:interpretation>
      </emma:emma>
    </inkml:annotationXML>
    <inkml:trace contextRef="#ctx0" brushRef="#br0">0 4522 41 0,'0'0'23'0,"0"35"-5"15,0-35-2 1,0 0-1-16,0 0 0 16,0 0-5-16,0 0-2 15,0 0-6-15,28-11 4 0,-28 11 7 16,0 0 2-16,0 0 4 15,0 0-2 1,28-11 2-16,-28 11 1 0,0 0 4 16,0 0-6-16,30 0-3 15,-30 0-2-15,30 0-1 16,-30 0 0-1,40-17-2-15,-17 7-1 0,2 2-2 16,-1-4 2-16,1-5-2 0,1-1 2 16,-26 18 5-1,44-38 5-15,-44 38 4 0,40-42 3 16,-40 42 2-1,41-38 1-15,-41 38 4 0,45-33-3 16,-20 14 0 0,-2-4-7-16,3 0-1 0,-3-2-2 15,0-8 3 1,-2-2-2-16,0-2 6 0,-2 0 0 15,-5-1 6-15,2 5 0 16,-4 1-3-16,6 9-1 16,-4-2-8-16,10 8 1 0,-24 17-11 15,55-34 1 1,-22 16-13-16,4-1 0 15,0-3 0-15,5-5 0 16,2 1 2-16,1-1-3 0,-6 0 4 16,3-1-3-1,0 5 4-15,2-5-3 16,-2 5 0-16,7 2 1 0,-3-1-1 15,1-4 1-15,-1-2-2 16,1-2 0-16,-1 3 1 16,1-4 0-1,-1 4 0-15,1 2 1 0,-1 3 1 16,1 2-3-16,4 7 4 15,3 5-2-15,-6-1 0 16,6 9-2-16,-3-6 4 0,0 6-2 16,-4-12 1-1,-3 12-2-15,2-11 1 0,1 11 0 16,-1-6-1-1,-1 6 2-15,-1 0-2 0,-5-8 0 16,5 8-1 0,-2 0 3-16,-7-8-1 0,2 8-1 15,-2-14-1 1,-2 6 1-16,6 8 1 0,-4-8-1 15,0 8 1-15,5 0-3 0,-3 0 3 16,2 0-1 0,-1 0 3-16,1 0-3 15,1 8 0-15,-5-8 1 16,-1 0-2-16,4 8 3 0,-3-8-2 15,-1 8 0 1,-1-8 0-16,4 10 1 16,-2-3-1-16,2-7 0 15,-4 17 0-15,2-10 0 0,-3 7 0 16,1-3 1-16,-3 2-1 15,5-2-1 1,-9 3 4-16,1 5-3 0,1-8 1 16,0 6 0-16,0-1 0 15,-2 4 0-15,4-2-1 16,-2 4 2-1,0 3-3-15,0-5 3 0,4 1 0 16,-6 4-2-16,-1-3 0 0,3 3 0 16,0-2 0-1,0-2 0-15,-5 0 0 0,5 1 0 16,-2 4 0-1,2 1 0-15,-5 3 0 0,3 0 0 16,-1 0 0 0,-2 3 0-16,3 7 0 0,-3 2 0 15,5-2 0 1,-2 5 0-16,4-4 0 0,-2-1 0 15,0 2 0-15,2-2 0 16,-4-4 0-16,2-4 0 16,2 0 0-16,-2-6 0 15,0 2 0-15,2-1 0 16,-2-5 0-16,-3 0 0 15,3-3 0-15,0 0 0 16,2 1 0-16,-2-6 0 16,5 9 0-16,-3-8 0 15,3 1 0-15,6 2 0 16,-2 2 0-16,5-6 0 0,-5-1 0 15,8 3 0 1,-4-9 0-16,4-7 0 0,-4 8 0 16,-3-8 0-1,1 0 0-15,-2 0 0 0,5 0 0 16,-7 0 0-1,2 0 0-15,-2 0 0 0,-2 0 0 16,-1 0 0-16,-1 0 0 0,1 0 0 16,-4 0 0-1,2 0 0-15,1 0 0 0,-1 0 0 16,2-8 0-1,-1 1 0-15,3-6 0 0,-8-3 0 16,9-3 0 0,-5-3 0-16,0-2 0 15,1-4 0-15,-1 1 0 16,0 0 0-16,3-1 0 0,-1 1 0 15,-2-1 0-15,1 6 0 16,1 1 0 0,-2-1 0-16,1 2 0 0,1-3 0 15,-2 2 0-15,1-6 0 16,1-5 0-16,-2-5 0 15,8-2 0 1,-6-2 0-16,1 2 0 0,-1-5 0 0,-1 2 0 16,-4 1 0-1,-1 5 0-15,-5-2 0 16,-2 2 0-16,-5-2 0 15,-3-2 0-15,-4-2-2 0,2 0 4 16,-9-6-4-16,12 1 2 16,-12 0-1-1,9 1 0-15,-9 3 1 0,10-2-2 16,-10 5 2-16,0-5-1 15,0 2 0-15,-12-2 2 16,5 0-1 0,-7-5-1-16,0 2 0 0,0 0 1 15,-2-1-1-15,2 3 2 0,0 4-2 16,2 4 1-1,1 3-2-15,-1-2 4 0,-2 2-3 16,0-3 2 0,-4 7-4-16,1-10 2 0,-6 3-2 15,2 4 1 1,0-3 0-16,3 1-1 0,-1 7 4 15,0 2-3 1,3 3 7-16,16 24-4 0,-28-38 3 16,28 38-3-16,-30-38 2 15,30 38-3-15,-33-35-1 16,33 35 2-16,-39-41-2 0,39 41-1 15,-37-39 2 1,37 39-1-16,-28-27 1 16,28 27 0-16,0 0 0 15,-28-30-1-15,28 30 1 0,0 0 0 16,-26-28 1-1,26 28-1-15,-23-27 1 16,23 27 0-16,-35-31-2 0,35 31 0 16,-35-23 1-16,35 23-1 15,-37-25-1-15,37 25 2 16,-35-17-2-1,35 17 3-15,-30-20-2 0,30 20 2 16,-30-26-1-16,30 26-1 16,-30-39 1-16,30 39 1 15,-35-43 0-15,35 43-3 0,-33-39 3 16,33 39-1-1,-30-33 1-15,30 33-1 0,-26-25-1 16,26 25 0 0,-23-23-1-16,23 23 2 0,-30-42 0 15,30 42 0 1,-33-46-3-16,10 21 4 0,4-5-2 16,1 2 2-1,-5 1-1-15,6 1 0 0,17 26 0 16,-32-46 0-16,32 46 1 0,-28-48-1 15,28 48 3 1,-28-47-3-16,19 22 2 16,-5 1-2-16,14 24 0 15,-24-46 0-15,24 46-1 16,-18-36 1-16,18 36-2 15,-12-36 2-15,12 36-2 16,-7-27 3-16,7 27-1 16,0-30 3-16,0 30-3 15,-14-37 0-15,14 37 0 0,0-36 0 16,0 36 1-1,0-41-1-15,0 41-1 0,0-34 1 16,0 34-2 0,10-37 1-16,-10 37-2 0,2-9 2 15</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9:51.539"/>
    </inkml:context>
    <inkml:brush xml:id="br0">
      <inkml:brushProperty name="width" value="0.02646" units="cm"/>
      <inkml:brushProperty name="height" value="0.02646" units="cm"/>
    </inkml:brush>
  </inkml:definitions>
  <inkml:traceGroup>
    <inkml:annotationXML>
      <emma:emma xmlns:emma="http://www.w3.org/2003/04/emma" version="1.0">
        <emma:interpretation id="{C261C19C-E4D4-475B-85D9-26256667AD2D}" emma:medium="tactile" emma:mode="ink">
          <msink:context xmlns:msink="http://schemas.microsoft.com/ink/2010/main" type="inkDrawing" rotatedBoundingBox="7142,15314 8707,13844 9590,14784 8025,16254" semanticType="callout" shapeName="Other">
            <msink:sourceLink direction="with" ref="{1121ACE2-5CC0-4D60-91F3-9977AD1A4951}"/>
            <msink:sourceLink direction="with" ref="{B7A1CFF7-16C5-40ED-B683-45D01DA573C7}"/>
          </msink:context>
        </emma:interpretation>
      </emma:emma>
    </inkml:annotationXML>
    <inkml:trace contextRef="#ctx0" brushRef="#br0">692-1 33 0,'0'0'14'0,"0"0"-2"0,0 0 1 16,28 0-3-16,-28 0-1 15,0 0-2-15,0 0-2 16,0 0 1 0,0 0-2-16,30 0 1 0,-30 0-3 15,0 0 1-15,23 0-1 16,-23 0-1-16,0 0 0 15,26 30-1 1,-26-30-2-16,14 30-4 0,-14-30-2 16,16 30-4-16,-16-30 1 0,0 0-1 15,28 29 2 1,-28-29-1-16,0 0 1 0,30 0 6 15,-30 0 2 1,0 0 6-16,23 0 2 0,-23 0 3 16,0 0 1-1,0 0 3-15,0 0-1 0,0 0 0 16,0 0-1-1,0 0-1-15,0 0-1 0,0 0 0 16,0 0-2-16,26 0 0 16,-26 0 1-16,0 0 4 15,0 0 4-15,0 0 1 16,0 0 1-16,25 15 2 15,-25-15 2-15,0 0 3 16,0 0 5-16,0 0 8 16,0 0 4-16,0 0 6 15,0 0 4-15,0 0 1 0,0 0-3 16,0 0-4-1,0 0-7-15,-23 24-11 0,23-24-7 16,-28 33-12 0,28-33-2-16,-23 51-7 0,11-25 2 15,-2 6-3 1,14-4 2-16,-11-1 0 0,11 4-1 15,-10-4 2 1,1 3 0-16,-2-5 1 0,-3 2-1 16,-3-2 3-16,-1 5-1 0,-1-5-1 15,0 3 2 1,19-28-4-16,-37 45 2 15,37-45-1-15,-32 41 1 16,32-41-2-16,-28 39 2 0,28-39-3 16,-33 43 2-1,33-43-1-15,-30 45 0 16,30-45 0-16,-30 39 0 15,30-39 2-15,-21 29-2 0,21-29 2 16,0 0-3-16,-35 30 3 16,35-30-1-1,-26 25 1-15,26-25-2 0,-39 30-1 16,39-30 2-16,-47 38-1 15,19-19-4-15,5 2 3 16,-5-1-3 0,3 0 3-16,25-20-4 0,-44 34 5 15,44-34-5-15,-35 21 4 0,35-21-1 16,-28 18 1-1,28-18-2-15,0 0 2 0,-28 25 0 16,28-25-1 0,0 0 0-16,-23 19 1 0,23-19 0 15,0 0-1 1,-26 25 2-16,26-25-1 0,-26 16 0 15,26-16 0 1,-23 14 1-16,23-14-2 0,0 0 1 16,-25 11 0-16,25-11 1 15,0 0-2-15,0 0 1 16,0 0-1-16,0 0 1 0,0 0 1 15,0 0 0 1,0 0 0-16,0 0 0 16,0 0 0-16,0 0 0 15,-7 25 1-15,7-25-1 0,0 0-1 16,0 0 0-1,0 0 1-15,0 0 0 16,0 0-2-16,0 0 2 0,0 0 1 16,0 0 1-16,0 0-1 15,0 0 0-15,0 0-2 16,0 0 2-1,0 0 1-15,0 0-1 0,0 0-1 16,0 0-1-16,0 0 2 16,0 0-2-16,0 0 2 15,0 0-1-15,0 0 0 0,-10 24 0 16,10-24 0-1,0 33 1-15,12-8-2 0,-5 3 3 16,5 3-2 0,1 6 2-16,4 4-2 0,-1-3-1 15,7 3 1 1,-4-4 1-16,0 0 0 0,-3-6 1 15,0-1 0 1,-16-30-1-16,28 40 2 0,-28-40 2 16,0 0 0-16,21 25-2 0,-21-25 0 15,0 0-1 1,0 0-2-16,0 0 2 15,0 0-3-15,0 0 1 16,0 0-2-16,0 0 2 0,21 27-1 16,-21-27 0-1,0 0 1-15,0 0 0 16,28 20 1-16,-28-20 1 15,0 0 2-15,0 0-1 0,0 0 2 16,25 0-2-16,-25 0 1 16,0 0-2-1,0 0 0-15,0 0-2 0,0 0-2 16,0 0 2-16,0 0-2 15,0 0 2-15,0 0-1 16,26-12 1 0,-26 12-1-16,0 0-1 0,25-8 1 15,-25 8-1-15,0 0 1 0,33-10-1 16,-33 10 2-1,35-17 0-15,-35 17 1 0,44-27-2 16,-18 6 3 0,-1-2-1-16,6-1-1 0,-1-4 1 15,0-2-2 1,5 0 0-16,-3 5 0 0,3-5 1 15,-2 2-2 1,-1 4 1-16,6-4 1 0,-8 3-2 16,2 4 4-16,-4-3-3 15,3-1 4-15,-4 1-4 16,-3-2 5-16,1 2-4 15,-1 0 2-15,3-1-1 16,-1-3-2-16,4 2 0 16,-2-3-1-16,0 4 1 15,-2-2 0-15,2 2 3 16,-1 4-2-16,-1 2 3 15,-3-4-3-15,-23 23 4 16,44-32-4-16,-44 32 3 0,45-30-5 16,-45 30-1-1,44-33 0-15,-19 16 0 0,1 1-1 16,0 2 3-1,-1-2-2-15,1 2 1 0,-1 1 1 16,1-3 1 0,-26 16-1-16,39-22 0 0,-39 22 0 15,40-30-1-15,-40 30 2 0,42-34 0 16,-42 34-1-1,46-33-1-15,-22 15 0 0,1-2 3 16,1 0-2 0,-3 5 0-16,-23 15-1 0,42-31 0 15,-42 31 1 1,28-17 0-16,-28 17 3 15,0 0-2-15,0 0 3 16,23-14 0-16,-23 14 3 0,0 0-2 16,16-33 1-16,-16 33 1 15,5-6-3 1</inkml:trace>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09:54.30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2B364A0-79FA-4B2A-AA05-D6BD1122943A}" emma:medium="tactile" emma:mode="ink">
          <msink:context xmlns:msink="http://schemas.microsoft.com/ink/2010/main" type="inkDrawing" rotatedBoundingBox="9630,14877 9689,14863 9691,14869 9631,14882" shapeName="Other"/>
        </emma:interpretation>
      </emma:emma>
    </inkml:annotationXML>
    <inkml:trace contextRef="#ctx0" brushRef="#br0">60 0 41 0,'-32'13'19'0,"32"-13"-11"16,0 0-12-16,-28 0-9 16,28 0-8-1,0 0-8-15,0 0 28 0,0 0 1 16</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3:13.41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F27E14A9-9D7C-4E5E-84C4-E26816BE4894}" emma:medium="tactile" emma:mode="ink">
          <msink:context xmlns:msink="http://schemas.microsoft.com/ink/2010/main" type="inkDrawing" rotatedBoundingBox="6599,13701 7391,10585 8280,10811 7487,13927" semanticType="callout" shapeName="Other">
            <msink:sourceLink direction="with" ref="{E180257C-E09B-4B8B-AA03-C9F8EF0C3257}"/>
            <msink:sourceLink direction="with" ref="{4380094F-8B88-4B8A-960D-B34DF05CA2B5}"/>
          </msink:context>
        </emma:interpretation>
      </emma:emma>
    </inkml:annotationXML>
    <inkml:trace contextRef="#ctx0" brushRef="#br0">3484 4621 14 0,'0'0'14'0,"0"0"-10"16,-30 10-9-1,30-10-3-15,0 0-1 16,-25-8 6-16,25 8 5 15,0 0 7-15,0 0 1 0,0 0 5 16,-26 0-1-16,26 0 2 16,0 0-1-1,0 0-5-15,0 0-4 0,0 0-5 16,0 0 8-16,0 25 3 15,0-25 9-15,0 0 1 16,0 0 7 0,0 0 5-16,0 0 6 0,0 0 9 15,0 0-1-15,0 0-2 0,28 25-7 16,-28-25-1-1,0 0-6-15,28 13 0 0,-28-13-6 16,0 0-5 0,25 12-4-16,-25-12 2 0,0 0 3 15,26 13 4 1,-26-13 1-16,0 0-3 0,33 30 3 15,-33-30-2 1,27 30 1-16,-27-30-7 0,28 28-2 16,-28-28-4-16,24 27-1 15,-24-27 3-15,0 0 1 16,23 27-1-16,-23-27-3 15,0 0 2-15,16 25-1 16,-16-25 1-16,0 0-3 16,0 0-5-16,12 29-6 15,-12-29 1-15,0 0 1 16,0 0-3-16,0 0 2 15,9 24-1-15,-9-24 1 16,0 0-1-16,0 0 0 0,0 0 0 16,0 0-1-1,0 0 3-15,0 0-4 0,0 0 2 16,0 0-1-1,0 0 2-15,0 0-1 0,0 0 1 16,12 23-1 0,-12-23-1-16,0 0 2 0,0 0-1 15,0 0 0-15,0 0 0 0,0 0 0 16,0 0-1-1,0 0-2-15,0 0-1 16,0 0-1-16,0 0 0 16,14 30 1-16,-14-30 1 0,0 0 0 15,0 36 3 1,0-36 2-16,0 22 3 15,0-22 0-15,0 0 1 16,0 25-2-16,0-25 0 0,0 0-2 16,0 0-1-16,0 0-1 15,0 25-1 1,0-25 1-16,0 0-2 0,-10 24 1 15,10-24 1-15,0 0 1 16,0 30-2-16,0-30 1 16,0 0 1-1,0 28 0-15,0-28 0 0,0 0 0 16,-9 27-1-16,9-27 0 15,0 28 0-15,0-28 0 16,0 30-1-16,0-30 2 0,0 33-2 16,0-33 2-1,0 30-1-15,0-30 1 0,0 0-1 16,0 32 1-1,0-32 0-15,0 0-1 0,-16 25 0 16,16-25 1 0,0 0-2-16,-12 36 1 0,12-36 0 15,0 27 0-15,0-27 1 16,-11 33-2-16,11-33 1 15,0 35 0-15,0-35 3 0,-7 37-2 16,7-37 2 0,0 27-3-16,0-27 2 15,0 0-1-15,0 30 2 16,0-30-3-16,0 0-1 0,0 0-1 15,-24 33 2 1,24-33-4-16,0 0 5 16,-14 27-3-16,14-27 2 0,0 0-3 15,-7 28 4-15,7-28-2 16,0 0 2-16,-11 26 0 15,11-26 0 1,0 0-1-16,0 0-1 0,-17 34 1 16,17-34 0-16,0 0 0 15,-11 22-1-15,11-22 1 16,0 0-1-1,0 29 1-15,0-29 0 0,0 0 0 16,-7 25 0-16,7-25 0 0,0 0 0 16,0 0 0-1,0 30 0-15,0-30 0 0,0 25 0 16,0-25 1-1,0 30 0-15,0-30-1 0,0 33 0 16,0-33 0 0,-16 30-1-16,16-30 2 0,-12 30-2 15,12-30 1-15,-12 26-1 0,12-26 3 16,0 0-2-1,-21 30 0-15,21-30 0 16,0 0 0-16,0 0 0 16,-27 26 0-16,27-26 0 0,0 0-2 15,0 0 3 1,-19 24-2-16,19-24 3 15,0 0-3-15,0 0 2 16,0 0-1-16,0 0-1 0,0 0 2 16,0 0-2-16,0 0 1 15,0 0-1 1,0 0 1-16,0 0 0 0,0 0-1 15,0 0 2-15,0 0-2 16,-9 26 1-16,9-26 0 16,0 0 0-1,0 0-1-15,0 0 2 0,0 25-1 16,0-25 0-16,0 0 2 15,-14 27-2-15,14-27 0 16,0 0 0-16,-28 33 1 0,28-33-1 16,0 0 1-1,-24 28-1-15,24-28-1 0,0 0 3 16,0 0-2-1,0 0 0-15,-20 23 0 0,20-23-1 16,0 0 0 0,0 0 1-16,0 0-1 0,0 0 0 15,0 0 0-15,-7 25 1 16,7-25 0-16,0 0 0 15,0 0 0-15,0 0 0 0,0 0 1 16,-10 25-1 0,10-25 1-16,0 0-2 15,0 0 2-15,0 0 0 16,0 0 0-16,-7 32-2 15,7-32 1-15,0 0 0 16,0 28-1-16,0-28 1 16,0 0-1-16,0 0 0 0,0 0 0 15,0 0 2 1,0 0-1-16,0 0-1 0,0 0 2 15,0 0-1 1,0 0 1-16,0 0-2 0,7 26 1 16,-7-26 1-1,0 0-1-15,0 0 0 0,0 0 0 16,0 0 1-1,0 0-1-15,-23 26 1 0,23-26-1 16,0 0 0-16,-28 11 0 0,28-11 2 16,-25 9-3-1,25-9 1-15,0 0 0 0,-28 8 0 16,28-8 0-1,0 0 0-15,0 0-1 16,0 0 2-16,0 0-1 16,0 0 2-16,-24 0-1 0,24 0-1 15,0 0 1-15,0 0 0 16,-28 10-1-1,28-10-1-15,0 0 1 0,0 0-3 16,-25 22 3-16,25-22-1 16,0 0 1-16,0 0 0 15,0 0-1 1,-26 27 2-16,26-27 0 0,0 0-1 15,0 0 0-15,-30 0-1 16,30 0 0-16,0 0 0 16,-35 18 3-16,35-18-4 0,-23 0 2 15,23 0 1 1,0 0-2-16,-28 13 2 0,28-13-2 15,0 0 2 1,-26 0 0-16,26 0-1 0,0 0 0 16,-32 0 1-1,32 0-1-15,-23 0-1 0,23 0 2 16,-28 0-3-1,28 0 2-15,0 0 1 0,-28 0 0 16,28 0 1-16,0 0 1 0,0 0-2 16,-30 0 0-1,30 0 1-15,0 0 0 16,-28-10-2-16,28 10 0 15,-24 0-1-15,24 0 0 0,0 0 1 16,-27 0 0 0,27 0 0-16,0 0 0 15,0 0 0-15,-31 0 0 0,31 0-1 16,0 0 1-16,0 0 0 15,-25 0-1-15,25 0 0 16,0 0-1 0,0 0 1-16,0 0-2 0,0 0 1 15,0 0 0-15,0 0 0 16,0 0 0-16,0 0 0 15,0 0 1 1,0 0 1-16,28 20 0 0,-28-20 1 16,28 10-1-16,-28-10 0 0,34 7 1 15,-34-7-1 1,40 8 0-16,-40-8-1 0,35 12 1 15,-35-12-1 1,30 0 2-16,-30 0-2 0,30 8 1 16,-30-8 0-1,26 0 1-15,-26 0 0 0,25 0-1 16,-25 0 0-1,31 0-1-15,-31 0 2 0,0 0 1 16,25 0-1-16,-25 0-2 16,0 0 2-16,0 0-1 15,0 0 1-15,0 0-1 0,0 0 0 16,0 0 0-1,0 0 0-15,0 0 0 16,0 0-1-16,0 0 2 16,0 0-1-16,0 0 0 0,26 0 0 15,-26 0 0-15,0 0 0 16,0 0 0-1,0 0 1-15,0 0 0 0,0 0-1 16,25-12-1-16,-25 12 2 16,0 0 1-16,0 0-2 15,0 0 0 1,31-18 0-16,-31 18-1 0,0 0 1 15,25-17 0-15,-25 17 0 16,0 0 1-16,0 0 0 16,26-28 0-16,-26 28-1 0,0 0 1 15,0 0-1 1,18-24 1-16,-18 24-1 0,0 0-3 15,0 0 3 1,0 0-1-16,26-16 2 0,-26 16-2 16,0 0 3-1,0 0-3-15,0 0 1 0,0 0 1 16,0 0-2-1,0 0 1-15,0 0 0 0,0 0 1 16,0 0-2-16,23-22 3 0,-23 22-4 16,0 0 1-1,0 0 1-15,0 0-1 16,0 0 0-16,0 0-1 15,0 0 2-15,28 0-1 0,-28 0 2 16,0 0-1 0,0 0 1-16,28 0 1 15,-28 0-1-15,0 0 0 0,0 0-1 16,23-25 1-1,-23 25 0-15,0 0 0 0,0 0-2 16,0 0 1 0,0 0-1-16,26-19 0 0,-26 19 1 15,0 0 0 1,0 0-1-16,0 0 0 0,28-14 2 15,-28 14-2 1,0 0 1-16,0 0 0 0,0 0 0 16,0 0 0-16,25 0 0 0,-25 0-1 15,0 0 0 1,0 0 1-16,0 0 0 0,24-14 0 15,-24 14-1 1,0 0 2-16,0 0-1 0,25-16 0 16,-25 16 0-1,0 0 0-15,0 0-1 0,0 0 0 16,0 0 1-1,0 0-2-15,23-13 1 0,-23 13-1 16,0 0 2 0,0 0-2-16,0 0 1 0,0 0 1 15,0 0 0-15,0 0 0 16,0 0 0-16,0 0 1 15,0 0-1-15,26 0 2 0,-26 0 0 16,0 0 0 0,0 0-2-16,0 0 0 15,0 0 2-15,0 0-3 16,0 0 2-16,0 0-1 0,0 0-1 15,0 0-1-15,0 0 2 16,-28 21 0 0,28-21-1-16,0 0 1 0,0 0-1 15,0 0 1-15,0 0-1 16,-23 25 3-16,23-25-2 15,0 0 0 1,0 0-1-16,0 0 2 0,-23 32-1 16,23-32 0-16,0 0 0 15,-7 30-2-15,7-30 2 16,0 25 0-16,0-25 0 0,0 0-1 15,0 0 0 1,-10 29 0-16,10-29 2 0,0 0-1 16,0 0-1-1,0 0 2-15,0 0-1 0,0 0 0 16,0 0 1-1,-16 26 1-15,16-26-3 0,0 0 3 16,0 0-1 0,-19 30-1-16,19-30 0 0,0 0 1 15,-27 28-2-15,27-28-1 0,0 0 2 16,-26 30-1-1,26-30 0-15,0 0 0 16,-16 33 2-16,16-33-2 16,0 0 0-16,-7 32 2 0,7-32-2 15,0 28 1 1,0-28 0-16,-10 30 2 15,10-30-3-15,0 39 2 0,0-39-1 16,0 41 0-16,-7-17 0 16,7-24 0-16,0 41-1 15,0-41 2 1,-9 35-2-16,9-35 1 0,-9 30 0 15,9-30 0-15,0 0 1 16,-9 28 0-16,9-28-1 16,0 0 1-1,0 0 0-15,0 0 0 0,-14 27 0 16,14-27 0-16,0 0-3 0,0 0 2 15,0 0-3 1,0 0 3-16,0 0-1 0,0 0 1 16,0 0 0-1,-26 25 0-15,26-25 1 0,0 0-1 16,0 0 5-1,0 0-3-15,0 0-2 0,0 0-1 16,0 0 1 0,0 0-1-16,0 0-3 0,0 0 3 15,0 0-2-15,0 0 1 16,0 0 0-16,0 0 3 15,0 0-4-15,0 25 3 0,0-25 0 16,0 0 0 0,0 0-2-16,-16 28-6 15,16-28 2-15,0 0-4 16,-7 30 6-16,7-30-7 0,0 24 7 15,0-24-7-15,9 31 7 16,-9-31 1 0,9 35 3-16,-9-35 1 0,7 30-3 15,-7-30 4 1,10 27-2-16,-10-27 0 0,0 0-4 15,11 25 1 1,-11-25-4-16,0 0-2 0,21 38-1 16,-21-38-1-1,23 36 2-15,-23-36 4 0,19 36 8 16,-19-36 4-1,12 25 4-15,-12-25 2 0,0 0 3 16,0 0 1-16,0 0-2 0,0 0-2 16,0 0-5-1,0 0-6-15,0 0 1 0,0 0-2 16,0 0 0-1,0 0 1-15,0 0-1 0,0 0 0 16,-10-25-1 0,10 25 2-16,0 0-2 0,0 0-2 15,-14-27 0-15,14 27-1 16,0 0 1-1,0 0-1-15,0-26 0 0,0 26 1 16,0 0 1-16,0 0 2 16,0 0 2-16,0-33-1 15,0 33 1 1,0 0-1-16,0-38-1 0,0 38 0 15,0-38-1-15,0 13-2 16,0 25-2-16,0-40 0 16,0 40 0-16,0-41 5 0,0 41-5 15,10-27 6 1,-10 27-5-16,0 0 7 0,16-28-2 15,-16 28 0 1,0 0 0-16,0 0-3 0,19-30 4 16,-19 30-1-1,0 0 3-15,21-27-3 0,-21 27 2 16,0 0 1-1,20-31-1-15,-20 31 1 0,0 0 0 16,14-30-3-16,-14 30 0 0,0 0-1 16,17-30 0-1,-17 30-2-15,0 0 2 16,16-27 0-16,-16 27 2 15,0 0-1-15,16-38 0 0,-16 38 0 16,7-22-2 0,-7 22 3-16,10-30-3 15,-10 30 0-15,0 0-2 0,14-31 0 16,-14 31 0-16,0 0 0 15,0 0 1-15,20-24-2 16,-20 24 3 0,0 0 0-16,0 0 0 0,26-24-1 15,-26 24 1-15,0 0 1 16,26-33 0-16,-26 33-1 15,0 0 0 1,25-34-1-16,-25 34 1 0,23-25 0 16,-23 25 2-16,17-35-1 0,-17 35-1 15,14-36 2 1,-14 36 0-16,14-38-1 0,-14 38 0 15,0-34-1 1,0 34-1-16,16-33 0 0,-16 33 1 16,12-26 0-1,-12 26-1-15,9-25 2 0,-9 25 1 16,14-35-2-1,-14 35 1-15,9-37 1 0,-9 37-2 16,7-38 0-16,-7 38 0 16,12-35 0-16,-12 35 0 15,11-30-2-15,-11 30 4 0,10-25-2 16,-10 25 0-1,9-25 0-15,-9 25 0 16,0-38 0-16,0 38 0 16,12-42 0-16,-12 13 0 0,0 2 0 15,0-1 0-15,7 4 0 16,-7 24 0-1,0-45 0-15,0 45 0 0,13-38 0 16,-13 38 0-16,0-33 0 16,0 33 0-16,10-30 0 15,-10 30 0 1,0-30 0-16,0 30 0 0,0-30 0 15,0 30 0-15,0-33 0 16,0 33 0-16,0-41 0 16,0 41 0-16,0-36 0 0,0 36 0 15,0-36 0 1,0 36 0-16,0-34 0 0,0 34 0 15,7-25 0 1,-7 25 0-16,0-25 0 0,0 25 0 16,14-25 0-1,-14 25 0-15,0-27 0 0,0 27 0 16,9-30 0-1,-9 30 0-15,7-33 0 0,-7 33 0 16,9-33 0-16,-9 33 0 0,14-33 0 16,-14 33 0-1,14-35 0-15,-14 35 0 16,16-39 0-16,-16 39 0 15,17-35 0-15,-17 35 0 0,14-37 0 16,-14 37 0 0,14-34 0-16,-14 34 0 15,11-35 0-15,-11 35 0 0,10-37 0 16,-10 37 0-16,0-35 0 15,0 35 0-15,9-36 0 16,-9 36 0 0,0-32 0-16,0 32 0 0,0-34 0 15,0 34 0 1,0-36 0-16,0 36 0 0,-12-40 0 15,12 40 0 1,0-37 0-16,0 37 0 0,-11-43 0 16,11 43 0-16,0-41 0 0,0 41 0 15,-7-39 0 1,7 39 0-16,0-46 0 0,-12 19 0 15,12 2 0 1,-12-5 0-16,5 0 0 0,7 0 0 16,-14 4 0-1,14-3 0-15,0 29 0 0,-16-38 0 16,16 38 0-1,0-25 0-15,0 25 0 0,0 0 0 16,0 0 0-16,-21-27 0 16,21 27 0-16,0 0 0 15,-23-31 0-15,23 31 0 16,0 0 0-16,-26-27 0 15,26 27 0-15,0 0 0 16,0 0 0-16,0 0 0 16,-27-25 0-16,27 25 0 15,0 0 0-15,0 0 0 0,-24-8 0 16,24 8 0-1,0 0 0-15,0 0 0 0,0 0 0 16,-25-13 0 0,25 13 0-16,0 0 0 0,0 0 0 15,0 0 0 1,0 0 0-16,0 0 0 0,0 0 0 15,0 0 0 1,0 0 0-16,0 0 0 0,0 0 0 16,0 0 0-16,0 0 0 0,0 0-54 15,0 0-71 1,-12-30-43-16,12 30-1 15,-19-52-10-15,19 52 0 16,-44-50 30-16</inkml:trace>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0:18.92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5279CA8-5CFA-47B8-9A47-6B5F257A01AC}" emma:medium="tactile" emma:mode="ink">
          <msink:context xmlns:msink="http://schemas.microsoft.com/ink/2010/main" type="inkDrawing" rotatedBoundingBox="16992,13343 27343,11356 27698,13205 17346,15192" semanticType="callout" shapeName="Other">
            <msink:destinationLink direction="with" ref="{925A65AA-B5AC-4BDE-B4C8-A95965072979}"/>
            <msink:destinationLink direction="with" ref="{CEA05137-7C68-43DB-A610-53B4324BC370}"/>
          </msink:context>
        </emma:interpretation>
      </emma:emma>
    </inkml:annotationXML>
    <inkml:trace contextRef="#ctx0" brushRef="#br0">0 1519 24 0,'0'0'12'15,"0"0"0"-15,0 0-1 0,0 0 2 16,0 0-4-16,0 0 7 0,0 0 0 16,0 0 5-1,0 0-4-15,0 0 1 16,0 0-2-16,0 0-2 15,0 0 4-15,0 0-10 0,0 0 3 16,0 0-7 0,0 0 4-16,0 0-1 15,0 0 1-15,0 0-3 0,0 0-2 16,0 0 4-16,0 0-2 15,0 0 1-15,0 0-3 16,0 0 3 0,0 0-4-16,0 0 4 0,0 0-3 15,0 0 0-15,0 0-2 16,0 0 0-16,0 0 3 15,24 11-5 1,-24-11 4-16,0 0-4 0,0 0 3 16,0 0 0-16,0 0 0 0,0 0 0 15,25 22-3 1,-25-22 3-16,0 0-2 0,0 0 2 15,26 21-2 1,-26-21 2-16,0 0-1 0,35 25 2 16,-35-25-1-1,25 17-3-15,-25-17 4 0,0 0-3 16,30 18 2-1,-30-18-3-15,0 0 3 0,0 0-2 16,21 26 3-16,-21-26-1 16,0 0 0-16,14 24-1 15,-14-24-1-15,0 0-3 0,19 30 2 16,-19-30-4-1,0 0 6-15,26 26-4 16,-26-26 6-16,0 0-1 16,27 23 7-16,-27-23 2 15,0 0 2-15,28 20-2 0,-28-20-1 16,0 0 1-1,31 24-2-15,-31-24-2 0,0 0-1 16,32 34-3 0,-32-34 0-16,23 18 1 0,-23-18-1 15,28 17 2 1,-28-17-3-16,33 16 2 0,-33-16-4 15,32 23 5 1,-32-23-4-16,31 18 4 0,-31-18-3 16,30 16 1-16,-30-16 1 0,28 25 0 15,-28-25 0 1,32 14 1-16,-32-14 1 0,45 21 0 15,-20-9 0 1,1-4-2-16,-3 1 2 0,5 2-3 16,-28-11-1-1,46 15-1-15,-18-7-1 16,-28-8-1-16,42 20 0 15,-42-20 3-15,40 18-4 0,-40-18 5 16,42 14-3-16,-42-14 2 16,39 17-1-1,-39-17 0-15,40 14 0 0,-40-14-1 16,44 14 2-16,-44-14 0 15,46 13 1-15,-18-13-2 16,0 14 1 0,7-14 1-16,2 13-2 0,0-5 0 15,3 1-1-15,-1-1-1 0,3 3 0 16,-2 1 2-1,-5-2-2-15,-3 0 2 0,1 0-1 16,-3 0 5 0,0 1-2-16,8-2-2 0,-6 1 0 15,3 2 1 1,7-4 1-16,0-2-3 0,0 4 3 15,2 3-5 1,7-3 3-16,-5-3 1 0,1 4-1 16,6-3-1-16,1 0-1 15,-1 4 3-15,6-4-3 16,-4 0 5-16,-1-8-3 0,2 11 4 15,2-11-2 1,-7 7 6-16,5-7-2 16,-5 0-2-16,5 0 1 15,0 12-2-15,-1-12 0 0,3 11-3 16,-2-11 4-1,5 13-8-15,-8-5 4 16,5 1-1-16,-4 2 0 0,-1-11 1 16,-1 17 0-16,-1-17 0 15,-5 10 0-15,5-10 3 16,0 0-3-1,1 8 4-15,3-8-1 0,-3 0 1 16,3 0-2-16,4 0 1 16,-6 9-2-16,3-9 2 15,-3 0 1-15,1 0-3 0,2 0 4 16,-3-9-3-1,5 9 2-15,-7 0-2 0,8 0 2 16,-6-8-4 0,-4 8 1-16,0-7 0 0,-7 7-5 15,-8 0 5 1,6 0-2-16,-5 0 4 0,-3-10-2 15,8 10 1 1,2-7-2-16,0 7 1 0,9-11 1 16,2-1-3-16,1 4 0 0,-1-2-1 15,1 1 2 1,-5 1-2-16,-5 8 3 15,-2-13-1-15,-3 4-1 16,-2 1 1-16,-2-3-1 0,7 0 0 16,-2 0-1-1,9-2 1-15,-1 0 0 16,4-1 1-16,1 2-1 15,-2-1 2-15,3-2 0 0,-8 2-1 16,1-1 0-16,-3 1-2 16,-2-2 2-1,7 2-1-15,-1 2 0 0,1-5-1 16,5 3 1-16,-1-2 1 15,1 8 1-15,-5-8-1 16,-3 5-2 0,-2-1 1-16,-4 2-1 0,-1-4 2 15,-6-3-1-15,-1 2 0 0,3-3-2 16,-2-3 5-1,2-1-2-15,4-1 1 0,1-7-2 16,2 8 1 0,0-2-1-16,-3 1 0 0,1-2 1 15,-6-2-3 1,4 1 6-16,-3 2-3 0,-5-2 2 15,5-3-3 1,2 3 1-16,-2-2 0 0,4-1-2 16,1 1 4-16,4 2-6 15,-2 0 3-15,0 0-2 16,-3 2 3-16,1-5-2 0,-3 1 3 15,0-3-1 1,-2 2 2-16,-5-2 0 16,1 0-1-16,-1 4 2 15,2-3 0-15,6 4 1 0,-1 1-4 16,5 3 2-1,2 1-2-15,0 3-1 16,0-3 3-16,-2 2-3 0,2-2 0 16,-2 7 0-1,-2-9 2-15,-5 3-1 0,-1-5 1 16,4 4 1-1,-4-2-1-15,1 4-1 0,5-4 1 16,-3-5-1 0,5 6-1-16,2-1 0 0,-2 4 1 15,-2-7 3-15,4-2 0 0,-2-1 3 16,4 1-1-1,1 3-1-15,-1-5 3 0,5 7-1 16,-2-7 0 0,2 7-4-16,-4-3 1 0,4 6-2 15,-5-2 2 1,-6 1 0-16,4 0 0 0,-4 2-1 15,4-1 0 1,-5-1 0-16,6 2-1 0,1-5-1 16,5 4-1-16,0-2 1 15,8 4-1-15,-1-5 1 16,-2 3-1-16,2-3 1 15,0 0-3-15,-7 6 3 16,2-6-2-16,-4 2 2 16,-2 2-3-1,-3 1 4-15,-2 0-2 0,-5 4 0 16,7-2 3-16,3 2 1 15,-3 3-1-15,2-2 1 16,-1 2 2-16,1 2 0 0,1-1 0 16,-1 2 4-1,-6-2-3-15,-3 9 2 0,-2-14 2 16,-3 14 0-1,-4-14-3-15,-4 7 0 0,-24 7-1 16,39-15-2 0,-39 15-1-16,28-13 0 0,-28 13-4 15,0 0-1-15,0 0 2 16,26-20-2-16,-26 20 1 15,0 0-2-15,0 0-2 0,0 0-37 16,0 0-59 0,0 0-39-16,0 0-15 15,0 0-9-15,-17-37-4 16,17 10-4-16</inkml:trace>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0:45.468"/>
    </inkml:context>
    <inkml:brush xml:id="br0">
      <inkml:brushProperty name="width" value="0.02646" units="cm"/>
      <inkml:brushProperty name="height" value="0.02646" units="cm"/>
    </inkml:brush>
  </inkml:definitions>
  <inkml:traceGroup>
    <inkml:annotationXML>
      <emma:emma xmlns:emma="http://www.w3.org/2003/04/emma" version="1.0">
        <emma:interpretation id="{0BF69B68-DFF8-4178-9C4C-871E80832D00}" emma:medium="tactile" emma:mode="ink">
          <msink:context xmlns:msink="http://schemas.microsoft.com/ink/2010/main" type="inkDrawing" rotatedBoundingBox="12034,12067 12184,13565 11761,13608 11611,12110" semanticType="enclosure" shapeName="Other">
            <msink:destinationLink direction="with" ref="{925A65AA-B5AC-4BDE-B4C8-A95965072979}"/>
            <msink:destinationLink direction="with" ref="{6DD0E1EF-60D4-4E45-9F69-9E95C07FD1B3}"/>
          </msink:context>
        </emma:interpretation>
      </emma:emma>
    </inkml:annotationXML>
    <inkml:trace contextRef="#ctx0" brushRef="#br0">2271 1483 1023 1388,'0'-30'0'16,"0"30"0"-16,0-38 0 0,0 38 0 16,0-41 0-1,0 41 0-15,0-41 0 16,0 41 0-16,0-41 0 15,0 41 0-15,0-47 0 0,0 47 0 16,0-43 0 0,0 18 0-16,0 0 0 15,0-1 0-15,0 2 0 0,0-3 0 16,0 3 0-16,0-1 0 15,0-5 0-15,0 3 0 16,0-3 0 0,0 5 0-16,0-2 0 0,0 27 0 15,0-48 0-15,0 48 0 16,0-37 0-16,0 37 0 15,-12-31 0 1,12 31 0-16,0-30 0 0,0 30 0 16,-7-32 0-16,7 32 0 0,0-33 0 15,0 33 0 1,7-29 0-16,-7 29 0 0,0-29 0 15,0 29 0 1,0-24 0-16,0 24 0 0,0 0 0 16,0-28 0-1,0 28 0-15,0 0 0 0,0 0 0 16,0 0 0-1,0-25 0-15,0 25 0 0,0 0 0 16,0 0 0-16,0-25 0 16,0 25 0-16,0 0 0 15,0-22 0-15,0 22 0 0,0 0 0 16,0 0 0-1,0 0 0-15,-9-29 0 16,9 29 0-16,0 0 0 16,0 0 0-16,0 0 0 0,0-27 0 15,0 27 0-15,0 0 0 16,7-33 0-1,-7 33 0-15,0-27 0 0,0 27 0 16,0 0 0-16,0-30 0 16,0 30 0-16,0 0 0 15,0 0 0 1,0 0 0-16,0 0 0 0,0-25 0 15,0 25 0-15,0 0 0 16,0 0 0-16,0 0 0 16,0 0 0-16,0 0 0 0,0 0 0 15,0 0 0 1,0-25 0-16,0 25 0 0,0 0 0 15,0 0 0 1,0 0 0-16,0 0 0 0,0 0 0 16,0 0 0-1,0 0 0-15,0 0 0 0,0 0 0 16,0 0 0-1,0 0 0-15,0 0 0 0,0 0 0 16,0 0 0-16,0 0 0 0,0 0 0 16,0 0 0-1,0 0 0-15,0 0 0 16,0 0 0-16,0 0 0 15,0 0 0-15,0 0 0 0,0 0 0 16,0 0 0 0,0 0 0-16,0 0 0 15,0 0 0-15,0 0 0 0,0 0 0 16,0 0 0-16,0 0 0 15,-19-22 0-15,19 22 0 16,0 0 0 0,0 0 0-16,0 0 0 0,0 0 0 15,0 0 0 1,0 0 0-16,0 0 0 0,0 0 0 15,0 0 0 1,-14-25 0-16,14 25 0 0,0 0 0 16,0 0 0-16,0 0 0 0,0 0 0 15,-11-25 0 1,11 25 0-16,0 0 0 0,0 0 0 15,0-26 0 1,0 26 0-16,0 0 0 0,0 0 0 16,13-37 0-1,-13 37 0-15,10-30 0 0,-10 30 0 16,0-25 0-1,0 25 0-15,0-25 0 0,0 25 0 16,0-26 0-16,0 26 0 16,0 0 0-16,9-23 0 15,-9 23 0-15,0 0 0 16,0 0 0-16,0 0 0 15,28-23 0-15,-28 23 0 16,0 0 0-16,0 0 0 16,0 0 0-16,0 0 0 15,26 0 0-15,-26 0 0 0,0 0 0 16,0 0 0-1,0 0 0-15,27-11 0 0,-27 11 0 16,0 0 0 0,26 0 0-16,-26 0 0 0,0 0 0 15,26 10 0 1,-26-10 0-16,0 0 0 0,0 0 0 15,25 14 0 1,-25-14 0-16,0 0 0 0,0 0 0 16,33 28 0-16,-33-28 0 0,0 0 0 15,25 24 0 1,-25-24 0-16,12 27 0 15,-12-27 0-15,19 30 0 16,-19-30 0-16,11 30 0 0,-11-30 0 16,14 33 0-1,-14-33 0-15,14 30 0 16,-14-30 0-16,12 33 0 15,-12-33 0-15,11 34 0 0,-11-34 0 16,0 32 0-16,0-32 0 16,7 33 0-1,-7-33 0-15,10 34 0 0,-10-34 0 16,9 37 0-16,-9-37 0 15,12 39 0-15,-12-39 0 16,9 40 0 0,-9-40 0-16,0 37 0 0,0-37 0 15,0 26 0-15,0-26 0 0,0 30 0 16,0-30 0-1,7 28 0-15,-7-28 0 0,0 42 0 16,0-42 0 0,0 45 0-16,0-17 0 0,-7-2 0 15,7-26 0 1,-9 49 0-16,9-25 0 0,-12 0 0 15,12 2 0 1,0-2 0-16,0 3 0 0,0 1 0 16,0 2 0-16,9-3 0 15,-9 1 0-15,0-1 0 16,0-2 0-16,0-25 0 0,0 43 0 15,0-43 0 1,0 42 0-16,0-42 0 16,0 43 0-16,12-18 0 15,-12 0 0-15,7 2 0 0,-7-1 0 16,9-1 0-1,-9 0 0-15,0 0 0 16,0-25 0-16,7 38 0 0,-7-38 0 16,0 27 0-16,0-27 0 15,0 0 0-15,0 3 0 16</inkml:trace>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0:45.467"/>
    </inkml:context>
    <inkml:brush xml:id="br0">
      <inkml:brushProperty name="width" value="0.02646" units="cm"/>
      <inkml:brushProperty name="height" value="0.02646" units="cm"/>
    </inkml:brush>
  </inkml:definitions>
  <inkml:traceGroup>
    <inkml:annotationXML>
      <emma:emma xmlns:emma="http://www.w3.org/2003/04/emma" version="1.0">
        <emma:interpretation id="{DA04793D-DF45-4DF0-BB54-D2D27711FEC4}" emma:medium="tactile" emma:mode="ink">
          <msink:context xmlns:msink="http://schemas.microsoft.com/ink/2010/main" type="inkDrawing" rotatedBoundingBox="9453,14481 11730,14206 11775,14581 9498,14856" semanticType="callout" shapeName="Other">
            <msink:sourceLink direction="with" ref="{FD854A44-4258-476F-8C3E-D2A2DE4EFD94}"/>
            <msink:sourceLink direction="with" ref="{B7A1CFF7-16C5-40ED-B683-45D01DA573C7}"/>
          </msink:context>
        </emma:interpretation>
      </emma:emma>
    </inkml:annotationXML>
    <inkml:trace contextRef="#ctx0" brushRef="#br0">-4 2634 72 0,'0'0'39'16,"0"0"-9"-16,0-30-2 15,0 30 2-15,0 0-4 16,0 0-1-16,0 0 0 0,0 0-2 15,0 0-2 1,0 0-5-16,0 0-1 16,38-17-10-16,-38 17-3 0,25 8-1 15,-25-8-1-15,40 0 0 16,-40 0 0-16,44 12 0 15,-44-12-1 1,42 0 3-16,-42 0-1 0,37 0 4 16,-37 0 3-16,39 0 6 15,-39 0 3-15,38-19 3 16,-13 13 3-1,-2 6-1-15,8-15 2 0,4 8-5 16,-3-1-1-16,5 8-5 0,1-8-3 16,-1 8-2-1,-5 0-5-15,6 0 2 0,-8 0-2 16,2 0 1-1,1 0-5-15,-8 8 2 0,6-8 0 16,-8 8 0 0,3-8 0-16,-1 7 0 0,-25-7-1 15,42 10-1-15,-42-10 3 0,39 7-2 16,-39-7 0-1,35 0-2-15,-35 0 4 16,33 0-4-16,-33 0 3 16,37 0 0-16,-37 0-1 0,33-13-1 15,-33 13 2 1,30-9 0-16,-30 9-2 15,25 0 2-15,-25 0-1 16,0 0 0-16,31-10 0 0,-31 10 2 16,0 0-3-16,23 0 1 15,-23 0 0 1,0 0 0-16,37 10 1 0,-37-10 0 15,23 9 1-15,-23-9-1 16,33 7 2-16,-33-7 0 16,35 10 1-1,-35-10-2-15,30 0 0 0,-30 0-1 16,35 10 1-16,-35-10 0 15,33 0 0-15,-33 0 0 16,27-11-1-16,-27 11 3 0,35-9-1 16,-35 9 0-1,38-7 0-15,-38 7-1 0,32 0 1 16,-32 0-1-1,35-9 1-15,-35 9-2 0,33 0 0 16,-33 0 3 0,32 0 0-16,-32 0-2 0,35-8 1 15,-35 8-1-15,33 0 0 16,-33 0 2-16,23-10-1 15,-23 10-2-15,25 0-1 0,-25 0 1 16,0 0 0 0,31-14 2-16,-31 14-2 15,0 0 1-15,28-11 0 16,-28 11-2-16,0 0 3 0,27-10-3 15,-27 10 4 1,0 0-2-16,24-11 0 16,-24 11-2-16,0 0 1 0,0 0 1 15,0 0-2 1,25-9 3-16,-25 9-3 0,0 0 1 15,28-17-1 1,-28 17 3-16,28-18-2 0,-28 18 4 16,30-23-3-1,-30 23 1-15,24-19 0 0,-24 19 0 16,25-16 3-1,-25 16-2-15,0 0 5 0,33-30 0 16,-33 30 3-16,28-21 0 0,-28 21-1 16,23-23 1-1,-23 23-2-15,30-25 1 0,-30 25-5 16,30-24 1-1,-30 24 1-15,28-29 6 0,-28 29 6 16,26-35 6 0,-26 35 0-16,14-33-2 0,-14 33 2 15,7-32-4-15,-7 32-2 16,0-27-6-16</inkml:trace>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0:45.466"/>
    </inkml:context>
    <inkml:brush xml:id="br0">
      <inkml:brushProperty name="width" value="0.02646" units="cm"/>
      <inkml:brushProperty name="height" value="0.02646" units="cm"/>
    </inkml:brush>
    <inkml:brush xml:id="br1">
      <inkml:brushProperty name="width" value="0.02646" units="cm"/>
      <inkml:brushProperty name="height" value="0.02646" units="cm"/>
      <inkml:brushProperty name="fitToCurve" value="1"/>
    </inkml:brush>
  </inkml:definitions>
  <inkml:traceGroup>
    <inkml:annotationXML>
      <emma:emma xmlns:emma="http://www.w3.org/2003/04/emma" version="1.0">
        <emma:interpretation id="{925A65AA-B5AC-4BDE-B4C8-A95965072979}" emma:medium="tactile" emma:mode="ink">
          <msink:context xmlns:msink="http://schemas.microsoft.com/ink/2010/main" type="inkDrawing" rotatedBoundingBox="11908,13380 16891,12583 17119,14006 12136,14804" semanticType="callout" shapeName="Other">
            <msink:sourceLink direction="with" ref="{0BF69B68-DFF8-4178-9C4C-871E80832D00}"/>
            <msink:sourceLink direction="with" ref="{95279CA8-5CFA-47B8-9A47-6B5F257A01AC}"/>
          </msink:context>
        </emma:interpretation>
      </emma:emma>
    </inkml:annotationXML>
    <inkml:trace contextRef="#ctx0" brushRef="#br0">4085 2485 1023 4664,'4'-1'0'0,"-4"1"0"0,0 0 0 16,30-19 0 0,-30 19 0-16,33-18 0 15,-33 18 0-15,44-25 0 16,-44 25 0-16,47-18 0 0,-22 6 0 15,-1-1 0 1,1 5 0-16,-2-6 0 16,3 14 0-16,0-16 0 0,-26 16 0 15,39-19 0-15,-39 19 0 16,42-14 0-16,-42 14 0 15,32-14 0-15,-32 14 0 16,40-16 0-16,-17 5 0 0,3 3 0 16,4-7 0-1,0 5 0-15,3-1 0 16,-3-3 0-16,3 4 0 15,-5-2 0-15,-1 4 0 0,-27 8 0 16,47-16 0-16,-47 16 0 16,42-17 0-1,-42 17 0-15,37-19 0 0,-37 19 0 16,44-21 0-16,-18 6 0 15,2 1 0-15,-5 1 0 16,5 0 0 0,-3 1 0-16,-1 1 0 0,4-2 0 15,-28 13 0-15,39-17 0 16,-39 17 0-16,35-17 0 15,-35 17 0-15,33-17 0 0,-33 17 0 16,32-23 0 0,-6 10 0-16,-26 13 0 0,49-33 0 15,-24 13 0 1,1 3 0-16,-3-1 0 0,3 1 0 15,-26 17 0 1,37-30 0-16,-37 30 0 0,28-30 0 16,-28 30 0-1,28-28 0-15,-28 28 0 0,37-32 0 16,-12 17 0-16,6 0 0 15,1 2 0-15,8-4 0 16,-3 1 0-16,5 4 0 16,0 2 0-16,-5 1 0 15,5-2 0-15,0 2 0 16,2-2 0-16,-5 4 0 15,5-4 0-15,1 2 0 16,1 1 0-16,1 0 0 0,-3-1 0 16,0 3 0-1,-4 6 0-15,-1-15 0 0,1 15 0 16,-3-12 0-1,0 12 0-15,0 0 0 0,0-10 0 16,-2 10 0 0,7-8 0-16,-2 8 0 0,2-9 0 15,-8 9 0 1,1-11 0-16,-2 4 0 0,-5 7 0 15,-5-12 0-15,-23 12 0 16,40-13 0-16,-40 13 0 16,44-11 0-16,-21 11 0 0,3-9 0 15,2 9 0 1,2-6 0-16,-5 6 0 15,1 0 0-15,-1-10 0 16,-25 10 0-16,38 0 0 0,-38 0 0 16,37-13 0-1,-37 13 0-15,37-11 0 16,-11 1 0-16,-3 0 0 0,7 2 0 15,-2-4 0-15,0 5 0 16,0-1 0-16,-28 8 0 16,35-11 0-1,-35 11 0-15,0 0 0 0,0 0 0 16,28-13 0-16,-28 13 0 15,0 0 0-15,0 0 0 16,0 0 0-16,9-37 0 0,-9 37-75 16,0 0-66-1,0-37-22-15,0 37-7 0,-28-58-6 16,3 27-2-1</inkml:trace>
    <inkml:trace contextRef="#ctx0" brushRef="#br1" timeOffset="4610.0066">3989 2327 24 0,'0'0'20'0,"0"0"-6"15,0 0 1-15,0 0-4 16,0 0 1-16,0 0 1 0,0 0-4 16,0 0-2-1,0 0-6-15,0 0 4 0,26 0-1 16,-26 0 8-1,0 0-2-15,0 0 0 0,0 0 0 16,0 0-2 0,0 0 3-16,0 0-3 0,0 0 0 15,0 0-4-15,0 0 4 16,0 0-1-16,0 0 2 15,0 0 0-15,0 0 1 0,0 0 4 16,0 0-2 0,0 0 3-16,0 0 0 15,0 0 3-15,-28 25 1 16,28-25 3-16,0 0-3 0,-33 24-1 15,33-24-2 1,-32 0-5-16,32 0-2 16,-33 10-1-16,33-10-4 0,-44 0-4 15,16 0 3-15,3-10-3 16,-6 10 0-16,-1 0 1 15,-1 0-1 1,1 0 1-16,1 0 0 0,3 0 0 16,3 0-2-16,25 0 3 15,-40 0-2-15,40 0 2 16,-30 11-1-1,30-11 2-15,-35 0-1 0,35 0 1 16,-32 9 2-16,32-9-1 0,-38 0 2 16,38 0-2-1,-37 8 1-15,37-8-5 0,-37 0 4 16,37 0-3-1,-44 0-1-15,44 0 0 0,-47 10 0 16,47-10 1 0,-44 8-1-16,44-8 2 0,-46 0-2 15,46 0 2-15,-49 0-1 0,23-8 2 16,-2 8-3-1,-2-15 1-15,0 6-1 16,-3-5-1-16,5 4 1 16,1-3-2-16,3 6 4 15,24 7-4-15,-37-14 3 16,37 14-1-16,-35-13-1 15,35 13 1-15,-30-17-1 16,30 17 1-16,-33-18-3 16,33 18 3-16,-34-31-1 0,34 31 2 15,-35-30-1 1,35 30 0-16,-21-24-1 0,21 24 2 15,0 0-1 1,-21-31 0-16,21 31 0 0,0 0-2 16,-12-32 4-1,12 32-4-15,-11-30 3 0,11 30-1 16,-17-42 0-1,6 17 0-15,11 25-1 0,-19-48 2 16,12 21-2-16,-2 4 2 0,9 23-2 16,-12-46 1-1,12 21 0-15,0 25 1 0,-14-44-2 16,14 44 1-1,-9-43 0-15,9 43-1 0,-12-44 1 16,12 44 0 0,0-26 1-16,0 26-2 15,-11-25 3-15,11 25-1 0,0 0 1 16,0-35-1-16,0 35-1 15,0-26-1-15,0 26 1 16,0 0 1 0,11-29-1-16,-11 29 0 0,0 0 0 15,0 0 3-15,14-23-1 16,-14 23 1-16,0 0-2 15,12-32 0 1,-12 32 2-16,0-36-1 0,0 7 1 16,7 4 1-16,-7-8 1 0,0 3 1 15,0 5-1 1,0 0-2-16,0 25-4 0,0-37-12 15,0 37-26 1,0 0-10-16,0 0-31 0,11-31-16 16,-11 31-6-1,0 0 1-15,0 0 28 0</inkml:trace>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41.322"/>
    </inkml:context>
    <inkml:brush xml:id="br0">
      <inkml:brushProperty name="width" value="0.02646" units="cm"/>
      <inkml:brushProperty name="height" value="0.02646" units="cm"/>
      <inkml:brushProperty name="fitToCurve" value="1"/>
    </inkml:brush>
    <inkml:brush xml:id="br1">
      <inkml:brushProperty name="width" value="0.02646" units="cm"/>
      <inkml:brushProperty name="height" value="0.02646" units="cm"/>
    </inkml:brush>
  </inkml:definitions>
  <inkml:traceGroup>
    <inkml:annotationXML>
      <emma:emma xmlns:emma="http://www.w3.org/2003/04/emma" version="1.0">
        <emma:interpretation id="{917538CA-A871-473C-AC0C-70D432B4E12E}" emma:medium="tactile" emma:mode="ink">
          <msink:context xmlns:msink="http://schemas.microsoft.com/ink/2010/main" type="inkDrawing" rotatedBoundingBox="3606,9380 11343,2006 16263,7168 8525,14542" semanticType="callout" shapeName="Other">
            <msink:sourceLink direction="with" ref="{1121ACE2-5CC0-4D60-91F3-9977AD1A4951}"/>
            <msink:sourceLink direction="with" ref="{D1D8B216-54B1-4A65-AB9D-7F3CBF8F85F5}"/>
          </msink:context>
        </emma:interpretation>
      </emma:emma>
    </inkml:annotationXML>
    <inkml:trace contextRef="#ctx0" brushRef="#br0">-3774-694 47 0,'0'0'18'0,"0"0"0"16,0 0-1-16,-7 27-4 16,7-27-3-16,0 0-3 0,35 24-1 15,-35-24 5 1,34 15 2-16,-8-15 5 15,0 10 1-15,-1-10 3 0,3 0-1 16,9 9 3-16,-4-9-2 16,2 8-4-16,-3-8-5 15,1 0-5 1,-3 0 1-16,-2 7-1 0,0-7 4 15,-3 0 3-15,-25 0 5 16,42 0 2-16,-42 0 2 16,44-10 2-16,-44 10-1 0,45-8 0 15,-45 8-3 1,44-9-3-16,-19 9-5 0,-1-11 5 15,4 11-1 1,4 0 4-16,5 8 1 0,1 0-2 16,3 4 0-1,1 1-2-15,-2 1-1 0,2-1-4 16,-3-1-1-1,-4-12-8-15,-2 8 0 0,-1-8 0 16,3 0-2-16,-2-10 0 0,2 10 2 16,4-10 0-1,-4 10 1-15,2 0 7 16,3 0 2-16,-8 0 7 15,1 12 1-15,-3-12 4 0,0 13-5 16,-4-13-1 0,4 8-2-16,-2-8-6 15,7 12-4-15,0-4-5 16,7-8-1-16,2 10-4 0,-2-1 2 15,0 1-1-15,-3-10 0 16,1 7 1 0,-8-7-1-16,1 0 0 0,-3 0 0 15,0 0 0-15,3 0 0 16,4 0 2-16,0-6-2 15,5 6 1 1,0 0 0-16,-3-11-1 0,1 11 0 16,2-9 1-16,-3 9 0 0,3-10-1 15,-5 10 2 1,5-8-2-16,2 8 1 0,3 0 1 15,-1 0-1 1,1 0-2-16,-3 0 1 0,3 0 0 16,-3 0-1-1,0-9 3-15,-2 9-4 0,2-8 1 16,-4 8 1-1,6 0 2-15,-2 0-1 0,3 0 0 16,-1 0-1-16,5 0 0 16,1 0 1-16,1 10 0 15,-4-10 0-15,-3 15-2 0,3-7 1 16,-5 2 0-1,1-3 1-15,-3-7-1 16,-3 10 1-16,3-10-2 16,0 0 2-16,-5 12 0 0,5-12 0 15,2 8 0 1,0 0 0-16,0-1 0 15,-4 3 0-15,2 0 0 0,-3 1-1 16,-4-4 0-16,0 3 0 16,-5-3-1-16,1-7 1 15,-1 12 0 1,7-4 1-16,0 0-2 0,7 4 2 15,5-2 0-15,5 3-1 16,-1-1 0-16,1-2 0 16,-3-2 0-16,-5-8-1 0,-4 9 3 15,-5-9-4 1,-11 0 3-16,-26 0-1 0,47 8 1 15,-47-8-1 1,44 16 0-16,-19-7 3 0,-25-9-4 16,49 30 3-1,-23-15-2-15,-3-5 2 0,-23-10-3 16,44 13 4-1,-44-13-3-15,47 8 0 0,-19-8 0 16,4 9-1-16,5-1 1 16,8 0-1-16,-1 1 2 15,5-9-1-15,2 0 2 16,-5 0-2-16,1-17-81 15,-19-10-64-15,-17-14-17 16,-11 13-9-16,-42-4-5 16,-4 32-7-16</inkml:trace>
    <inkml:trace contextRef="#ctx0" brushRef="#br0" timeOffset="-137126.1928">-5314 5316 74 0,'0'0'36'0,"0"0"-3"15,0 0 0-15,0 0-5 16,0 0-3-16,0 0-5 15,0 0-3-15,0 0-5 0,0 0-3 16,7 30 1 0,-7-30 1-16,0 33 4 0,0-33 0 15,-14 38 2 1,14-38-1-16,-16 37 0 0,16-37-1 15,-28 35 0 1,28-35-2-16,-37 30-2 0,11-17 3 16,-2 7-1-1,-2-1 1-15,0 1 1 0,-3-2 0 16,3 2 3-16,-3 1-3 0,1 0 2 15,2 1-3 1,-1-4 1-16,-1 6 0 16,-1-2 2-16,-2-2-2 15,1 1-1-15,-1-7-1 0,-3 2-1 16,4-4-1-1,1-2-2-15,0-2-1 16,8 1-2-16,-8-9 1 0,8 16 0 16,-3-7 1-16,5 1 1 15,-5-2 0-15,-3 4 1 16,1-2-1-1,-2-2 3-15,-3-1-3 0,-2-7 1 16,-1 0-1-16,-6 12 0 16,0-12-2-16,-5 0 2 15,-4-12-2 1,4 12-1-16,-5-7 1 0,3 7 0 15,0 0-1-15,5-8-1 0,-6 8 2 16,13 0-2 0,-5-10 2-16,2 10-2 0,0-17 0 15,5 4 0 1,-3 1-1-16,8 2 2 0,-3-7-3 15,5 4 0 1,2-3 0-16,0 2 0 0,2-6 0 16,-4 0-2-1,4-3 0-15,-4-2-2 0,2-3 1 16,-2-2-1-16,2-2 2 15,0 4-2-15,0-2 0 16,28 30 0-16,-39-44 1 0,18 19-2 16,21 25 2-1,-30-41 0-15,30 41-1 16,-24-47-1-16,24 47 0 15,-18-48-1-15,8 15 2 16,-1-1 1-16,4-4-3 0,-3 0 2 16,-1-6 0-1,4 3 0-15,-2-3 1 0,2 3-1 16,7 3 1-1,-12 5-1-15,12-1 2 0,-7 4-3 16,7 0 2 0,0 4-2-16,-9-1 3 0,9-1-1 15,0-1-1 1,0-2 1-16,0 3 0 0,0 1 0 15,0-3 0-15,0 2 5 0,0 4-6 16,0-4 5 0,0 28-1-16,9-44 0 0,-9 20-3 15,0 24 3 1,12-47-4-16,-12 21-1 0,0 26 2 15,25-49-1 1,-13 23-1-16,-1 1 1 0,1 1 3 16,-12 24-2-1,28-45 1-15,-28 45-1 0,26-44 0 16,-26 44 0-16,27-49-1 15,-17 24 1 1,4-2 0-16,0 3 0 0,0-3 1 16,0 2-1-16,-14 25 2 15,32-44-2-15,-32 44 1 16,42-41 0-1,-42 41-1-15,44-44-1 0,-23 20 2 16,5-10-2-16,-8 9 2 0,8-13-1 16,-5 3 0-1,2 0 0-15,0-3 0 0,-2 1 1 16,0 2-2-1,-2-1 1-15,-5 1 1 0,0 2-1 16,-3-1 0 0,-4 4 0-16,-7 0 2 0,12 0-1 15,-12 3 1 1,0-1-1-16,0 5 1 0,0-2-1 15,0 0 2-15,0 25-1 16,-16-47 0-16,16 47 1 16,-19-46 0-16,5 19 1 0,0 2-2 15,-2-8 2 1,-3 0-1-16,-2 1 4 15,3-1-3-15,-1 1 2 16,3 2-3-16,0 7 1 0,-1-7-2 16,-1 5 1-1,18 25-3-15,-31-47-3 16,20 19 1-16,-10 0 0 0,5-5 0 15,-1-1-2-15,1 1 3 16,2-1-3-16,7 1 2 16,7 3 1-1,-14 7-1-15,14 23 1 0,0-45 1 16,0 45 1-16,14-30-1 15,-14 30 2-15,0 0-1 16,21-32 1-16,-21 32-2 0,21-32 0 16,-21 32 1-1,26-39-1-15,-26 39 1 0,27-45 1 16,-27 45-1-1,31-38 1-15,-31 38 2 0,28-30-1 16,-28 30 0 0,23-24-1-16,-23 24 0 0,25-20-1 15,-25 20 1 1,31-21-1-16,-31 21-1 0,35-22 3 15,-35 22-1-15,39-22 0 0,-39 22-1 16,42-15 1 0,-42 15 0-16,39-13-2 15,-39 13 2-15,40 0-2 16,-40 0 0-16,44-13 0 0,-44 13 1 15,47-9 0 1,-19 9-1-16,2-8 2 16,0 8-3-16,0-8 1 15,1 8-1-15,1-8 2 0,1 8 0 16,-1 0-2-16,-4-9 0 15,2 9 1 1,1-10 0-16,-4 10-1 0,4-11 1 16,-8 2-1-16,5 1 1 15,-3 8 0-15,-1-13 0 16,1 4 0-1,-25 9 0-15,44-8 1 0,-44 8 0 16,38 0 0-16,-38 0 0 0,35-14-2 16,-35 14 2-1,30-8-1-15,-30 8 0 0,30-8 1 16,-30 8-3-1,33-9 1-15,-33 9 2 0,32-11-1 16,-32 11 0 0,35-7 0-16,-35 7 0 0,33-8-1 15,-33 8 3 1,30-9-2-16,-30 9 0 0,25-8 1 15,-25 8 0-15,26 0-1 16,-26 0-1-16,0 0 2 16,35-20-1-16,-35 20-1 0,28-13 2 15,-28 13 0 1,32-13-1-16,-32 13 1 15,28-17 0-15,-28 17 0 16,23-17 1-16,-23 17-2 0,26-16-2 16,-26 16 1-1,0 0 2-15,30-22-2 16,-30 22 1-16,26-16 0 0,-26 16 0 15,30-15 3-15,-30 15-3 16,30-15 0-16,-30 15 0 16,35-18 0-1,-35 18 0-15,35-11 0 0,-35 11 0 16,40-18-4-1,-40 18 4-15,35-17 0 0,-35 17 1 16,32-18-4-16,-32 18 3 0,35-25-5 16,-35 25 5-1,33-24-4-15,-33 24 0 0,27-21-1 16,-27 21 0-1,33-20 4-15,-33 20-3 0,30-17 4 16,-30 17-4 0,30-16 3-16,-30 16 1 0,31-15 0 15,-31 15 0 1,23-10 0-16,-23 10 0 0,28-13 0 15,-28 13 0-15,0 0 0 16,35-21 0-16,-35 21 0 16,25-18 1-16,-25 18-2 15,31-20 2-15,-31 20-2 16,34-18 1-16,-34 18 1 15,35-20-1 1,-35 20 1-16,38-20-1 0,-38 20 0 16,34-18 1-16,-34 18 0 15,35-22 0-15,-35 22-2 16,35-30 2-16,-35 30 0 0,33-30 0 15,-33 30-1 1,30-33 1-16,-30 33-3 0,30-37 2 16,-30 37 0-1,28-28 0-15,-28 28 0 0,28-37 0 16,-28 37-1-1,30-38 2-15,-30 38-1 0,30-44 0 16,-30 44 0-16,28-45 0 16,-28 45-2-16,21-46 3 15,-21 46-1-15,21-45-1 0,-11 20 2 16,-1-5 0-1,0-3-1-15,0 0 0 16,-2-6-1-16,-7 4 1 16,14-3-1-16,-4 2 2 0,-3 2-3 15,2 4 0 1,-9 4 2-16,14-1 1 15,-7 3-2-15,-7 24 0 0,14-48 1 16,-14 23-1-16,11 0 1 16,-11 1 0-16,12 0 0 15,-12-1-1 1,9 0 3-16,-9 0-3 0,12-1 1 15,-12 4 1-15,9-3-2 16,-9-3 0-16,7 2-1 16,-7-3 2-1,10-1 3-15,-10 3-6 0,0-3 6 16,0 4-6-16,0-3 6 0,0-1-6 15,0 0 6 1,0-4-6-16,0 0 1 0,-10 1 1 16,10-6 0-1,-7 3 0-15,7 1 2 0,-11 2-1 16,11 1-1-1,-10 4 1-15,10-1-1 0,-7 6 2 16,7-3-2-16,-14-3 0 0,14-1 0 16,-16-3 1-1,5-5-2-15,-1-1 2 16,3 4-1-16,-5-1 0 15,2-3 0-15,0 6 0 0,3 3 0 16,0 4 0 0,-3 1 2-16,3 0-1 15,-3 1 0-15,-2-1-2 16,-2 1 1-16,2-5 1 0,-5-3-2 15,3-4 2-15,-5 4-3 16,5-2 3 0,0-2-2-16,-1 6 2 0,1 4-3 15,-2 1 3-15,18 25-1 16,-45-42 1-16,20 21-2 15,-5-3 1 1,-3-7 0-16,-2 4 0 0,3-10 7 16,-3 5-5-16,9-1 3 15,-2 3-1-15,5 2 2 16,4 4-1-16,19 24 0 0,-35-37 1 15,35 37-6 1,-39-29 1-16,11 11-1 0,5-2 2 16,-3-2-2-1,-4-2 0-15,7 2-1 0,-3 0 1 16,26 22-1-1,-42-35 2-15,42 35 0 0,-37-28-1 16,37 28 0-16,-37-23 1 16,37 23 0-16,-33-29 1 15,33 29-1-15,-35-35 0 0,35 35-2 16,-32-45 2-1,16 19 0-15,16 26-1 16,-31-45 1-16,13 21-1 16,1-1 0-16,-1 0 1 0,18 25-2 15,-42-45 3 1,19 19-1-16,-5-1-1 15,2 1 0-15,3-3-1 0,-3 1 1 16,1 2 0-16,6-4 1 16,1 4-2-16,18 26 2 15,-24-30 0 1,24 30 0-16,0 0 1 0,-32-33-1 15,32 33 1-15,0 0-2 16,-28-27 1-16,28 27-2 16,0 0 2-1,-21-33-2-15,21 33 4 0,0 0-2 16,0 0 2-16,0 0 0 0,0 0-1 15,0 0 1 1,0 0-1-16,0 0 1 0,0 0-4 16,0 0 2-1,0 0 1-15,0 0-2 0,-9-25-1 16,9 25 2-1,0 0 0-15,0 0 0 0,0 0 2 16,0 0-2-16,0 0-2 16,0 0 3-16,0 0 2 15,0 0-4-15,0 0 1 16,0 0-1-16,0 0 0 15,0 0 1-15,0 0 0 16,14-33-1-16,-14 33-1 16,23-32 1-16,-23 32 2 15,37-50-1-15,-9 25 0 16,2-1-2-16,0-2 2 15,8 1-1-15,-6-3 2 0,1 2-4 16,-1-2 3 0,-1 3-2-16,-11-3 1 0,4-3 7 15,-6 6-5 1,-18 27 6-16,31-40-7 0,-31 40 9 15,16-27-9 1,-16 27 7-16,0 0-7 0,0 0 0 16,0 0-1-1,0 0 1-15,0 0-2 0,0 0 1 16,0 0 3-16,0 0-3 0,0 0 0 15,0 0 2 1,0 0-2-16,0 0 0 16,25 21 1-16,-25-21-8 15,0 0 6-15,31 34-6 0,-31-34 8 16,35 30-6-1,-35-30 4-15,46 44-4 16,-18-16 6-16,2-1 1 0,0 3-1 16,1 1 1-16,1 4 0 15,-2-2 1-15,-4-3-2 16,2 0 1-1,-5-4-1-15,5 0 1 0,0 2 2 16,0-1-2-16,2-2 1 16,3 5-1-16,2 0 1 15,-3 3-2 1,5 2 1-16,-4-1 1 0,-1-8-4 15,-1 4 3-15,-6-6-2 0,-1 2 1 16,-24-26 1 0,39 33 2-16,-39-33-2 0,35 27-2 15,-35-27 1 1,39 33 0-16,-18-7 1 0,5-5 0 15,2 9 0 1,-5 3-2-16,3-3 3 0,-1 3 0 16,-4-3-1-1,-2-5 0-15,-3-1-1 0,-16-24 1 16,28 36-2-16,-28-36 2 15,26 30-1-15,-26-30 1 16,27 30 1-16,-27-30 0 0,31 27-1 16,-31-27 1-1,30 30-1-15,-30-30 0 16,33 25-1-16,-33-25 1 15,32 30-1-15,-32-30-2 0,33 28 2 16,-33-28 1-16,30 23-1 16,-30-23 0-1,30 28-2-15,-30-28 1 0,28 36-1 16,-28-36-1-16,33 44 0 15,-15-17-2-15,-4-2 3 16,2 2-2 0,-2-2 5-16,-2 1-5 0,-12-26 5 15,21 44-1-15,-21-44 1 16,14 34-1-16,-14-34 0 15,16 30-1-15,-16-30 1 0,21 30 1 16,-21-30 0 0,23 30 0-16,-23-30-1 0,28 35 1 15,-28-35-1 1,21 30 1-16,-21-30 0 0,21 28-1 15,-21-28 0 1,0 0 0-16,21 34 1 0,-21-34 0 16,19 26-1-1,-19-26 1-15,25 37-2 0,-25-37 1 16,28 45 2-16,-12-20-2 0,-2 3 1 15,0-1 0 1,-2 1-1-16,0-4 2 16,-3 4-1-16,2 2-1 15,-4-3-1-15,5-3 1 0,-5 1 0 16,5 0 0-1,-12-25-1-15,23 38 0 16,-23-38 1-16,23 34 1 0,-23-34-1 16,14 30 0-16,-14-30 0 15,19 30 1-15,-19-30-1 16,18 34 1-1,-18-34-2-15,19 34-1 0,-19-34 3 16,30 39 0-16,-30-39-2 16,35 38 2-16,-35-38-1 15,37 41 1 1,-37-41-1-16,35 40 4 0,-35-40-6 15,37 42 3-15,-37-42 0 0,40 31 0 16,-40-31 0 0,44 29 0-16,-44-29-1 0,47 25 0 15,-22-12 1 1,1 2-1-16,4-2 0 0,3 4 1 15,1 1 0 1,-1-1-1-16,0-4 0 0,-1 1 0 16,1-1 3-1,2 2-2-15,-1-2 2 0,-3-3-1 16,1 5 1-16,3-1-6 15,0 2 7-15,0 3-4 16,0 1-2-16,2-2-1 16,-7-3 4-16,5 3-6 15,-5-3 6-15,1-1 0 16,-1-1 0-16,-2 0-3 15,0-5 5-15,2-8-2 16,-5 14-2-16,3-6 2 0,5-8-1 16,-3 15 0-1,10-8 0-15,-6 1 2 0,8 0-2 16,-4 4 0-1,6-2 0-15,0-10 1 0,2 15-1 16,1-7 0 0,-1-8 0-16,-1 7 0 0,1-7 1 15,5 0-1 1,-2 12 0-16,0-12 1 0,0 0 0 15,4 11 1-15,-2-11-1 0,1 0 0 16,-1 0 0 0,-2 0 2-16,4 0-1 15,-4 0 0-15,0 0 0 16,4-13 0-16,-2 13-2 0,5-15 4 15,-2 9-2 1,4-6 0-16,0 1-2 16,2 4 0-16,3-12 0 15,0 5 0-15,4-4 0 0,3-2 0 16,2 2 0-16,3-2 0 15,-3 3 0 1,-2 1 0-16,-1 6 0 0,-1-5 0 16,-10 15 0-16,0-10 0 15,-11 10 0-15,-1 0 0 16,-2 0-18-1,-9 0-71-15,16 0-51 0,1 13-15 16,-13-5-12-16,-4 29-1 0,-35-7-10 16</inkml:trace>
    <inkml:trace contextRef="#ctx0" brushRef="#br1" timeOffset="-71228.1001">142 59 19 0,'0'0'11'16,"0"0"3"-16,0 0-2 0,0 0 2 16,0 0-1-1,0 0-3-15,0 0 3 0,0 0-3 16,0 0 1-1,0 0-2-15,0 0 4 0,0 0 0 16,0 0 3-16,0 0-1 0,0 0-2 16,0 0 1-1,0 0-6-15,0 0 3 16,0 0-7-16,0 0 1 15,25-10-5-15,-25 10 3 0,0 0-1 16,0 0 0 0,0 0-2-16,0 0 0 15,24 10 3-15,-24-10-3 0,0 0 2 16,0 0-2-16,0 0 0 15,0 0 1-15,28 0 2 16,-28 0-2 0,0 0-1-16,27 0 2 0,-27 0-2 15,0 0 2-15,33 0-2 16,-33 0 1-16,33-17-2 15,-33 17 3 1,37-16-1-16,-37 16-2 0,28-11 2 16</inkml:trace>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05.75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F78CAA2-435D-4878-AED3-A4754D595FE9}" emma:medium="tactile" emma:mode="ink">
          <msink:context xmlns:msink="http://schemas.microsoft.com/ink/2010/main" type="inkDrawing" rotatedBoundingBox="27187,9936 27481,11849 27283,11879 26989,9966" semanticType="verticalRange" shapeName="Other">
            <msink:destinationLink direction="with" ref="{6B587AAD-259A-4A5C-806F-E801DFB4C67C}"/>
            <msink:destinationLink direction="with" ref="{3F478FFD-4B63-4197-9C44-FF0ADB82CFE8}"/>
          </msink:context>
        </emma:interpretation>
      </emma:emma>
    </inkml:annotationXML>
    <inkml:trace contextRef="#ctx0" brushRef="#br0">169 1768 17 0,'0'0'48'16,"0"0"-8"-16,33 23-29 0,-33-23-9 16,0 0-1-1,37 19 3-15,-37-19 4 0,24 21 5 16,-24-21-3-1,27 28 3-15,-27-28-2 0,24 25 3 16,-24-25 7 0,0 0 10-16,0 0 8 0,16 24 5 15,-16-24 12-15,0 0 18 16,0 0 22-16,0 0 12 15,0 0-11-15,0 0-14 0,-16-24-12 16,16 24-9 0,0 0-13-16,0 0-49 15,0-33 0-15,0 33 0 16,0-33 0-16,0 10 0 0,0-4 0 15,0 0 0-15,-10-3 0 16,10-3 0 0,0-2 0-16,0 0 0 0,0-3 0 15,0-2 0-15,0-4 0 16,0-2 0-16,0-6 0 15,0-6 0 1,-14-5 0-16,3 1 0 0,-5-5 0 16,-1 2 0-16,-4 2 0 15,0 3 0-15,5 2 0 16,0 10 0-16,2-2 0 0,5 0 0 15,-1 0 0 1,-1-1 0-16,4-1 0 0,-5 2 0 16,5-2 0-1,-2 4 0-15,2-2 0 0,-3 12 0 16,1 0 0-1,9 7 0-15,-9 6 0 0,9 25 0 16,0-35 0 0,0 35 0-16,-9-28 0 0,9 28 0 15,0-26 0-15,0 26 0 0,0-30 0 16,0 30 0-1,0-39 0-15,0 39 0 16,0-33 0-16,0 33 0 16,0 0 0-16,0-35-45 0,0 35-77 15,0 0-36 1,-21-33-12-16,21 33-6 15,-28 0-3-15,28 0 6 0</inkml:trace>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11.15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2B1572A-D1D7-4808-8D97-D67278A1863D}" emma:medium="tactile" emma:mode="ink">
          <msink:context xmlns:msink="http://schemas.microsoft.com/ink/2010/main" type="inkDrawing" rotatedBoundingBox="14365,8477 16752,7618 16928,8106 14541,8965" semanticType="callout" shapeName="Other">
            <msink:sourceLink direction="with" ref="{D1D8B216-54B1-4A65-AB9D-7F3CBF8F85F5}"/>
            <msink:sourceLink direction="with" ref="{6E41F83A-BB92-494E-8AC3-6CA3D63F31AB}"/>
          </msink:context>
        </emma:interpretation>
      </emma:emma>
    </inkml:annotationXML>
    <inkml:trace contextRef="#ctx0" brushRef="#br0">-1 949 56 0,'0'0'28'0,"0"0"2"0,0 0-1 15,0 0-2 1,0 0-6-16,0 0-2 0,0 0-4 16,0 0-3-16,0 0-4 0,0 0-1 15,0 0 0 1,0 0-3-16,0 0 2 0,0 0-1 15,0 0 0 1,0 0-1-16,0 0-1 0,0 0 0 16,0 0 3-1,0 0 4-15,0 0-1 0,0 28 3 16,0-28 2-1,0 0 1-15,0 0-1 0,0 0 1 16,0 0-6-16,0 0 2 16,0 0-4-16,0 0-1 15,0 0-4-15,0 0 0 16,0 0 2-16,24-13-2 15,-24 13 2-15,0 0-4 16,16-25 5-16,-16 25-5 16,0 0 4-16,16-24-3 15,-16 24 1 1,0 0 0-16,16-26 3 0,-16 26 1 15,0 0-3-15,12-28 4 0,-12 28-2 16,0 0 3 0,16-32-1-16,-16 32 4 0,0 0-3 15,28-33 1 1,-28 33 3-16,28-22-2 0,-28 22 1 15,30-25 0 1,-30 25 2-16,26-24-5 0,-26 24 1 16,25-27-2-16,-25 27-2 0,14-30 1 15,-14 30-3 1,12-29 1-16,-12 29-3 15,14-29 4-15,-14 29 0 16,12-25 5-16,-12 25 0 0,0 0 1 16,28-27 0-1,-28 27-1-15,0 0 1 16,27-27-4-16,-27 27 0 15,0 0-4-15,26-28 3 0,-26 28-3 16,0 0 3-16,30-27 0 16,-30 27-1-1,24-20 3-15,-24 20 0 0,27-24 0 16,-27 24-2-16,26-27 2 15,-26 27-2-15,21-25 2 16,-21 25-1 0,19-25 0-16,-19 25 0 0,23-25 0 15,-23 25 0-15,28-22 1 16,-28 22 1-16,28-16 1 15,-28 16 0-15,23-23-1 0,-23 23 1 16,0 0-2 0,25-21 1-16,-25 21-1 0,0 0 0 15,24-30 1 1,-24 30 0-16,28-18 6 0,-28 18-2 15,37-20 1 1,-37 20-2-16,35-14-1 0,-35 14-1 16,35-14-2-16,-35 14-3 15,25-10-5-15,-25 10 0 16,26-14 0-16,-26 14 0 0,23-13 0 15,-23 13 0 1,30-15 0-16,-30 15 1 16,33-10 0-16,-33 10-1 15,28-8 1-15,-28 8-2 0,0 0 2 16,32-12-2-1,-32 12 2-15,0 0-3 16,37-13 3-16,-37 13-1 0,35 0 0 16,-35 0 0-16,42-13-1 15,-42 13 2-15,44 0-2 16,-44 0 3-1,35 0-2-15,-35 0 0 0,30 0 0 16,-30 0 2-16,26 0-2 16,-26 0 0-16,26-7 0 15,-26 7-1 1,28 0 1-16,-28 0-1 0,32 0 2 15,-32 0-3-15,40 0 3 0,-40 0-1 16,35 0 1 0,-35 0 0-16,37 0-1 0,-37 0 0 15,35 0 0 1,-35 0 1-16,32 0-2 0,-32 0 3 15,35 0-3 1,-35 0 1-16,40 0 0 0,-40 0 0 16,41 0 0-16,-17 0-1 0,1 0 2 15,1 0-3 1,-1 0 3-16,3 0-2 15,-28 0 3-15,54 0-2 16,-31 0 2-16,5 0-1 0,-2 0-2 16,-3 0 2-1,-23 0-2-15,44 0 2 16,-44 0-2-16,40 0 2 15,-40 0-2-15,34 0 2 0,-34 0-1 16,35 0 2-16,-35 0-2 16,42 0-2-1,-16 0 4-15,-3 0-4 0,3 7 2 16,-1-7-2-16,-2 0 4 15,-23 0-3-15,45 0 4 16,-45 0-3 0,32 10 0-16,-32-10-2 0,0 0 1 15,28 0-5-15,-28 0-55 0,0 0-36 16,16-36-46-1,-16 36-15-15,-21-25-7 0,21 25-5 16,-53 0-7 0</inkml:trace>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23.16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D041556-ED04-4C70-A68D-7EAA5E6AFC3A}" emma:medium="tactile" emma:mode="ink">
          <msink:context xmlns:msink="http://schemas.microsoft.com/ink/2010/main" type="inkDrawing" rotatedBoundingBox="16848,7675 25657,11203 25017,12803 16208,9275" semanticType="callout" shapeName="Other">
            <msink:sourceLink direction="with" ref="{D1D8B216-54B1-4A65-AB9D-7F3CBF8F85F5}"/>
            <msink:sourceLink direction="with" ref="{385A7F91-E513-40EC-9CFD-E2390451D971}"/>
          </msink:context>
        </emma:interpretation>
      </emma:emma>
    </inkml:annotationXML>
    <inkml:trace contextRef="#ctx0" brushRef="#br0">14 0 44 0,'-28'27'24'0,"28"-27"-3"0,0 0-1 16,0 0-2-1,0 30 2-15,0-30 3 0,0 0-1 16,0 25 2 0,0-25-6-16,0 0-1 0,0 0-7 15,0 0-2 1,0 0-4-16,14 28-3 0,-14-28 0 15,7 24-3 1,-7-24 3-16,14 41-3 0,-14-41 6 16,12 41 0-16,-12-41 2 15,11 34-2-15,-11-34 0 16,0 0 0-16,0 0-2 0,0 0 4 15,0 0-3 1,0 0 2-16,0 23-2 16,0-23 2-16,0 0-2 15,0 0 3-15,0 0-1 0,0 0-1 16,0 0 1-1,0 0-1-15,0 0 2 16,0 0-1-16,0 0 1 0,0 0-1 16,0 0 1-16,0 0-3 15,0 0-1-15,0 0 1 16,0 0 0-1,0 0 5-15,0 0 1 0,0 0 2 16,0 0-1-16,0 0 4 16,0 0-2-16,0 0 0 15,31-27-2-15,-31 27-5 0,0 0-1 16,30-17-1-1,-30 17 1-15,23-23-3 0,-23 23 3 16,26-14-3 0,-26 14 4-16,0 0-3 0,30-20 2 15,-30 20 2 1,28 0-2-16,-28 0 4 0,30 0-4 15,-30 0 4 1,23 0-3-16,-23 0 3 0,0 0-3 16,28-7-2-16,-28 7 0 0,0 0-1 15,0 0 1 1,26-20 0-16,-26 20 1 15,0 0-1-15,35 0 5 16,-35 0-4-16,32 13 2 0,-32-13-2 16,33 14 0-1,-33-14 0-15,30 8-1 16,-30-8-1-16,0 0-2 15,28 0 3-15,-28 0-2 0,0 0 4 16,0 0-3-16,30 0 1 16,-30 0 0-1,0 0 0-15,28 19 1 0,-28-19 0 16,0 0-1-16,26 6 1 15,-26-6 2-15,0 0 0 16,0 0 2 0,30 0-2-16,-30 0 2 0,0 0-1 15,32 28 2-15,-32-28 1 16,31 24-2-16,-31-24 3 15,30 25-3-15,-30-25 4 0,28 26-3 16,-28-26 2 0,23 20-5-16,-23-20 0 0,26 14-1 15,-26-14-3 1,23 10 3-16,-23-10-4 0,28 6 3 15,-28-6-3 1,32 15 3-16,-32-15-1 0,38 18 1 16,-38-18 1-1,32 19-1-15,-32-19 1 0,28 15-2 16,-28-15 2-16,0 0-1 0,0 0 1 15,28 0-1 1,-28 0 3-16,0 0-1 16,0 0 0-16,26 0 1 15,-26 0 0-15,0 0 0 0,37 30 0 16,-37-30 0-1,28 20-2-15,-28-20 0 16,0 0 1-16,35 18-2 16,-35-18 0-16,0 0 0 0,27 16-2 15,-27-16 1-15,0 0 1 16,35 24-1-1,-35-24 0-15,31 28-2 0,-31-28 2 16,41 30-1-16,-41-30 0 16,45 37-1-16,-45-37 1 15,44 35 0 1,-44-35-2-16,42 33 4 0,-42-33-2 15,39 34 1-15,-39-34 1 0,35 28 1 16,-35-28-4 0,33 33 2-16,-33-33 0 0,34 35-2 15,-34-35 2 1,40 37-1-16,-40-37 1 0,44 43-2 15,-44-43 2 1,47 49 0-16,-22-28-1 0,1 2 0 16,-3 5 0-1,0-1-1-15,3-2-1 0,0 2 1 16,1 3 0-16,1-5 1 15,-4 4-1-15,4-7 2 16,-1 3-2-16,-6 0 0 16,3 0 0-16,-8 1 0 15,-16-26 1-15,35 48-1 16,-19-21 2-16,0 7-3 15,8 0 2-15,-4 0-1 16,6 6 2-16,2 5-3 16,0-2 0-16,2 4 0 15,0-3 0-15,1 2 0 0,-1-8 0 16,0 4 0-1,-4 1 0-15,4-8 0 0,0 2 0 16,-2-2 0 0,0 1 0-16,4-4 0 0,-1 6 0 15,-1-1 0 1,5-6 0-16,0 3 0 0,-3-1 0 15,3 0 0-15,5 0 0 0,-5-2 0 16,4 4 0 0,-4 1 0-16,2-2 0 15,0 0 0-15,1 4 0 16,1-4 0-16,3 2 0 0,-2-2 0 15,4 4 0 1,-2-3 0-16,2-1 0 16,2-1 0-16,1 0 0 15,2 0 0-15,-3-1 0 0,1 1 0 16,-1-6 0-16,3 0 0 15,-3-4 0 1,-4 2 0-16,0-4 0 0,2 1 0 16,-2 0 0-16,5-2 0 15,-3 1 0-15,2 1 0 16,1-2 0-1,-1 1 0-15,-1-2 0 0,1 0 0 16,-2-5 0-16,-2 3 0 16,-2-1 0-16,-1-2 0 15,-2-1 0-15,3 2 0 0,-3-4 0 16,0 5 0-1,-2-3 0-15,7 4 0 0,-5-1 0 16,8 1 0 0,-4 1 0-16,4-3 0 0,-1 2 0 15,-5-4 0 1,1-3 0-16,-1-10 0 0,-1 9 0 15,-4-9 0-15,1 0 0 16,3-9 0-16,1 9 0 16,1 0 0-16,6-6 0 0,3 6 0 15,0 0 0 1,0 6 0-16,-1-6 0 15,-3 0 0-15,-1 9 0 16,-2-9 0-16,-5 0 0 0,0 0 0 16,0 0 0-1,1-9 0-15,-1 9 0 16,7 0 0-16,2 0 0 0,-1 0 0 15,-1 0 0-15,-2-10 0 16,-3 10 0-16,1-11 0 16,-8-1 0-1,-4 5 0-15,0-4 0 0,-2 11 0 16,4-17 0-16,0 17 0 15,5-10 0-15,-2 10 0 16,-1 0 0 0,3 0 0-16,-5 0 0 0,1 0 0 15,-1 7 0-15,-30-7 0 0,44 0 0 16,-44 0 0-1,44 0 0-15,-16-7 0 0,-5 7 0 16,3 0 0 0,2-10 0-16,2 10 0 0,0 0 0 15,0 0 0 1,-2 0 0-16,-4 0 0 0,1 10 0 15,-25-10 0-15,42 0 0 0,-42 0 0 16,35 7 0 0,-35-7 0-16,35 0 0 15,-35 0 0-15,37 0 0 16,-37 0 0-16,37 8 0 0,-37-8 0 15,33 0 0 1,-33 0 0-16,30 0 0 16,-30 0 0-16,26 0 0 15,-26 0 0-15,28-8 0 0,-28 8 0 16,27 0 0-16,-27 0 0 15,24 0 0 1,-24 0 0-16,0 0 0 0,30-7 0 16,-30 7 0-16,0 0 0 15,0 0 0-15,30-12 0 16,-30 12 0-1,0 0 0-15,26-13 0 0,-26 13 0 16,0 0 0-16,30-12 0 16,-30 12 0-16,28-8 0 15,-28 8 0-15,25-6 0 0,-25 6 0 16,26 0 0-1,-26 0 0-15,26-16 0 0,-26 16 0 16,0 0 0 0,34-13 0-16,-34 13 0 0,0 0 0 15,31-11 0 1,-31 11 0-16,0 0 0 0,30-11 0 15,-30 11 0-15,26 0 0 16,-26 0 0-16,23-8 0 16,-23 8 0-16,32 0 0 15,-32 0 0-15,35 0 0 16,-35 0 0-16,30 0 0 15,-30 0 0-15,31 0 0 16,-31 0 0-16,0 0 0 16,32 0 0-16,-32 0 0 15,23-15 0-15,-23 15 0 16,31-7 0-16,-31 7 0 0,37 0 0 15,-37 0 0 1,37-8 0-16,-37 8 0 0,33 0 0 16,-33 0 0-1,28 0 0-15,-28 0 0 0,25 0 0 16,-25 0 0-1,30 0 0-15,-30 0 0 0,38 0 0 16,-38 0 0 0,37 0 0-16,-37 0 0 0,35 0 0 15,-35 0 0-15,30 0 0 16,-30 0 0-16,26 0 0 15,-26 0 0-15,34 0 0 0,-34 0 0 16,45 0 0 0,-20 0 0-16,1 10 0 15,2-10 0-15,0 0 0 16,-3 12 0-16,-2-12 0 0,-23 0 0 15,47 8 0-15,-47-8 0 16,44 0 0 0,-18 0 0-16,2 8 0 0,-5-8 0 15,2 0 0-15,1 0 0 16,-26 0 0-16,47 0 0 15,-47 0 0 1,39 7 0-16,-39-7 0 0,42 0 0 16,-42 0 0-16,42 10 0 15,-42-10 0-15,37 0 0 16,-37 0 0-16,37 0 0 0,-37 0 0 15,35 0 0 1,-9 7 0-16,-3-7 0 0,2 0 0 16,1 0 0-1,-3 0 0-15,3 0 0 0,-26 0 0 16,46 0 0-1,-46 0 0-15,28 0 0 0,-28 0 0 16,0 0 0 0,24 0 0-16,-24 0 0 0,0 0 0 15,0 0-30-15,-45-32-90 0,-10 7-42 16,-43-10-7-1,-28 12-7-15,-39 1-5 16,-14 22-4-16</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30.12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87D8133-3579-4C24-9C75-5A62095AC364}" emma:medium="tactile" emma:mode="ink">
          <msink:context xmlns:msink="http://schemas.microsoft.com/ink/2010/main" type="inkDrawing" rotatedBoundingBox="17467,12678 25942,10463 26483,12534 18007,14748" semanticType="callout" shapeName="Other">
            <msink:sourceLink direction="with" ref="{FA56D41F-457E-4EF7-BC72-0636F1EC51C6}"/>
            <msink:sourceLink direction="with" ref="{37368419-2DA3-43C4-AC3B-7CC815D2BD6E}"/>
          </msink:context>
        </emma:interpretation>
      </emma:emma>
    </inkml:annotationXML>
    <inkml:trace contextRef="#ctx0" brushRef="#br0">0 1635 39 0,'9'33'36'16,"-9"-33"-12"-16,9 30 1 0,-9-30-3 15,12 33 11 1,-12-33-5-16,9 27-3 0,-9-27-2 16,10 36-7-1,-10-36 0-15,14 39-6 0,-14-39 1 16,20 40-10-16,-20-40 4 0,26 44-1 15,-26-44-1 1,30 39-1-16,-30-39-1 16,38 35 2-16,-38-35-5 15,44 35 4-15,-44-35-2 0,46 34 6 16,-46-34-3-1,49 33 6-15,-49-33-2 16,37 26-2-16,-37-26 2 16,35 17-1-16,-35-17 0 0,26 11-3 15,-26-11 1-15,28 9-5 16,-28-9 4-1,32 10-1-15,-32-10 1 0,37 13-1 16,-37-13 2-16,38 17-1 16,-38-17 0-16,37 11 2 15,-37-11-2 1,37 9 1-16,-37-9 0 0,40 0 1 15,-40 0-1-15,39 11-1 0,-39-11 3 16,47 10-1 0,-22-2 1-16,3-8 0 0,-2 14 1 15,-1-6-3 1,1-8 4-16,-1 14-2 0,-1-6 1 15,1-1-1 1,-25-7-1-16,44 16 4 0,-44-16-2 16,45 17 2-1,-22-10-2-15,7 1-4 0,-2 3 3 16,5-2-3-16,-1 1 3 15,5 1-6-15,-2-2 4 16,-5 4-5-16,5-5 5 0,-4 1 1 16,-1-1-1-1,-2 1 1-15,2-1 4 16,-2 2-1-16,2-2-2 15,-2 1 1-15,2-1-3 0,-2 0 3 16,-2 0-2 0,-1 1 3-16,-25-9-8 15,47 12 7-15,-47-12-3 0,42 0 3 16,-42 0-3-1,48 18 2-15,-22-18-2 0,4 11-1 16,3-4 2 0,2-7-5-16,-3 15 4 0,5-15-2 15,-2 8 4 1,-7-8-3-16,3 0 2 0,-4 0-2 15,-3 0 0-15,4 0 3 0,-3 8-3 16,3-8 2 0,-2 9-1-16,4-9 5 0,0 10-2 15,0-2 6 1,5 0 1-16,-5-8 5 0,3 14-1 15,-3-14 2 1,5 11 0-16,5-11 0 0,-3 14-1 16,5-14-1-1,2 8 2-15,0-8-8 0,3 0 4 16,-1 8-2-16,1-8-2 15,-6 0 0 1,-1 9-2-16,-3-9-2 0,-2 0-4 16,-2 0 3-16,-3 0-4 15,-2 0 2-15,0 0-3 16,2 0 0-1,0 0-2-15,0 9 0 0,1-9 1 16,-1 0 0-16,2 0-1 16,-1 0-1-16,-1 7 2 15,5-7-2-15,2 0 2 0,-4 0 1 16,-1 0-2-1,-2 0 0-15,3 0-1 0,-3 0 2 16,0 0-3 0,-4 0 3-16,-1 0-2 0,1 0 4 15,2 0-3 1,0 0 3-16,0-7-3 0,-3 7 2 15,6-12-2-15,-1 2 0 16,5 10 0-16,2-12-1 16,2 6 3-16,-4 6-5 0,3-11 5 15,3 11-3 1,1 0 2-16,0 0 0 15,-2 0-1-15,-1 0 1 16,-2-8-2-16,8 8 4 0,-4-14-5 16,1 14 4-1,2-11-2-15,-4 11 0 16,0-10 0-16,-3 10 0 0,2-8-2 15,-1 8 1-15,-1-9 1 16,-5 9-1-16,3 0 2 16,-2-8-3-1,2 8 2-15,-1-8 1 0,-1 8 0 16,4-14 0-16,-4 14-1 15,-1-12 2-15,1-1-2 16,-3 3 0 0,3-1 0-16,-5 2 0 0,2-4 0 15,-2 2 0-15,2 0 0 0,-2 0 0 16,2 3 0-1,3-3 0-15,-5 3 0 0,2-4 0 16,0 4 0 0,-4-2 0-16,2 0 0 0,-3 0 0 15,-2 0 0 1,3-2 0-16,0 4 0 0,-3 0 0 15,-23 8 0-15,42-17 0 0,-42 17 0 16,39-18 0 0,-39 18 0-16,35-25 0 15,-35 25 0-15,42-34 0 16,-42 34 0-16,49-38 0 0,-26 20 0 15,7-2 0 1,5 0 0-16,-5 2 0 16,3 1 0-16,-3 1 0 15,3 1 0-15,-1 0 0 0,-2 0 0 16,1-4 0-16,1 1 0 15,-4 1 0 1,2-1 0-16,-2-2 0 0,0 0 0 16,0 2 0-16,2-2 0 15,-4 1 0-15,2 6 0 16,-3-2 0-1,3 5 0-15,-2-3 0 0,2 1 0 16,0-1 0-16,-3-1 0 16,-25 14 0-16,47-28 0 15,-47 28 0-15,46-38 0 0,-46 38 0 16,38-40 0-1,-38 40 0-15,44-42 0 0,-19 20 0 16,-25 22 0 0,47-38 0-16,-22 22 0 0,-1-2 0 15,1-1 0 1,-25 19 0-16,44-32 0 0,-44 32 0 15,45-36 0-15,-45 36 0 16,41-36 0-16,-15 17 0 16,0 1 0-16,-3 4 0 0,5 1 0 15,-3-2 0 1,3 5 0-16,-4-2 0 15,1 0 0-15,-2 2 0 16,3-6 0-16,-26 16 0 0,42-25 0 16,-19 12 0-1,-23 13 0-15,44-27 0 16,-44 27 0-16,44-21 0 0,-44 21 0 15,42-24-2-15,-42 24 4 16,35-16-5-16,-35 16 4 16,28-14 1-1,-28 14-2-15,26-13 0 0,-26 13 0 16,28-14 0-1,-28 14 0-15,25-16 0 0,-25 16-2 16,35-26 4 0,-35 26-2-16,37-34 0 0,-37 34 0 15,40-40-4-15,-40 40 4 0,37-39-4 16,-37 39 5-1,35-34-6-15,-35 34 6 0,35-29-6 16,-35 29 6 0,30-23 0-16,-30 23-1 0,30-25 0 15,-30 25-1 1,26-25 1-16,-26 25-1 0,25-30 1 15,-25 30-2-15,28-26 3 16,-28 26-2-16,28-32 3 16,-28 32-3-16,23-26 1 15,-23 26 0-15,28-25 0 16,-28 25 1-16,28-23-2 15,-28 23 1-15,30-18-1 16,-30 18 2-16,33-19-1 16,-33 19 2-16,30-22-2 15,-30 22 0-15,33-21 1 16,-33 21-2-16,37-22 1 0,-37 22 0 15,26-15 1 1,-26 15-3-16,28-14 2 0,-28 14 0 16,0 0-1-1,27-18 0-15,-27 18 1 0,0 0 0 16,0 0-1-1,28-17 2-15,-28 17-2 0,0 0 2 16,24-13-1 0,-24 13 3-16,0 0-3 0,30-23 0 15,-30 23-1-15,0 0 0 0,28-23 1 16,-28 23-1-1,0 0 2-15,30-24-4 16,-30 24 3-16,0 0-2 16,28-23 3-16,-28 23-1 0,0 0-1 15,0 0 2 1,0 0-3-16,0 0 4 15,0 0-3-15,21-25 3 0,-21 25-3 16,0 0 3-16,0 0-2 16,0 0 1-16,0 0-1 15,0 0-1 1,23-33 2-16,-23 33 0 0,0 0-1 15,28-26-2-15,-28 26 3 16,23-26-2-16,-23 26 3 16,0 0-1-1,28-30-3-15,-28 30 1 0,0 0 1 16,26-28 1-16,-26 28-3 0,0 0 4 15,23-27-4 1,-23 27 3-16,0 0-2 0,26-34 1 16,-26 34 0-1,13-26 0-15,-13 26 1 0,0 0-2 16,19-36 2-1,-19 36-4-15,0 0 4 0,16-27-1 16,-16 27 2 0,0 0-2-16,0 0 0 0,0 0-1 15,0 0 1-15,0 0 1 16,0 0-2-16,0 0 1 15,0 0-2-15,0 0 3 0,0 0-3 16,0 0 2 0,0 0-1-16,0 0 0 15,0 0 2-15,0-25-1 16,0 25 0-16,-25 0 0 0,-1 0 3 15,-4-10-3-15,-5 10 2 16,-4 0-1 0,-3-12-2-16,-2 12 2 0,-3 0-1 15,7 0 0-15,-4 12-2 16,5-5 3-16,2 1-2 15,-1 3 2 1,8-2 0-16,-2 0-2 0,4-9 0 16,2 11 1-16,26-11 0 15,-49 0 0-15,26 7 0 16,23-7 0-16,-44 0 1 0,44 0-1 15,-35 11 2 1,35-11-3-16,-28 8 0 0,28-8 2 16,0 0-2-1,0 0 0-15,0 0-1 0,0 0-2 16,0 0-66-1,-9-30-44-15,18 1-41 0,-9 29-5 16,7-39-7 0,-7 39-4-16,-23-28 11 0</inkml:trace>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38.83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FA56D41F-457E-4EF7-BC72-0636F1EC51C6}" emma:medium="tactile" emma:mode="ink">
          <msink:context xmlns:msink="http://schemas.microsoft.com/ink/2010/main" type="inkDrawing" rotatedBoundingBox="17878,7948 18408,12470 17475,12579 16946,8057" semanticType="verticalRange" shapeName="Other">
            <msink:sourceLink direction="with" ref="{F98B4B71-A93E-4A5E-9832-225A5655E2BB}"/>
            <msink:sourceLink direction="with" ref="{5AF7443F-F921-490C-B5C8-23AC58B69118}"/>
            <msink:destinationLink direction="with" ref="{287D8133-3579-4C24-9C75-5A62095AC364}"/>
          </msink:context>
        </emma:interpretation>
      </emma:emma>
    </inkml:annotationXML>
    <inkml:trace contextRef="#ctx0" brushRef="#br0">565 4442 75 0,'0'25'45'15,"0"-25"-20"-15,-14 24-14 0,14-24-2 16,0 0-1-16,0 0 4 16,0 0 7-16,0 0 10 15,0 0 2-15,0 0 3 0,-16 30 4 16,16-30 6-1,0 0 4-15,0 0-3 0,0 0-2 16,0 0-4 0,0 0 9-16,0 0 1 0,0 0 3 15,0 0-1 1,0 0 4-16,0 0 2 0,0 0-3 15,0 0-8-15,0 0-11 16,0 0-14-16,28-21-21 16,-28 21 0-16,35-20 0 0,-10 12 0 15,-25 8 0 1,49-24 0-16,-21 13 0 15,0-2 0-15,4-1 0 16,-4-5 0-16,-2 5 0 0,2-6 0 16,-28 20 0-1,46-44 0-15,-23 16 0 16,-4 5 0-16,-5-5 0 0,5 1 0 15,-8-2 0-15,1-1 0 16,-3 1 0-16,3 2 0 16,-1 1 0-1,1-4 0-15,0-4 0 0,-1 1 0 16,3-5 0-16,-2 7 0 15,2-7 0-15,0 2 0 16,0-3 0 0,-5 1 0-16,3 0 0 0,-1-4 0 15,-1 2 0-15,1-3 0 0,1-7 0 16,-5-5 0-1,2-3 0-15,-9-4 0 0,14-6 0 16,-14-7 0 0,12 0 0-16,-12 2 0 0,9 3 0 15,-9-2 0 1,12 1 0-16,-12 4 0 0,0 4 0 15,0-5 0-15,0 0 0 16,-12-1 0-16,-4-3 0 16,2-1 0-16,-2 4 0 15,-1-3 0-15,1 5 0 16,4 9 0-16,3 6 0 15,0 4 0-15,2 3 0 16,-3 2 0-16,10-1 0 16,-16 2 0-16,5-4 0 15,-1-3 0-15,3 1 0 16,-3-6 0-16,-2 3 0 0,2 0 0 15,-2 3 0 1,5-2 0-16,-2 2 0 0,-3 3 0 16,0 4 0-1,-5-3 0-15,5 5 0 0,-2 0 0 16,0 2 0-1,-1 7 0-15,1-3 0 0,0 1 0 16,-5-1 0 0,4 0 0-16,-3-2 0 0,1-4 0 15,-7 1 0-15,3-7 0 0,0 2 0 16,-3 3 0-1,5 3 0-15,-4-1 0 16,6 5 0-16,-4 1 0 16,4 2 0-16,1-3 0 0,-6 3 0 15,3-3 0 1,-6-3 0-16,-4 0 0 15,-1-2 0-15,-1 6 0 0,-2 1 0 16,-4 4 0-16,6 2 0 16,1 6 0-16,1 8 0 15,4 3 0 1,27 8 0-16,-42-14 0 0,42 14 0 15,-31-22-66-15,20-6-93 16,2 1-12-16,-17-17-4 16,7 12-5-1,-27-18-5-15</inkml:trace>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3:48.161"/>
    </inkml:context>
    <inkml:brush xml:id="br0">
      <inkml:brushProperty name="width" value="0.02646" units="cm"/>
      <inkml:brushProperty name="height" value="0.02646" units="cm"/>
    </inkml:brush>
  </inkml:definitions>
  <inkml:traceGroup>
    <inkml:annotationXML>
      <emma:emma xmlns:emma="http://www.w3.org/2003/04/emma" version="1.0">
        <emma:interpretation id="{B52B8CB9-8581-4F25-82BA-431A8DAFCD34}" emma:medium="tactile" emma:mode="ink">
          <msink:context xmlns:msink="http://schemas.microsoft.com/ink/2010/main" type="inkDrawing" rotatedBoundingBox="9307,9870 20898,10149 20850,12130 9259,11851" semanticType="enclosure" shapeName="Other">
            <msink:destinationLink direction="with" ref="{D8D2CD84-B597-4D34-93AF-9824373DC087}"/>
            <msink:destinationLink direction="with" ref="{9FC92D75-1B45-4DC1-B64C-3076E486E71A}"/>
          </msink:context>
        </emma:interpretation>
      </emma:emma>
    </inkml:annotationXML>
    <inkml:trace contextRef="#ctx0" brushRef="#br0">1527 417 997 640,'9'0'-1'0,"19"8"3"15,-28-8-4-15,44 0 3 16,-44 0-1-16,35 0 2 15,-35 0-1 1,32 0 1-16,-32 0-1 0,35 0-2 16,-35 0 3-16,35-10-2 15,-35 10 2-15,35 0-2 16,-35 0 0-1,35-17 2-15,-35 17-2 0,37-16 2 16,-37 16-3-16,37-15 2 0,-37 15-1 16,40-13 0-1,-40 13-2-15,37-10 0 0,-37 10 2 16,33-12 1-1,-33 12-1-15,30-8 0 0,-30 8 0 16,26-12-1 0,-26 12 4-16,0 0-3 0,32-14 1 15,-32 14-2-15,0 0 2 0,37-10-1 16,-37 10 0-1,26 0 0-15,-26 0 0 16,30-13 1-16,-30 13-2 16,26-16 1-16,-26 16-1 0,0 0 4 15,32-28-4 1,-32 28 2-16,26-17-2 15,-26 17 1-15,32-10 0 16,-32 10-1-16,42-12 1 0,-42 12-2 16,44-13 2-16,-44 13 1 15,40-20 4 1,-40 20-7-16,39-18 7 0,-39 18-5 15,31-19 3-15,-31 19-2 16,32-20 1-16,-32 20-2 16,33-8 0-1,-33 8 0-15,30-10 0 0,-30 10 0 16,26-11 0-16,-26 11 0 15,0 0 0-15,30-10 0 16,-30 10 0-16,0 0 0 0,0 0 0 16,23-16 0-1,-23 16 0-15,0 0 0 0,0 0 0 16,0 0 0-1,0 0 0-15,0 0 0 0,26-8 0 16,-26 8 0 0,0 0 0-16,0 0 0 0,0 0 0 15,0 0 0-15,0 0 0 16,0 0 0-16,28-16 0 15,-28 16 0-15,0 0 0 0,0 0 0 16,23-11 0 0,-23 11 0-16,0 0 0 15,30 0 0-15,-30 0 0 16,26 0 0-16,-26 0 0 0,30 0 0 15,-30 0 0 1,35-8 0-16,-35 8 0 16,42 0 0-16,-42 0 0 0,42 0 0 15,-42 0 0-15,37 0 0 16,-37 0 0-16,39 0 0 15,-39 0 0 1,35 0 0-16,-35 0 0 0,37 0 0 16,-37 0 0-16,40 10 0 15,-40-10 0-15,39 0 0 16,-15 9 0-1,-24-9 0-15,46 0 0 0,-20 11 0 16,-1-5 0-16,3-6 0 0,2 16 0 16,-4-5 0-1,4-4 0-15,-2 5 0 0,2-1 0 16,1-1 0-1,-3 2 0-15,-1 4 0 0,4-5 0 16,-3 6 0 0,2 6 0-16,5-5 0 0,2 0 0 15,0 4 0-15,0-2 0 16,3-8 0-16,-5 10 0 15,2-10 0-15,-2 2 0 16,-5-3 0-16,0 3 0 16,3-1 0-16,-1 3 0 15,6 1 0-15,-1-1 0 16,2 1 0-16,-1 0 0 15,3 2 0-15,-3-3 0 16,1 5 0-16,-4 1 0 16,5-4 0-16,-3 6 0 0,0 3 0 15,0 1 0 1,5 2 0-16,2 3 0 0,0-1 0 15,3 4 0 1,-3 2 0-16,3-2 0 0,-3 0 0 16,2-4 0-1,-6 5 0-15,2-4 0 0,0-1 0 16,2 4 0-1,2-1 0-15,1 0 0 0,4 2 0 16,2 2 0-16,1-2 0 0,2-2 0 16,-5-1 0-1,2-1 0-15,-1-6 0 16,1-1 0-16,-4-1 0 15,0 0 0-15,7-3 0 0,2 1 0 16,4 1 0 0,4-3 0-16,1-1 0 15,-2 2 0-15,-2-3 0 0,2-2 0 16,0-4 0-16,-9 1 0 15,2-6 0-15,0 0 0 16,3-8 0 0,-1 9 0-16,1-9 0 0,-3 0 0 15,5 0 0-15,-3 0 0 16,-2 0 0-16,-4 0 0 15,-1 0 0 1,-4 0 0-16,-3-9 0 0,-1 9 0 16,-1 0 0-16,0 0 0 0,0 0 0 15,3 0 0 1,2 0 0-16,-1 0 0 0,6 0 0 15,-3 0 0 1,-2 0 0-16,4 0 0 0,-1-11 0 16,-4 11 0-1,4-10 0-15,-1 10 0 0,2 0 0 16,-2-9 0-1,1 9 0-15,6 0 0 0,-5 0 0 16,-2-8 0-16,-2 8 0 16,2-11 0-16,0 0 0 15,-2-3 0-15,5-3 0 0,-3-1 0 16,5-4 0-1,-3 2 0-15,3 2 0 16,2-2 0-16,-7 2 0 16,5 1 0-16,-5 1 0 0,3 5 0 15,-3-4 0-15,2 2 0 16,1 1 0-1,-1 5 0-15,1-4 0 0,2 3 0 16,2-1 0-16,0 9 0 16,2-10 0-16,-1 10 0 15,-4-11 0 1,4 2 0-16,-8 9 0 0,2-11 0 15,-6 4 0-15,-3-3 0 16,-5 3 0-16,1-1 0 16,-1-4 0-16,-1-1 0 0,4 2 0 15,2-3 0 1,0 1 0-16,-2-1 0 0,7 1 0 15,-8-2 0 1,4-1 0-16,1 5 0 0,-6-5 0 16,-3 2 0-1,2 0 0-15,1-3 0 0,0 4 0 16,-1-1 0-1,1 4 0-15,1-7 0 0,1 3 0 16,-4-5 0-16,1 3 0 0,-4-6 0 16,2 2 0-1,-7-5 0-15,-4 2 0 16,2 1 0-16,-3-1 0 15,1 8 0-15,0-4 0 0,2 4 0 16,2-1 0 0,2 2 0-16,6 1 0 15,-4 2 0-15,1-3 0 0,5-2 0 16,-5 2 0-16,-3 1 0 15,5-2 0-15,-4 2 0 16,0-1 0 0,1-2 0-16,4 2 0 0,-6-2 0 15,10 1 0-15,-2 1 0 16,1-4 0-16,4 3 0 15,-1 0 0 1,2 2 0-16,-1-2 0 0,1 2 0 16,-2 0 0-16,0 3 0 0,3-6 0 15,2 5 0 1,-3 1 0-16,3 1 0 0,2-2 0 15,-4 4 0 1,-3-3 0-16,0 10 0 0,-4-7 0 16,-1 7 0-1,-2 0 0-15,3 0 0 0,-3 7 0 16,5-7 0-1,0 0 0-15,-5 12 0 0,5-12 0 16,-3 8 0-16,-4-8 0 16,3 13 0-16,-1-13 0 15,-2 17 0-15,2-9 0 16,0 4 0-16,5-2 0 15,-3 1 0-15,6 0 0 16,-6 1 0-16,-2-12 0 16,1 11 0-16,-8-11 0 15,-2 0 0-15,-28 0 0 0,37 0 0 16,-37 0 0-1,0 0 0-15,0 0-21 0,0 0-65 16,0 0-50 0,-26 13-27-16,-15-13-7 0,-11 25 0 15,-22-15-4 1</inkml:trace>
    <inkml:trace contextRef="#ctx0" brushRef="#br0" timeOffset="-2">1924-339 784 748,'21'-5'22'16,"7"5"0"0,-2-8-7-16,-26 8-3 15,51-8-2-15,-51 8-3 16,46-9-2-16,-46 9-1 0,45-8 0 15,-45 8 0 1,41 0 1-16,-41 0-2 16,42 0 2-16,-14 0 0 0,-28 0 3 15,44 0-2-15,-16 0 2 16,-4 0 0-16,1 0 1 15,1 0-1 1,4 0 1-16,-30 0 1 0,49 0-2 16,-26 0 1-16,5 0-4 15,2 0 1-15,0 0-2 16,3 0 0-1,4-8-1-15,0 8-2 0,3-9 1 16,-3 9-2-16,3 0 1 0,1-8 1 16,-1 8-1-1,0 0-1-15,-6 0 0 0,6-8 0 16,-5 8 0-1,0 0 1-15,2-7-1 0,-4 7 1 16,-1 0-2 0,5 0 4-16,-2 0-5 0,2 0 4 15,1 7-2-15,-1-7 0 0,2 14 0 16,-4-7 0-1,5 3 0-15,-3-3 0 16,0 5 0-16,-2-1 0 16,0-4 0-16,4 5 0 0,-4-1 0 15,5-3 0 1,-1 3 0-16,3-3 0 15,0 3 0-15,5-11 0 16,-3 14 0-16,0-14 0 0,3 10 0 16,-1-2 0-1,1 1 0-15,-1-1 0 0,1 3 0 16,-3-2 0-16,0 1 0 0,0 0 0 15,-4 3 0 1,1-3 0-16,-1 1 0 16,0 0 0-16,-3 2 0 15,0 4 0-15,5 2 0 0,-3 3 0 16,-1 0 0-1,1 0 0-15,-6-1 0 16,-1 4 0-16,1 0 0 0,-5 0 0 16,2 0 0-1,0-2 0-15,-2 6 0 0,2-1 0 16,3 4 0-1,-1-2 0-15,1 3 0 0,0-8 0 16,1 2 0 0,-3 1 0-16,-1-7 0 0,-5 1 0 15,3-2 0 1,3-6 0-16,-1 2 0 0,2-1 0 15,6 2 0-15,-4-1 0 0,8 0 0 16,-4 2 0 0,1-2 0-16,-4 1 0 0,-2-1 0 15,-1 1 0 1,3-7 0-16,-2 4 0 0,-3 0 0 15,2 0 0 1,1-4 0-16,4 1 0 0,-4 1 0 16,1-5 0-1,1 4 0-15,0-2 0 0,2-9 0 16,-4 11 0-16,-3-11 0 15,3 0 0-15,-3 10 0 16,0-10 0-16,1 8 0 16,3-8 0-1,-1 9 0-15,0-9 0 0,-1 10 0 16,1-10 0-16,-1 10 0 15,3-10 0-15,-9 10 0 16,2-10 0-16,-1 8 0 0,1-8 0 16,5 8 0-1,-1 1 0-15,6-9 0 0,4 10 0 16,4 0 0-1,3-10 0-15,0 13 0 0,-3-13 0 16,-2 0 0 0,-4 0 0-16,-1 0 0 0,-4 0 0 15,3 0 0 1,-1 0 0-16,5 0 0 0,2 0 0 15,2-8 0-15,3 8 0 0,0 0 0 16,2 0 0 0,-4-9 0-16,-1 9 0 15,-2-13 0-15,-4 1 0 16,4 4 0-16,3 0 0 0,4-1 0 15,0 1 0 1,5 8 0-16,2-10 0 16,-2 10 0-16,-1-8 0 15,-3 8 0-15,-1-12 0 0,-5 12 0 16,-1-8 0-16,-8 8 0 15,2-10 0 1,-4 10 0-16,5-9 0 0,-5 9 0 16,-1 0 0-16,4-8 0 15,-6 8 0-15,1 0 0 16,-5-7 0-1,2 7 0-15,-30 0 0 0,44-22 0 16,-44 22 0-16,40-12 0 0,-40 12 0 16,44-17 0-1,-19 9 0-15,1 8 0 0,0-14 0 16,1 14 0-1,4-11 0-15,-1 4 0 0,2 7 0 16,1-15 0 0,4 5 0-16,-2 2 0 0,5-3 0 15,-1 4 0 1,8-3 0-16,2-4 0 0,-1 5 0 15,4-2 0-15,1 4 0 16,-4-4 0-16,0-3 0 16,-3 1 0-16,-4-4 0 0,0 4 0 15,-7-4 0 1,0 1 0-16,2-1 0 15,-2 1 0-15,0 2 0 16,2 1 0-16,5 0 0 0,-5-2 0 16,7 1 0-1,0-5 0-15,-2 2 0 16,0-2 0-16,2 6 0 0,0-7 0 15,-2 3 0-15,5-5 0 16,-3 8 0-16,0 2 0 16,0-4 0-1,0 4 0-15,-4-1 0 0,2 4 0 16,-3 1 0-16,-4-2 0 15,3 10 0-15,-4-15 0 16,1 7 0-16,-2 1 0 0,6-3 0 16,-1 0 0-1,3 1 0-15,1-2 0 0,-4 4 0 16,1-4 0-1,-2 1 0-15,0 0 0 0,-4 3 0 16,0-1 0 0,-3-1 0-16,0 9 0 0,0-13 0 15,3 13 0 1,-3-12 0-16,5 12 0 0,-5-15 0 15,5 15 0-15,-5-11 0 0,-4 11 0 16,9-15 0 0,-3 15 0-16,1-10 0 15,-1 10 0-15,1-9 0 16,7 9 0-16,-3 0 0 0,2 0 0 15,-4 0 0 1,-2-8 0-16,-1 8 0 16,3 0 0-16,-5 0 0 15,1 0 0-15,-1 0 0 0,0 0 0 16,3 0 0-16,-1 0 0 15,3 0 0 1,2 0 0-16,0 0 0 0,1 0 0 16,-6 0 0-16,-2 0 0 15,-30 0 0-15,45 0 0 16,-45 0 0-1,32 0 0-15,-32 0 0 0,35-11 0 16,-35 11 0-16,49 0 0 0,-14-9 0 16,-10 9 0-1,13-6 0-15,-6 6 0 0,1 0 0 16,2 0 0-1,-1 0 0-15,1 0 0 0,3 0 0 16,3 0 0 0,6 0 0-16,4 0 0 0,3 6 0 15,-6-6 0 1,-1 9 0-16,-3-9 0 0,-7 8 0 15,-9-8 0-15,-28 0 0 16,35 11 0-16,-35-11 0 16,0 0 0-16,23 0 0 15,-23 0 0-15,0 0 0 16,0 0-28-16,0 0-96 15,0 0-30-15,-48 0-17 16,13 0-4-16,-21 0-1 16,5 22-6-16</inkml:trace>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52.78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1C142D5-78DE-44FC-B723-562DAB477159}" emma:medium="tactile" emma:mode="ink">
          <msink:context xmlns:msink="http://schemas.microsoft.com/ink/2010/main" type="inkDrawing" rotatedBoundingBox="9698,6249 10223,5948 10295,6074 9771,6376" semanticType="callout" shapeName="Other">
            <msink:sourceLink direction="with" ref="{1121ACE2-5CC0-4D60-91F3-9977AD1A4951}"/>
          </msink:context>
        </emma:interpretation>
      </emma:emma>
    </inkml:annotationXML>
    <inkml:trace contextRef="#ctx0" brushRef="#br0">0 385 82 0,'0'0'40'0,"0"0"9"15,0 0 1 1,0 0-1-16,0 0 8 0,0 0 22 15,0 0 18-15,0 0-6 16,0 0-10-16,21-32-8 16,-21 32-8-1,0 0-2-15,30-22-12 0,-30 22-21 16,0 0-27-16,37-27 0 0,-37 27-1 15,31-13 1 1,-31 13-2-16,32-13 1 0,-32 13-1 16,33-13-2-1,-33 13 2-15,30-10-1 0,-30 10-1 16,26-12 1-1,-26 12 0-15,30-8 0 0,-30 8 0 16,28 0 1 0,-28 0 0-16,0 0 0 0,25-10-1 15,-25 10 1-15,0 0-2 16,0 0 2-16,0 0-2 15,0 0 1-15,26 0-2 0,-26 0 2 16,0 0 0 0,25-24 0-16,-25 24-2 15,24-10 2-15,-24 10 1 16,0 0-2-16,32-11 3 0,-32 11-3 15,0 0 2-15,0 0-1 16,0 0 2 0,0 0-3-16,0 0 0 0,31-17 1 15,-31 17-1-15,0 0 1 16,30-35-44-16,-30 35-73 15,25-30-36 1,-25 1-11-16,0 29-6 0,-39-48-2 16,13 27 21-16</inkml:trace>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0:51.08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DD0E1EF-60D4-4E45-9F69-9E95C07FD1B3}" emma:medium="tactile" emma:mode="ink">
          <msink:context xmlns:msink="http://schemas.microsoft.com/ink/2010/main" type="inkDrawing" rotatedBoundingBox="11550,14199 11786,13549 11844,13570 11608,14220" semanticType="callout" shapeName="Other">
            <msink:sourceLink direction="with" ref="{0BF69B68-DFF8-4178-9C4C-871E80832D00}"/>
            <msink:sourceLink direction="with" ref="{FD854A44-4258-476F-8C3E-D2A2DE4EFD94}"/>
          </msink:context>
        </emma:interpretation>
      </emma:emma>
    </inkml:annotationXML>
    <inkml:trace contextRef="#ctx0" brushRef="#br0">214 0 76 0,'0'33'30'0,"0"-33"-5"15,0 0-3-15,0 33-4 0,0-33-5 16,0 0-1-16,0 0-3 15,0 0 1-15,0 0-5 16,-14 25 3 0,14-25-2-16,0 0 1 0,0 0-2 15,0 0-5-15,0 0 0 16,0 25-1-16,0-25 1 15,0 0 0 1,0 35 2-16,0-35-3 0,-10 35 4 16,10-35 2-16,-7 38 1 0,7-38-1 15,-9 45 0 1,9-45-1-16,-7 38 0 0,7-38 2 15,-9 30-3 1,9-30-1-16,0 0-3 0,-17 32 4 16,17-32-2-1,0 0 3-15,-27 33 0 0,27-33 4 16,-19 25-3-1,19-25 1-15,-16 30 2 0,16-30-5 16,0 0 4-16,-19 33-4 16,19-33 1-16,0 0-5 15,-12 25 2-15,12-25 0 0,0 0-1 16,-18 30 1-1,18-30-1-15,-12 24 2 16,12-24-6-16,-9 28 6 16,9-28-1-16,0 25 0 15,0-25-1-15,9 25 0 0,-9-25 0 16,0 0-7-1,12 22-10-15,-12-22-15 0,0 0-21 16,0 0-26 0,0 0-2-16,0 0 2 0,-30-22 79 15</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2:09.62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B587AAD-259A-4A5C-806F-E801DFB4C67C}" emma:medium="tactile" emma:mode="ink">
          <msink:context xmlns:msink="http://schemas.microsoft.com/ink/2010/main" type="inkDrawing" rotatedBoundingBox="14375,7340 27349,8976 26801,13321 13827,11686" semanticType="callout" shapeName="Other">
            <msink:sourceLink direction="with" ref="{6F78CAA2-435D-4878-AED3-A4754D595FE9}"/>
            <msink:sourceLink direction="with" ref="{6E41F83A-BB92-494E-8AC3-6CA3D63F31AB}"/>
          </msink:context>
        </emma:interpretation>
      </emma:emma>
    </inkml:annotationXML>
    <inkml:trace contextRef="#ctx0" brushRef="#br0">1236 4276 41 0,'0'0'20'0,"0"0"3"0,0 0-2 16,0 0 1-1,0 0-1-15,0 0-1 0,0 0-6 16,0 0-2 0,0 0-1-16,0 0 3 0,0 0 2 15,0 0 4-15,0 0-2 16,0 0 0-16,0 0 4 15,0 0-3-15,0 0 0 0,0 0-8 16,0 0 2 0,0 0-4-16,-26-14 9 15,26 14-1-15,0 0 2 16,0 0 0-16,-26 0 1 0,26 0 2 15,0 0-4-15,0 0-1 16,-25-10-6 0,25 10 1-16,0 0-7 0,0 0 3 15,0 0-4-15,0 0-3 16,0 0 3-16,-23-16 4 15,23 16 2 1,0 0-1-16,-26-9 4 0,26 9-4 16,0 0 4-16,-28 0-2 15,28 0 0-15,0 0-7 16,0 0-2-16,-23-19 1 0,23 19-2 15,0 0 4 1,0 0-4-16,-30-34 3 0,30 34-3 16,0 0 4-1,-26-26-2-15,26 26 1 0,0 0-2 16,0 0-1-1,-30-30 2-15,30 30-1 0,0 0 2 16,-19-29-1 0,19 29 2-16,0 0-3 0,-18-32 3 15,18 32-1-15,-19-30-1 0,19 30 1 16,0 0 0-1,-21-33 1-15,21 33-1 16,-14-25 5-16,14 25-3 16,0 0 4-16,-16-26-3 0,16 26 2 15,-14-25-3 1,14 25-3-16,-14-30 0 15,14 30-3-15,-12-31 4 0,12 31-3 16,-9-29 7-16,9 29 2 16,0 0 8-16,-21-33 2 15,21 33 2 1,0 0 0-16,0 0-2 0,-23-27 2 15,23 27-7-15,0 0-3 16,-23-34-7-16,23 34 1 16,-17-30-4-1,17 30 1-15,-18-24-1 0,18 24-2 16,0 0 1-16,-28-37-1 0,28 37 1 15,-19-30-3 1,19 30 3-16,-21-27-3 0,21 27 2 16,-25-38 1-1,25 38-2-15,-26-43 1 0,10 18-1 16,16 25 1-1,-30-47-2-15,16 22 3 0,14 25-3 16,-31-42 3 0,31 42-1-16,-30-43 2 0,30 43-3 15,-23-46 1-15,9 23 0 16,0-6 0-16,0-1 1 15,2 2-2-15,3-2 2 0,-3 0-2 16,1 3 3 0,-1-3-3-16,5 2 0 15,-4 1 0-15,-1-4-2 16,3 7 3-16,-1-6-3 0,-1-1 2 15,4 1 2-15,-5 0 0 16,1 0 1 0,4-3-1-16,-5 3 3 0,5-5-4 15,-2 5 4 1,-3 0-4-16,5 0 0 0,-2 0 0 15,-1 2 1 1,1 2 0-16,0-3-1 0,2 4-1 16,-2-2 2-1,-1 0-1-15,10-4 0 0,-14 7 1 16,5-4-2-16,9-2 1 0,-14 3 0 15,14-1 0 1,-9 2-2-16,9-4 2 0,-12-4-1 16,12-1 2-1,-12-3-2-15,12 2 0 0,-11-3 0 16,11-2 1-1,-9 6 1-15,9 1-1 0,0 1 0 16,-12 3 1 0,12 2 1-16,-9-6 0 0,9-2-2 15,-7 4 0-15,7-6-1 16,-10 1 1-16,10-4-4 15,-7 3 4-15,7 3-3 16,0-1 3-16,0 4-3 16,0 2 1-16,0-3 0 15,0 7 0 1,0 1 2-16,0-3-3 0,0-1 2 15,0 1-2-15,0 1 4 0,0 1-1 16,0-2 1 0,0 2-2-16,0-3 1 0,0 29 1 15,0-47-2 1,0 22 3-16,7 3-3 0,-7-4 1 15,0 1-2 1,12-2 4-16,-12-6-2 0,14 3 1 16,-7-3-1-1,5 3-1-15,-1 3 1 0,1-4-1 16,-3 1 2-16,3 6-2 15,-12 24 2-15,25-44-3 16,-25 44 2-16,24-41 0 0,-24 41 0 16,25-38 1-1,-25 38-2-15,28-45 1 16,-28 45-2-16,30-43 2 15,-30 43-2-15,33-39 4 0,-33 39-2 16,37-43 1 0,-37 43-2-16,37-33 0 15,-37 33 0-15,35-33 1 0,-35 33-1 16,40-27-1-16,-40 27 3 15,39-24-3-15,-39 24 4 16,44-29-2 0,-18 15 1-16,0 1-1 0,-3-4 0 15,2 4 1-15,-1-2-3 16,1 4 2-16,3 0-1 15,0-1 2-15,0 6-1 0,-2-2 1 16,1-1-3 0,4 1 2-16,-1 8 1 0,2-13-1 15,-1 1 0 1,1 12-2-16,-2-13 3 0,5 13-3 15,-2-14 5 1,-1 14-3-16,-1-7-1 0,-1 7 3 16,0-10-3-1,-2 10 2-15,5-13-1 0,-3 13 2 16,2-11-3-16,3 11 1 0,5-6 0 15,-3 6-1 1,3 0 2-16,-1-11-1 16,-2 11-2-16,-2 0 0 15,2 0 2-15,-4-8-1 0,-3 8 2 16,0 0-2-1,1 0 2-15,-1 0-2 16,-2 0 3-16,0 0-1 16,2 0-1-16,-4 0 0 0,1 0-1 15,1 0 1-15,3 0 0 16,1-8 2-1,3 8-4-15,2 0 2 0,-2 0-1 16,5 0 1-16,-5 0 0 16,4 0 0-16,-4 0 0 15,-5 0-2 1,3 8 4-16,-3-8-2 0,2 8 1 15,1-8-1-15,2 0 3 0,0 11-4 16,0-11 0 0,2 6 2-16,-5-6-3 0,3 11 4 15,-2-11-3 1,-1 9 3-16,3-1-5 0,0-1 4 15,5-7 0 1,-3 15-1-16,5-15 1 0,2 8-2 16,0-8 2-1,3 10-3-15,-1-10 4 0,-2 12-3 16,1-4 2-16,-4-8-1 15,4 13 1-15,-6-4 0 16,3-9-2-16,-5 13 1 0,-2-13 0 16,0 14 0-1,-2-14 0-15,1 10 0 16,-3-4-3-16,1-6 2 15,1 12 1-15,-3-4 1 0,0 2-2 16,5 2 1 0,-9 1 0-16,-1-2-1 15,3 0 3-15,-5 2-3 0,-23-13 2 16,45 23-3-16,-45-23 4 16,41 10-3-16,-41-10 0 15,45 12 1 1,-45-12-1-16,46 0 1 0,-46 0 0 15,49 12 2 1,-49-12-3-16,51 10 2 0,-28-10 2 16,3 0-1-16,-3 11-3 0,3-11 0 15,-1 7 2 1,-1-7-4-16,4 8 4 0,-3-8-2 15,-2 12 0 1,3-4-1-16,0-8 4 0,-1 16-2 16,1-6 0-1,-1-2 1-15,-1 5-2 0,-24-13 1 16,44 21 1-1,-44-21-1-15,37 22 0 0,-37-22 0 16,30 12-1-16,-30-12 3 16,35 0-3-16,-35 0 0 15,42 0 1-15,-42 0-2 16,49-12 3-16,-21 12-1 15,-5 0 1-15,3 8-3 16,-1-8 4-16,-25 0-2 16,42 22 0-16,-42-22 0 15,44 19-1-15,-44-19 3 16,42 14-2-16,-42-14-1 15,42 12 1-15,-42-12 0 0,44 15 1 16,-44-15 0 0,37 15-1-16,-37-15-1 0,37 16 1 15,-37-16-1 1,40 14 2-16,-40-14-2 0,42 10 0 15,-42-10-2 1,44 12 4-16,-44-12-2 0,47 11 1 16,-47-11-1-16,39 10 0 15,-39-10 2-15,37 14-2 16,-37-14 1-16,40 11 0 0,-40-11 0 15,37 17-2 1,-37-17 3-16,40 10 0 16,-40-10-2-16,39 8 2 15,-39-8-2-15,37 12 2 0,-37-12 0 16,31 8 1-1,-31-8-3-15,27 10 0 16,-27-10 1-16,24 13 1 0,-24-13-1 16,28 11-1-16,-28-11 2 15,30 16-2-15,-30-16 2 16,32 17-1-1,-32-17 1-15,40 23-3 0,-40-23 3 16,37 22 0-16,-37-22-2 16,37 23 1-16,-37-23-1 15,33 21 0 1,-33-21 2-16,30 17 0 0,-30-17-3 15,26 14 2-15,-26-14 0 0,37 18 1 16,-37-18-2 0,37 20 1-16,-37-20 0 0,42 23-1 15,-42-23 2 1,42 25-1-16,-42-25 0 0,42 22-1 15,-42-22 2 1,39 23-1-16,-39-23 0 0,42 18 1 16,-42-18-2-16,47 28 1 0,-47-28-1 15,46 34 1 1,-46-34-1-16,44 32 2 15,-44-32-2-15,35 28 2 16,-35-28-1-16,30 23 1 0,-30-23-1 16,31 22 1-1,-31-22-1-15,32 25 0 16,-32-25 1-16,40 30-2 15,-40-30 4-15,39 28-2 0,-39-28 3 16,42 27-3-16,-42-27 1 16,42 23-2-1,-16-8 1-15,-26-15 1 0,48 29-3 16,-22-16 3-16,-3 0-4 15,3 4 3-15,-1-1-1 16,-1 1 1 0,-24-17 0-16,44 26-2 0,-44-26 1 15,44 22-1-15,-18-10 1 16,-3-4-1-16,2 2 1 15,3 2 0-15,3 1 1 0,-1 4-1 16,0-1 0 0,3 1 0-16,-1 0-2 0,1 3 3 15,2-5-3 1,0 1 2-16,-3-4-2 0,1 1 2 15,-1-1-1 1,-2-2 1-16,3 1 0 0,2 2-1 16,0-2 3-16,0 4-2 15,4 3 0-15,-2-1-1 16,3-1 2-16,-3 1-1 0,3 2 1 15,-5-3-1 1,2-1-1-16,-2-2 2 16,-3 1-1-16,1-1 1 15,4 4 0-15,-2-1 0 0,2 2-2 16,3-1 1-1,4 7-2-15,-2-1 1 16,2-1 1-16,2-1-1 0,-2-1 0 16,-2 6-1-16,3-8 3 15,-1 1-1-15,-5 0 0 16,5 1-1-1,-6-6 0-15,-3 2 0 0,4 1 1 16,-4-1-1-16,4 0-1 16,-1 3 1-16,1 3 1 15,-4-1 1 1,2 2-3-16,1 1 1 0,1 1 1 15,-4-3 1-15,4-7-1 0,-4 3 0 16,0-3-1 0,2-2-1-16,-2-3 4 0,0-2-4 15,5 4 1 1,-3 1 0-16,2 4 1 0,3-4 1 15,-2 7-2 1,4-6-1-16,-2 4 0 0,2 4 4 16,0-6-3-16,-2-1 1 15,0-5-3-15,5 4 1 16,1-3 1-16,-1-1 4 15,-1 9-3-15,3-8-3 16,-2 9 5-16,2-7-3 16,-3 7 4-16,-2-2-5 15,3-1 6-15,-3-3-9 16,0-4 8-16,0 5-1 15,-2-7-2-15,2 5-1 16,1-4 0-16,-4 4 2 0,4-5-3 16,-1 5 4-1,0-3-4-15,0-3 1 0,0 3 0 16,-2-10 2-1,-2 10 0-15,-1-10-2 0,3 0 1 16,-2 0-1 0,-3 0 1-16,0 0 0 0,0 0 2 15,-4 0-4 1,-1-8 2-16,-1 8 1 0,-1 0-1 15,-2 0-1-15,-3-6 1 0,3 6-1 16,0 0-1 0,-2-13 2-16,-1 13-2 15,3-16 1-15,2 7 0 16,-4-2 2-16,2 11-1 0,2-17 0 15,-2 17 0 1,2-13-1-16,-6 13 2 16,3 0 0-16,-1 0 0 0,4 0-1 15,-6 0-1-15,1 0 1 16,-2-8 1-16,5 8 0 15,-2 0-2 1,-1 0 0-16,1 0 0 0,2 0 2 16,0 0-1-16,0 0 1 15,0 0-2-15,-5 0 1 16,5 0 1-1,0 0 0-15,0 0 0 0,-5 0-2 16,2 0 1-16,6 0-1 0,-3-9 1 16,2 9-1-1,-5 0 1-15,10 0-1 0,-4 0 0 16,-1 0 1-1,2 0-1-15,-4 0 0 0,-2 0 2 16,2 0 0 0,-3 0-1-16,-1 0 1 0,3 0-2 15,-1 9 1 1,0-9 0-16,-3 0 1 0,2 0-1 15,-25 0-1-15,45 11 1 16,-45-11-2-16,39 0 3 16,-39 0-3-16,35 10 1 0,-35-10 1 15,35 9-1 1,-35-9 1-16,32 13 0 15,-32-13 0-15,40 17-1 16,-40-17 3-16,37 15-1 0,-37-15 0 16,37 16-1-16,-37-16 1 15,33 10-2 1,-33-10 3-16,30 8-3 0,-30-8 2 15,26 0-1-15,-26 0 0 16,25 12 1-16,-25-12-1 16,28 8 2-1,-28-8-3-15,26 7 2 0,-26-7 0 16,23 10-2-16,-23-10 1 15,0 0-1-15,28 7 1 16,-28-7 0-16,0 0 1 0,0 0-2 16,26 13 1-1,-26-13 0-15,0 0 2 0,0 0-3 16,0 0 1-1,0 0 1-15,0 0 2 0,0 0-37 16,0 0-57 0,0 0-36-16,-54-15-10 0,3 0-3 15,-3 15-15 1,-20 0-9-16</inkml:trace>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2:15.07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CEA05137-7C68-43DB-A610-53B4324BC370}" emma:medium="tactile" emma:mode="ink">
          <msink:context xmlns:msink="http://schemas.microsoft.com/ink/2010/main" type="inkDrawing" rotatedBoundingBox="15474,11719 25740,12097 25657,14360 15391,13982" semanticType="callout" shapeName="Other">
            <msink:sourceLink direction="with" ref="{95279CA8-5CFA-47B8-9A47-6B5F257A01AC}"/>
            <msink:sourceLink direction="with" ref="{B7A1CFF7-16C5-40ED-B683-45D01DA573C7}"/>
          </msink:context>
        </emma:interpretation>
      </emma:emma>
    </inkml:annotationXML>
    <inkml:trace contextRef="#ctx0" brushRef="#br0">0 0 84 0,'0'0'47'0,"0"0"-11"15,0 0-5-15,33 21-2 16,-33-21-5-1,28 22-7-15,-28-22-6 0,33 26-2 16,-33-26 3-16,32 28 5 0,-32-28 8 16,28 26-1-1,-28-26 7-15,28 22-1 0,-28-22 6 16,25 29-5-1,-25-29-2-15,35 38-5 0,-35-38-6 16,35 40 0 0,-35-40-3-16,33 34 2 0,-33-34-6 15,28 33 5 1,-28-33-6-16,28 24 6 0,-28-24-2 15,32 19 5-15,-32-19-1 16,42 29 6-16,-16-15 7 16,-1 3 5-16,5 6 3 0,-2-8-6 15,5 8 2 1,-5-5-8-16,2 2-1 15,-2-3-6-15,2 0-9 16,-4-2-7-16,4-2-3 0,-2 7 1 16,2-3-4-16,-2 1 4 15,2 5-3 1,-2-1 2-16,0 3-1 0,-2-2 1 15,2 2 1-15,2 0-3 16,-2 0 2-16,0-3-2 16,2-4 1-1,-2 2-2-15,-3 0 5 0,6-2-5 16,-4 1 4-16,4 4-2 15,-3-2 1-15,2-2 0 16,0 6-1-16,-2-1 1 0,2-3-3 16,-7-3 4-1,5 2-3-15,-2-7 2 0,-26-13-2 16,44 28 3-1,-44-28 1-15,47 27-3 0,-24-10 1 16,5-4-2 0,-3 6 2-16,3 0-1 0,2-2 2 15,-4-2-4 1,4 5 1-16,-4-6 3 0,-26-14-1 15,42 25-1-15,-42-25 2 0,42 16-4 16,-42-16 1 0,37 13 4-16,-37-13-3 15,39 17-2-15,-39-17 2 16,47 22 2-16,-47-22-2 0,46 28 0 15,-46-28 0 1,47 21 0-16,-24-7 0 16,-23-14-2-16,44 17 4 0,-44-17-5 15,44 13 4-15,-44-13 1 16,40 17-2-16,-17-7 0 15,-23-10 0 1,44 23 0-16,-44-23 0 0,45 21 0 16,-20-12 0-16,-2-1 0 15,3 0 0-15,-26-8 0 16,40 11 0-1,-40-11-3-15,41 16 3 0,-41-16-4 16,40 20 5-16,-40-20-6 0,42 30 4 16,-42-30-3-1,46 30-2-15,-22-15 4 0,-24-15-2 16,48 37 4-1,-24-21-6-15,4-4 6 0,-3 5-4 16,8-4 5 0,-5 5-1-16,4-1 1 0,1 3-3 15,-1-5 2 1,1 4 1-16,4-8-1 0,-4 0 0 15,-1 1 0-15,1-2 1 16,2-10-2-16,0 14 2 16,-1-14-2-16,4 16 2 15,-3-4 0-15,-1 1 1 16,-1 1-2-16,0-3 0 15,-3 5-1-15,-2-3 0 16,0-2 2-16,-3-1-5 16,-25-10 4-16,47 13-2 0,-24-5 3 15,2-1-1 1,1 3 2-16,-3-10-1 0,5 15-1 15,0-6 3 1,-5-2-4-16,3 2 1 0,2-9-2 16,-28 0 4-1,46 24-5-15,-46-24 4 0,45 13-1 16,-22-5-1-1,2-1 2-15,1 1-2 0,-26-8 2 16,44 15-4-16,-44-15 4 0,49 13-3 16,-49-13 2-1,44 9-1-15,-44-9 3 0,44 10-2 16,-20-10 0-1,-24 0 2-15,46 11-3 0,-20-11 2 16,2 9-1 0,-5-9 2-16,5 10-3 15,0-10 2-15,0 10 1 16,-1-10-3-16,4 10 1 0,-6-10 0 15,3 8 0-15,2-8-3 16,1 8 4 0,-1-8-3-16,2 8 3 0,3-8-2 15,0 0 3-15,0 0-2 16,5 0-1-16,-8 0 2 15,3 0-2 1,5 0 1-16,-8 0-3 0,3 9 6 16,-5-9-5-16,1 8 4 0,-4-8-2 15,1 10 0 1,-28-10 0-16,45 0-1 0,-45 0 2 15,44 8-5 1,-44-8 5-16,44 0-3 0,-44 0 3 16,44 0-2-1,-21 0 2-15,3 0 0 0,-3 0-1 16,3 0 3-1,-1 9-5-15,-1-9 3 0,3 0-2 16,-1 0 3-16,2 8-2 16,-2-8 1-16,1 0 0 15,-1 0 1-15,-3 0-1 0,5-11-1 16,-2 11 1-1,2 0-2-15,-28 0 1 16,49 0-1-16,-24 0 1 16,1 0-2-16,2-7 2 0,-1 7 1 15,4 0-1 1,-1-12 0-16,0 4 0 15,0 8 0-15,1-14 0 0,1 14 1 16,-2-14-1-16,3 14 1 16,-5 0 0-16,2 0 2 15,-4 0-2 1,-3 0-2-16,5 0 1 0,-3 0 0 15,3 0-1-15,3 0-1 16,3 0 2-16,-3 0-3 16,4-7 3-16,2 7 1 0,-5 0-2 15,1 0 0 1,-3-10 1-16,0 10 1 0,-2 0-3 15,3-10 3 1,-8 10-3-16,5-10 2 0,-3 10 1 16,3 0 2-1,-5-12-3-15,3 12 0 0,-3-8 0 16,3 8-1-1,-1-8 2-15,-25 8-1 0,47-12 0 16,-47 12-3-16,49-10 3 0,-49 10 1 16,49-13 1-1,-21 13-1-15,-1-12-1 16,1 12 1-16,-4-10-2 15,6 10 3-15,-30 0-2 0,46-17 2 16,-46 17-2 0,44-11 2-16,-44 11-2 15,45-17 0-15,-45 17 0 16,44-17 0-16,-44 17 0 0,44-23-1 15,-18 12 0-15,-26 11-1 16,39-20 3 0,-39 20-1-16,42-22 3 0,-42 22-4 15,40-22 1-15,-40 22 0 16,44-18 0-16,-21 3 0 15,3 5-1 1,1-5 3-16,-3 2-4 0,4 3 3 16,2-5-2-16,0 5 1 0,-2-4 0 15,0 7-1 1,-2-3 1-16,1-1-3 0,1 3 3 15,0 8-1 1,0-8 1-16,-5 8-1 0,3-11 3 16,0 3-3-1,-26 8 1-15,41-11 1 0,-41 11-2 16,45-14 1-1,-45 14-1-15,44-8 2 0,-44 8-3 16,39 0 3-16,-39 0-1 16,38-17 1-16,-38 17-1 15,37-10 3-15,-37 10-3 0,30-16 3 16,-30 16-3-1,30-17 3-15,-30 17-2 16,33-14 1-16,-33 14-1 16,32-11 1-16,-32 11-3 0,33-8 1 15,-33 8 2 1,35-14-2-16,-35 14 1 15,37-13 1-15,-37 13-1 0,37-22-1 16,-37 22 4 0,40-23-3-16,-40 23-1 0,42-21 1 15,-42 21-3 1,34-19 2-16,-34 19 0 0,31-20-2 15,-31 20 3 1,25-13-3-16,-25 13 3 0,0 0-1 16,30-21 0-16,-30 21 1 0,0 0-1 15,33-29 1 1,-33 29-2-16,23-25 2 0,-23 25-1 15,26-23-1 1,-26 23 2-16,30-28 0 0,-30 28-1 16,28-30-1-1,-28 30 2-15,30-36-2 0,-30 36 1 16,33-36-1-1,-33 36 0-15,35-35-2 0,-35 35 3 16,39-33-1-16,-39 33 1 16,44-30 0-16,-44 30-1 15,45-27 0-15,-22 12 0 16,-23 15 2-16,46-23-3 15,-20 9 2-15,-26 14 0 16,44-20 1 0,-21 9-1-16,-23 11 0 0,49-17 0 15,-49 17 0-15,42-15 0 16,-42 15-1-16,44-20 2 15,-44 20-3-15,42-16 1 0,-42 16-1 16,35-27 4 0,-35 27-4-16,40-25 2 0,-40 25 0 15,32-27-2 1,-32 27 3-16,35-33-1 0,-35 33 1 15,35-33-2 1,-35 33 3-16,30-35-2 0,-30 35 0 16,30-37-1-16,-30 37-1 15,24-35 3-15,-24 35-4 16,25-25 4-16,-25 25-2 0,0 0 0 15,33-30 2 1,-33 30 2-16,25-20-3 16,-25 20-1-16,24-21 3 15,-24 21-3-15,27-27 0 0,-27 27 1 16,33-30-2-1,-33 30 0-15,40-30 2 16,-40 30 0-16,41-28 1 0,-41 28-1 16,40-24-1-16,-14 13 1 15,-26 11 0-15,46-21 1 16,-20 11-1-1,-1-6 1-15,3-1-2 0,0 4 2 16,2-4 0-16,-2 1-1 16,0-1 0-16,-5 1-1 15,-23 16 1 1,44-30 0-16,-44 30 1 0,33-24-2 15,-33 24-56-15,26-48-65 0,-26 48-35 16,0-38-5 0,0 38 0-16,-54 0-13 0,12 11 14 15</inkml:trace>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2:21.33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5E02629-AC35-419C-BDB9-EDC4C44D2E0A}" emma:medium="tactile" emma:mode="ink">
          <msink:context xmlns:msink="http://schemas.microsoft.com/ink/2010/main" type="inkDrawing" rotatedBoundingBox="25644,11811 29051,11079 29112,11362 25705,12094" semanticType="callout" shapeName="Other">
            <msink:sourceLink direction="with" ref="{57C2A01C-70EC-40DA-A9AD-A238000B9AF1}"/>
            <msink:sourceLink direction="with" ref="{385A7F91-E513-40EC-9CFD-E2390451D971}"/>
          </msink:context>
        </emma:interpretation>
      </emma:emma>
    </inkml:annotationXML>
    <inkml:trace contextRef="#ctx0" brushRef="#br0">41 669 33 0,'0'0'13'0,"-25"17"-2"16,25-17-2-16,0 0-5 0,0 0 3 15,0 0-4 1,0 0-2-16,0 27 0 16,0-27-1-16,0 0 2 15,0 0 1-15,0 0 4 16,-14 28-4-16,14-28 6 15,0 0 4-15,0 0 2 16,0 0 0-16,0 0 1 16,0 0-2-16,0 0-2 15,0 0 2-15,0 0-6 0,0 0-2 16,0 0-3-1,0 0-1-15,0 0-4 0,0 0-1 16,0 0 1 0,0 0-2-16,14 30 4 0,-14-30-2 15,0 0 4 1,0 0-3-16,0 0 6 0,0 0-2 15,0 0 3-15,0 0-3 0,0 0 0 16,0 0 0 0,0 0 1-16,0 0 4 0,0 0-2 15,0 0 4 1,0 0-3-16,0 0 5 0,0 0-1 15,0 0 0 1,0 0 0-16,28 0-2 0,-28 0 4 16,0 0 1-1,30-20 3-15,-30 20-2 16,30-17 3-16,-30 17-3 0,35-21 7 15,-35 21 1-15,37-24 1 16,-37 24-5-16,33-23 3 16,-33 23-3-1,30-24 1-15,-30 24 4 0,28-16-2 16,-28 16 3-16,25-20 4 15,-25 20 3-15,42-17 3 16,-42 17 0 0,44-16 4-16,-44 16-1 0,52-14 3 15,-52 14-6-15,44-13-3 0,-44 13-6 16,37-17-2-1,-37 17-3-15,35-20-21 0,-35 20 0 16,39-18 0 0,-39 18 0-16,49-20 0 0,-25 13 0 15,6-1 0 1,-2 0 0-16,0-4 0 0,-3 6 0 15,-2 6 0-15,-23 0 0 0,47-24 0 16,-47 24 0 0,44-16 0-16,-44 16 0 15,47-19 0-15,-19 11 0 16,-3-4 0-16,-2 2 0 0,3 2 0 15,0-4 0 1,-26 12 0-16,37-14 0 16,-37 14 0-16,37-19 0 15,-37 19 0-15,37-18 0 0,-37 18 0 16,40-14 0-16,-40 14 0 15,42-13 0 1,-42 13 0-16,44-17 0 0,-19 17 0 16,-25 0 0-16,45-14 0 15,-45 14 0-15,41-7 0 16,-41 7 0-1,38-10 0-15,-38 10 0 0,39-10 0 16,-39 10 0-16,26-13 0 16,-26 13 0-16,28-7 0 15,-28 7 0-15,25-7 0 0,-25 7 0 16,28-12 0-1,-28 12 0-15,28 0 0 0,-28 0 0 16,30-15 0 0,-30 15 0-16,30 0 0 0,-30 0 0 15,31-10 0 1,-31 10 0-16,30-8 0 0,-30 8 0 15,28 0 0-15,-28 0 0 16,35-10 0-16,-35 10 0 16,35 0 0-16,-35 0 0 0,34 0 0 15,-34 0 0 1,35 0 0-16,-35 0 0 15,35 0 0-15,-35 0 0 16,28-15 0-16,-28 15 0 0,28-16 0 16,-28 16 0-1,35-13 0-15,-35 13 0 16,35-6 0-16,-35 6 0 0,39 0 0 15,-39 0 0-15,38 0 0 16,-38 0 0-16,37-12 0 16,-37 12 0-1,35 0 0-15,-35 0 0 0,35-10 0 16,-35 10 0-16,39 0 0 15,-39 0 0-15,37 0 0 16,-37 0 0 0,40 0 0-16,-40 0 0 0,30 0 0 15,-30 0 0-15,30 0 0 0,-30 0 0 16,0 0 0-1,33 0 0-15,-33 0 0 0,30-8 0 16,-30 8 0 0,33 0 0-16,-33 0 0 0,32-8 0 15,-32 8 0 1,40 0 0-16,-40 0 0 0,37 0 0 15,-37 0 0-15,37 0 0 0,-37 0 0 16,37-8 0 0,-37 8 0-16,42 0 0 15,-42 0 0-15,35 0 0 16,-35 0 0-16,30 0 0 0,-30 0 0 15,31 8 0 1,-31-8 0-16,27 0 0 16,-27 0 0-16,33 0 0 15,-33 0 0-15,37 0 0 0,-37 0 0 16,37 0 0-16,-37 0 0 15,38 0 0 1,-38 0 0-16,44 10 0 0,-44-10 0 16,46 16 0-1,-46-16 0-15,47 12 0 0,-47-12 0 16,39 14 0-1,-39-14 0-15,28 0 0 0,-28 0 0 16,0 0 0 0,0 0 0-16,30 0 0 0,-30 0 0 15,0 0 0-15,0 0 0 0,26-14 0 16,-26 14 0-1,0 0 0-15,0 0 0 0,30 0 0 16,-30 0 0 0,0 0 0-16,24-11 0 0,-24 11 0 15,0 0 0 1,27 0 0-16,-27 0 0 0,0 0 0 15,26-17 0-15,-26 17 0 16,0 0-88-16,0 0-33 16,23-30-35-16,-23 30-14 15,0 0-5-15,-32 8-5 16,8 26 47-16</inkml:trace>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2:26.28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F478FFD-4B63-4197-9C44-FF0ADB82CFE8}" emma:medium="tactile" emma:mode="ink">
          <msink:context xmlns:msink="http://schemas.microsoft.com/ink/2010/main" type="inkDrawing" rotatedBoundingBox="27094,10497 29343,8813 29852,9493 27603,11176" semanticType="callout" shapeName="Other">
            <msink:sourceLink direction="with" ref="{6F78CAA2-435D-4878-AED3-A4754D595FE9}"/>
            <msink:sourceLink direction="with" ref="{37368419-2DA3-43C4-AC3B-7CC815D2BD6E}"/>
          </msink:context>
        </emma:interpretation>
      </emma:emma>
    </inkml:annotationXML>
    <inkml:trace contextRef="#ctx0" brushRef="#br0">0 1728 35 0,'0'0'21'16,"30"-8"1"-16,-30 8-1 16,0 0-2-16,28 11 1 15,-28-11 5-15,0 0-9 16,0 0 4-16,0 0-12 15,28 15 6-15,-28-15-9 0,0 0-7 16,0 0 4 0,35 0-6-16,-35 0 7 0,30-6-7 15,-30 6 7 1,35-9-8-16,-35 9 8 0,33-8-3 15,-33 8 4 1,28 0 0-16,-28 0-1 0,23-8 2 16,-23 8-1-1,30 0 2-15,-30 0 1 0,42-9 4 16,-42 9-4-16,44 0 2 0,-44 0 0 15,37-8-3 1,-37 8 3-16,33 0-3 16,-33 0 0-16,28 0-1 15,-28 0 1-15,28 0-1 0,-28 0 3 16,30-8 1-1,-30 8 0-15,35 0-2 16,-35 0 0-16,39 0 1 16,-39 0 1-16,35 0-1 0,-35 0-3 15,31-10 2-15,-31 10-4 16,30 0 3-1,-30 0 0-15,28-12-3 0,-28 12 1 16,25-8-1-16,-25 8 0 16,24 0-1-16,-24 0 2 15,30-8-2 1,-30 8 4-16,28 0-1 0,-28 0-1 15,28 0 1-15,-28 0 1 0,25 0 0 16,-25 0 2 0,0 0 3-16,33 0-2 0,-33 0 2 15,23 0 1 1,-23 0 0-16,30 0-2 0,-30 0 0 15,35-9-6 1,-35 9 1-16,26-9-3 0,-26 9 0 16,28-14-4-1,-28 14 4-15,25-17-2 0,-25 17 1 16,23-17 2-16,-23 17-1 15,26-11-1-15,-26 11 2 16,30-8 0-16,-30 8 1 0,26 0-2 16,-26 0 3-1,23-12-1-15,-23 12 1 16,0 0-1-16,28 0 2 15,-28 0-2-15,0 0-2 0,35-7 3 16,-35 7-3 0,30 0 1-16,-30 0-2 15,40 0 4-15,-40 0-6 0,37 0 4 16,-37 0-1-16,42-11-1 15,-42 11 1-15,39-12-1 16,-39 12 1 0,40-18-2-16,-40 18 4 0,39-22-4 15,-39 22 2-15,35-25-1 16,-35 25 3-16,33-18-4 15,-33 18 1-15,0 0 0 0,30-25-2 16,-30 25 3 0,0 0-1-16,0 0 2 0,0 0-4 15,21-25 5 1,-21 25-3-16,0 0 2 0,0 0-1 15,0 0-1 1,0 0 2-16,23-24-4 0,-23 24 2 16,0 0-1-1,0 0 3-15,0 0-2 0,21-28 3 16,-21 28-3-16,0 0 0 0,0 0 2 15,9-25-2 1,-9 25 2-16,0 0-1 16,0 0 1-16,0 0-4 15,17-25 5-15,-17 25 0 0,0 0 1 16,0 0-1-1,0 0 0-15,21-28-2 16,-21 28 0-16,0 0 2 16,0-23-2-16,0 23 2 0,0 0-5 15,16-28 4-15,-16 28-2 16,0 0 2-1,21-30-2-15,-21 30 0 0,0 0 2 16,25-38-3-16,-25 38 3 16,14-22-3-16,-14 22 4 15,14-31-4 1,-14 31 3-16,17-30-2 0,-17 30-1 15,20-40 1-15,-20 40 0 0,26-41 1 16,-26 41 0 0,21-48 1-16,-12 21-2 0,-2-3 3 15,3 2-3 1,-10-4 2-16,14-1-3 0,-8 0 1 15,4 1 2 1,1-1-2-16,-1-1 2 0,1 4-2 16,3 0 3-1,-2 4-2-15,-3 1 3 0,-9 25-2 16,19-42-1-16,-19 42-1 15,16-38 0-15,-16 38 1 16,14-35-1-16,-14 35 1 16,12-33 2-16,-12 33 0 15,18-37-1-15,-18 37 1 16,17-35-1-16,-17 35 2 15,16-35 0-15,-16 35-1 16,14-41 1-16,-14 41-2 16,18-42 4-16,-18 42-3 15,19-43-1-15,-19 43-2 0,23-37-19 16,-23 37-59-1,10-45-41-15,-10 45-28 0,-24-46-9 16,-6 35-4 0,-42-7-4-16</inkml:trace>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3:11.92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822C5DC-7C8F-4EEB-8E20-00C163F8D28A}" emma:medium="tactile" emma:mode="ink">
          <msink:context xmlns:msink="http://schemas.microsoft.com/ink/2010/main" type="inkDrawing" rotatedBoundingBox="27049,10639 29670,4421 32977,5815 30355,12033" semanticType="callout" shapeName="Other">
            <msink:sourceLink direction="with" ref="{37368419-2DA3-43C4-AC3B-7CC815D2BD6E}"/>
          </msink:context>
        </emma:interpretation>
      </emma:emma>
    </inkml:annotationXML>
    <inkml:trace contextRef="#ctx0" brushRef="#br0">-6 5819 44 0,'0'0'23'15,"0"0"-3"1,0 0-2-16,0 0-1 0,-28 0-3 16,28 0-1-16,0 0-1 15,0 0-1-15,0 0 7 16,0 0 1-1,0 0-3-15,0 0 2 0,0 0 3 16,0 0 3-16,0 0 0 16,0 0 3-16,0 0-4 15,0 0 9-15,0 0 1 0,33 0 4 16,-33 0-1-1,0 0 2-15,30 10 0 0,-30-10 5 16,0 0 1 0,33 0-3-16,-33 0-4 0,30-13-4 15,-30 13-1 1,33-14 8-16,-33 14 0 0,37-11-5 15,-37 11-6-15,35-6-4 16,-35 6-4-16,32 0 0 16,-32 0-15-16,40 0-6 0,-40 0 0 15,37 0 0 1,-37 0 0-16,39-16 0 15,-39 16 0-15,40-11 0 16,-40 11 0-16,42-14 0 0,-42 14 0 16,42-13 0-1,-19 4 0-15,-23 9 0 16,42-11 0-16,-42 11 0 0,37-7 0 15,-37 7 0-15,33 0 0 16,-33 0 0-16,25-11 0 16,-25 11 0-1,28 0 0-15,-28 0 0 0,30 0 0 16,-30 0 0-16,38-9 0 15,-38 9 0-15,39-11 0 16,-39 11 0 0,47-7 0-16,-47 7 0 0,44-16 0 15,-44 16-3-15,42-14 3 0,-42 14-1 16,32-10 1-1,-32 10-1-15,33-13 2 0,-33 13-1 16,39 0-3 0,-39 0 4-16,42-14-1 0,-42 14 1 15,35-11-2 1,-35 11 1-16,28-7-1 0,-28 7 1 15,0 0 1-15,30-10-3 0,-30 10 2 16,0 0-2 0,30-10 3-16,-30 10-1 15,28 0 0-15,-28 0 0 16,33-11 0-16,-33 11 1 0,37 0-2 15,-37 0 1 1,37-9-1-16,-37 9 4 16,40 0-3-16,-40 0 0 15,39 0 0-15,-39 0 0 0,33-8 1 16,-33 8 0-16,35-7 1 15,-35 7-4 1,28-10 3-16,-28 10 0 0,28-10 0 16,-28 10-1-16,27-13 2 15,-27 13-2-15,24-12-2 16,-24 12 2-1,25-8 2-15,-25 8-5 0,26-8 3 16,-26 8 0-16,23-7 0 16,-23 7 0-16,0 0-1 15,37-15 0-15,-37 15 1 0,0 0 0 16,35-18 0-1,-35 18 0-15,26-8 0 0,-26 8 0 16,25-10 1 0,-25 10-1-16,26-11 1 0,-26 11-1 15,26-12 0 1,-26 12-1-16,0 0 0 0,30-15 0 15,-30 15 0-15,0 0 2 16,23-16-2-16,-23 16 1 16,0 0 0-16,26-17 0 0,-26 17 0 15,0 0 1 1,28-18-1-16,-28 18-2 15,23-12 2-15,-23 12-1 16,0 0 3-16,35-25-2 0,-35 25 1 16,0 0-2-1,32-30 0-15,-32 30 1 16,19-24-1-16,-19 24 1 0,21-30-2 15,-21 30 2-15,21-34-2 16,-21 34 3-16,16-35-1 16,-16 35 1-1,16-38-2-15,-16 38 1 0,12-38 1 16,-12 38-2-1,14-37 2-15,-14 37-1 0,16-32 1 16,-16 32-2 0,16-36 3-16,-16 36-1 0,19-35-1 15,-19 35 1-15,16-35-2 0,-16 35 0 16,19-42 0-1,-19 42 2-15,16-38-3 0,-16 38 2 16,21-38 1 0,-21 38 0-16,19-34-1 0,-19 34 0 15,16-30 0 1,-16 30 0-16,14-25 1 0,-14 25-2 15,14-29 1-15,-14 29-2 16,12-30 3-16,-12 30-1 16,16-32-1-16,-16 32 2 15,14-40-2-15,-14 40 2 16,18-35-1-16,-18 35 1 15,14-35-3 1,-14 35 4-16,14-37-3 0,-14 37 2 16,7-33-1-16,-7 33-1 15,0-30 1-15,0 30 0 16,10-26 1-16,-10 26-3 0,0 0 2 15,6-34-1 1,-6 34 2-16,0 0-1 0,0-35-2 16,0 35 0-1,0-28 0-15,0 28 2 0,0-26-1 16,0 26-4-1,0-40 3-15,0 40 1 0,-13-44 1 16,13 44-1 0,-10-43 2-16,1 18-4 0,9 25 5 15,-12-44-2-15,12 44 1 0,-9-43-3 16,9 43 2-1,-12-37 0-15,12 37 0 16,-9-43 0-16,9 43-1 16,-7-35 2-16,7 35-2 0,0-41 2 15,0 41-2 1,0-42 1-16,0 42 0 15,0-40 2-15,0 40-2 0,0-46 0 16,0 46 0-16,0-41-1 16,0 41 1-16,0-39 0 15,0 14 0 1,0 25-2-16,7-44 2 0,-7 19 0 15,0 25 1-15,0-43 0 16,0 43 0-16,0-45-1 16,0 20-2-1,0 25 3-15,0-48-1 0,0 23 0 16,0-4 0-16,0 3 1 0,0-4-3 15,0 0 3 1,-7 4-1-16,7 0 0 0,0-2 0 16,-9 2 0-1,9-1-1-15,0-3 1 0,0 3 0 16,0-1-1-1,0-2 1-15,0-1 0 0,0 1 1 16,0 0 1 0,-7 3-3-16,7 1 2 0,0-3-2 15,0 1 2-15,-9 1-2 16,9 2 2-16,-12-5-3 15,12 0-2-15,-12-3 4 0,3 3-3 16,0-3 4 0,-1 3-4-16,1 5 5 15,2-2-6-15,7 27 5 16,-16-41-2-16,16 41 1 0,-9-36 1 15,9 36-1-15,0-33 1 16,0 33-2 0,-10-40 1-16,10 40-1 0,0-50 2 15,-7 20-2-15,7 4 0 16,-9-7 0-16,9 4 1 16,0-4-1-1,0 9 3-15,-7-4-1 0,7 3-1 16,0 0 0-16,0-1 0 15,0-1 0-15,0 2 0 16,-9 0 1-16,9-2-2 0,-10-4 1 16,10 1 1-1,-14 3-2-15,5-1 2 0,9 1-2 16,-12-3 2-1,12 2-3-15,-9-2 3 0,9 0-3 16,-9-2 2 0,2 1-1-16,7-1 2 0,-14-1-1 15,5 3 0 1,9 3 0-16,-14 0 0 0,14 4-1 15,0 23 2-15,-19-41 0 0,19 41-3 16,-14-42 2 0,14 42 1-16,-16-40-1 15,16 40 0-15,-21-50-1 16,21 50 1-16,-19-50 2 0,19 50-2 15,-11-40 2 1,11 40-1-16,0-35 3 16,0 35-3-16,0-31 2 0,0 31-2 15,0-27 0-15,0 27 0 16,0-38 0-16,0 38-1 15,9-44 1 1,-9 19-2-16,14 0 1 0,-14 25 1 16,16-43-2-16,-16 43 2 15,23-37-1-15,-23 37 1 16,17-33-1-1,-17 33 1-15,16-23-2 0,-16 23 3 16,16-33-4-16,-16 33 2 0,19-36 0 16,-19 36-1-1,25-38 0-15,-25 38 1 0,21-41-1 16,-21 41 0-1,24-35 3-15,-24 35-2 0,23-29 0 16,-23 29 0 0,23-26 0-16,-23 26 1 0,23-28-2 15,-23 28 1 1,28-30 0-16,-28 30 0 0,26-26-1 15,-26 26 3-15,19-29-3 16,-19 29 2-16,0 0-2 16,30-30 1-16,-30 30-1 15,0 0 0-15,32-27 1 16,-32 27-1-16,0 0 3 15,38-20-3-15,-38 20 1 16,27-17-1-16,-27 17 3 16,28-18-2-16,-28 18-1 0,40-25 2 15,-40 25-4 1,39-28 3-16,-39 28 0 0,38-31 0 15,-38 31-2 1,39-34 3-16,-39 34-2 0,40-38 0 16,-15 18 2-1,1 1-2-15,-1 3 1 0,10 2 3 16,-9-1-2-1,11 9 0-15,-4 6 2 0,2 0-1 16,-3-9 1-16,-2 9-1 0,5 0-1 16,-9-8-2-1,4 8 3-15,0-13-2 16,0 4 0-16,1-2-1 15,4 1-1-15,-3 1 2 0,3 1-1 16,0 8 2 0,0-7-2-16,-3 7 1 15,-1 0 0-15,-1 11-1 16,-2-11 2-16,2 10-2 0,-4-2 1 15,4 0-1-15,0-8 1 16,3 10-1 0,1-1 1-16,-3 2 0 0,-1-1-1 15,0 3 2-15,-4-2-2 16,-1 7 1-16,-25-18 0 15,44 35 0 1,-44-35 0-16,38 45 1 0,-15-21-2 16,-2 0 1-16,0 1 0 0,-5 0-1 15,3 0 1 1,-1 1 0-16,-18-26 1 0,37 42-3 15,-37-42 3 1,31 47-2-16,-15-23 1 0,0 0-1 16,-2 4 1-1,0-1 0-15,2 3 0 0,-2-2 0 16,3 2 0-1,-3 0 0-15,2 0 0 0,-2 0 0 16,2 0 1-16,-2 0-3 16,-2-2 2-16,2 2 0 15,0 0 0-15,2 0 0 0,0 0 2 16,-2 10-4-1,2-4 3-15,1 3-2 16,1 5-2-16,1-3 3 16,-3 7-5-16,5-3 8 0,-5 5-8 15,10-6 9 1,-10 5-7-16,8-2 7 15,-11-1-4-15,4 3 3 16,-10 0 0-16,4 1-4 0,3 2 7 16,-14-2-7-16,17 5 7 15,-10-3-6 1,7-1 7-16,-5 4-8 0,9-3 6 15,-8 0-5-15,-3 2 1 16,4-2-1-16,-4 1 0 16,5-1 1-1,-3 0-1-15,-2-3-1 0,3 1 2 16,1 4 0-16,-4-4-2 0,2 1 2 15,-2 1-2 1,3 1 1-16,-1-1-2 0,-9 6 3 16,14 2-3-1,-5-3 1-15,-2 9 1 0,-7-1-1 16,12-2 1-1,-12 4 0-15,0-4 3 0,0-3-3 16,0-8 0 0,-7-4-2-16,-2-10 2 0,-5 2-1 15,7-5 2-15,-3 0-2 16,-1-2 0-16,11-3 0 15,-10 7 3-15,10-5-2 0,-9 2 1 16,9 0-2 0,-14-1 1-16,7-3 0 15,-7 0 1-15,0-4-2 16,-2 3 1-16,0-4 0 0,-10-3-2 15,26-22 2 1,-46 43-3-16,46-43 4 16,-49 40-5-16,19-27-1 0,-1 0 1 15,1-1 0-15,2-2 2 16,-7-2-2-16,0-8 4 15,-2 0-3 1,5 0 2-16,-1 0 2 0,-4 0-1 16,2 0 1-16,-2 0 1 15,2-8-2-15,0 8 0 16,2-8 0-16,-4 8 2 0,7-14-1 15,-2 3-1 1,4 1 0-16,-3-7-1 0,8 1 2 16,23 16-2-1,-44-39 2-15,44 39-3 0,-37-43 4 16,18 18-2-1,3 0 2-15,0-2-1 0,-1 2-1 16,1 1 0 0,0-1 0-16,2-3 2 0,0 1-1 15,2 3-1-15,5-4 0 16,-2 5 1-16,2-10-1 15,-2 7 1-15,9-4 0 16,-12 0-2-16,12 2 1 16,-9-2 0-16,-1 3 0 15,1-4-2-15,2 7 3 16,-7-3-1-16,0-4 2 15,-2 1-3-15,-3 0 1 16,1 0 0-16,-3 2 0 16,2-2 1-16,1 0-1 0,-3 3 2 15,2 0-3 1,3 3 3-16,-1-1-2 0,17 25 0 15,-34-45 0 1,34 45 0-16,-40-45 0 0,21 20-3 16,-4-3 4-1,0-1-1-15,0-2 1 0,2-2-1 16,-2-5-2-16,2-3 2 15,2 3-2-15,3-2 4 16,-1 2-5-16,-1-2 2 0,6 1-1 16,-4-1 1-1,-3 1 2-15,1-1-3 16,-3-8 1-16,-5 1-2 15,1 4 3-15,4-6-1 0,-5 1-1 16,8 0 0 0,-8 6 0-16,7-1 1 15,1 5 2-15,1-1-3 0,-1 1 1 16,-3 5 0-16,0 0 1 15,-2 6 1-15,4-3-2 16,-2 5 2 0,0-1 0-16,21 26 0 0,-32-29-2 15,32 29-53-15,-19-27-62 16,19 27-33-16,0 0-21 15,0 0-4 1,-30 10-5-16,30 25 43 0</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3:17.37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30BE842-44BE-4CF5-A75E-0031B2C76E4A}" emma:medium="tactile" emma:mode="ink">
          <msink:context xmlns:msink="http://schemas.microsoft.com/ink/2010/main" type="inkDrawing" rotatedBoundingBox="31636,8301 32582,6860 33238,7291 32292,8732" semanticType="callout" shapeName="Other">
            <msink:sourceLink direction="with" ref="{37368419-2DA3-43C4-AC3B-7CC815D2BD6E}"/>
          </msink:context>
        </emma:interpretation>
      </emma:emma>
    </inkml:annotationXML>
    <inkml:trace contextRef="#ctx0" brushRef="#br0">24 1186 160 0,'0'0'72'0,"0"0"-4"0,0 0-10 16,-26 10-5 0,26-10 1-16,0 0 18 0,0 0 18 15,0 0-6 1,0 0-6-16,0 0-2 0,23 33-1 15,-6-8-4-15,-17-25-59 0,21 47-12 16,-8-17 0 0,4 3 0-16,-6 0 0 15,3-5 0-15,-2-1 0 16,-12-27 0-16,23 43 0 0,-23-43 0 15,23 35 0 1,-23-35 0-16,0 0 0 16,33 30 0-16,-33-30 0 15,0 0 0-15,28 22 0 0,-28-22 0 16,0 0 0-16,0 0 0 15,30 15 0 1,-30-15 0-16,23 0 0 0,-23 0 0 16,31-12 0-16,-31 12 0 15,37-10 0-15,-14 2 0 16,-23 8 0-1,42-15 0-15,-14 7 0 0,-3 1 0 16,1-5 0-16,2 1 0 16,-28 11 0-16,49-27 0 15,-24 10 0-15,1-1 0 0,2 1 0 16,-3-3 0-1,3 2 0-15,-2 1 0 0,2 1 0 16,-28 16 0 0,42-25 0-16,-42 25 0 0,37-26 0 15,-37 26 0 1,28-21 0-16,-28 21 0 0,25-38 0 15,-4 13 0-15,-7 0 0 16,3 0 0-16,1 2 0 16,1-7 0-16,-3 5 0 15,-16 25 0-15,28-50 0 16,-19 25 0-16,-2 1 0 15,7-7 0-15,-14 1 0 16,14-2 0-16,-5-4 0 16,-2-2 0-16,3-1 0 15,-3 1 0-15,-7 2 0 16,11-8 0-16,-11 7 0 0,0-1 0 15,0-4 0 1,-9 1 0-16,2-1 0 0,7-3 0 16,-14 0 0-1,5 5 0-15,-1-4 0 0,1 5 0 16,-2 1 0-1,4 3 0-15,-5 7 0 0,0 4 0 16,12 24 0 0,-18-36 0-16,18 36 0 0,-19-30 0 15,19 30 0-15,0 0 0 16,-30-29 0-16,30 29 0 15,0 0 0-15,-26-26 0 0,26 26 0 16,0 0 0 0,0 0 0-16,0 0 0 15,0 0-63-15,0 0-111 16,0-23-15-16,0 23-3 0,38 0-4 15,-38 0-3-15</inkml:trace>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3:19.57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6946C78-88B8-45CF-91AA-C8DCDD1F3DCB}" emma:medium="tactile" emma:mode="ink">
          <msink:context xmlns:msink="http://schemas.microsoft.com/ink/2010/main" type="inkDrawing" rotatedBoundingBox="32141,2430 33992,8213 32799,8595 30949,2812" semanticType="callout" shapeName="Other">
            <msink:sourceLink direction="with" ref="{37368419-2DA3-43C4-AC3B-7CC815D2BD6E}"/>
          </msink:context>
        </emma:interpretation>
      </emma:emma>
    </inkml:annotationXML>
    <inkml:trace contextRef="#ctx0" brushRef="#br0">937 5619 53 0,'0'0'53'0,"0"0"-6"0,-16 36 3 16,16-36 5-16,0 0 2 0,0 25 3 15,0-25 6 1,0 0 6-16,0 0 1 0,23 30 3 16,-23-30 7-1,0 0-5-15,0 24-7 0,0-24-9 16,18 28-15-1,-18-28-27-15,19 27-20 0,-19-27 0 16,28 25 0 0,-28-25 0-16,33 26 0 0,-33-26 0 15,34 27 0-15,-34-27 0 16,40 27 0-16,-40-27 0 15,37 28 0-15,-37-28 0 0,42 18 0 16,-42-18 0 0,44 17 0-16,-44-17 0 15,35 10 0-15,-35-10 0 16,40 0 0-16,-40 0 0 0,35 0 0 15,-35 0 0-15,30-8 0 16,-30 8 0 0,30-19 0-16,-30 19 0 0,33-28 0 15,-33 28 0-15,27-32 0 16,-27 32 0-16,31-33 0 15,-31 33 0 1,30-28 0-16,-30 28 0 0,28-27 0 16,-28 27 0-16,28-31 0 15,-28 31 0-15,25-45 0 16,-11 20 0-16,-14 25 0 0,26-47 0 15,-10 22 0 1,-2 0 0-16,-14 25 0 0,26-40 0 16,-26 40 0-1,21-41 0-15,-21 41 0 0,25-41 0 16,-18 16 0-1,7 1 0-15,-5-3 0 0,5-1 0 16,-7-1 0 0,7 1 0-16,-2-2 0 0,2-1 0 15,-5 4 0-15,0-3 0 16,-9 2 0-16,12 0 0 15,-12-1 0-15,9-6 0 16,-9-2 0-16,0 3 0 16,0 0 0-16,-7-4 0 15,7 1 0-15,0-1 0 16,0 0 0-16,0 6 0 15,0-4 0-15,0 0 0 0,0-2 0 16,-9 0 0 0,9-1 0-16,-7 1 0 0,7 1 0 15,-12-6 0 1,1 2 0-16,-3 3 0 0,5-1 0 15,-5 4 0 1,-3 0 0-16,3 2 0 0,-2 3 0 16,0-3 0-1,4 3 0-15,1 3 0 0,4-4 0 16,-3 4 0-16,1-6 0 15,0 3 0-15,-3-4 0 16,-2 4 0-16,-2-3 0 0,2 3 0 16,-5-2 0-1,-6-4 0-15,4 4 0 16,-5-2 0-16,5-4 0 15,-2 5 0-15,4-2 0 0,-1-5 0 16,-4 2 0 0,-1 3 0-16,6 0 0 15,0 2 0-15,1 0 0 0,-5 1 0 16,4 2 0-16,0 5 0 15,19 25 0-15,-32-47 0 16,13 22 0 0,19 25 0-16,-46-46 0 0,25 21 0 15,-9-2 0-15,-1-3 0 16,3 0 0-16,-4-3 0 15,2 0 0-15,-3-3 0 0,5-2 0 16,0 0 0 0,0 0 0-16,-2-2 0 0,0 3 0 15,0-1 0 1,-1 1 0-16,6-1 0 0,-5 0 0 15,4-4 0 1,0-1 0-16,8-1 0 0,-1-2 0 16,1-4 0-1,-1 0 0-15,0 5 0 0,5 0 0 16,-9 5 0-16,2-1 0 0,0 3 0 15,-4 1 0 1,9 0 0-16,-5-1 0 16,-5-3 0-16,7-5 0 15,1-5 0-15,-5 2 0 0,6-4 0 16,-4 6 0-1,-2-4 0-15,4 1 0 16,1 5 0-16,-5 0 0 16,4 2 0-16,0-1 0 0,5-2 0 15,-2-4 0-15,2-2 0 16,3-2 0-1,-1-5 0-15,3-1 0 0,-3 5 0 16,0-2 0-16,1-1 0 16,4 4 0-16,7-1 0 15,-12 3 0 1,12 5 0-16,-11 0 0 0,11-4 0 15,0 4 0-15,0-4 0 0,0-2 0 16,0-1 0 0,0 5 0-16,0-5 0 0,0 6 0 15,0 4 0 1,0 3 0-16,0 8 0 0,0 1 0 15,0 4 0 1,0-1 0-16,0 29 0 0,0-38 0 16,0 38 0-1,0-30 0-15,0 30 0 0,0-30 0 16,0 30 0-16,0 0 0 15,11-32 0-15,-11 32 0 16,0 0 0-16,0 0 0 0,19-25 0 16,-19 25 0-1,0 0 0-15,0 0 0 16,0 25-118-16,0-25-51 15,0 51-12-15,-19-25 1 0,3 23-6 16,-28-12-3 0</inkml:trace>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5:51.43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7C2A01C-70EC-40DA-A9AD-A238000B9AF1}" emma:medium="tactile" emma:mode="ink">
          <msink:context xmlns:msink="http://schemas.microsoft.com/ink/2010/main" type="inkDrawing" rotatedBoundingBox="28603,15078 29078,11383 30912,11618 30437,15314" semanticType="verticalRange" shapeName="Other">
            <msink:sourceLink direction="with" ref="{36FEF96D-6060-4BC7-B370-A3A4A2B06AAD}"/>
            <msink:sourceLink direction="with" ref="{B9AF172B-CE95-4112-8D7B-D3307344218E}"/>
            <msink:sourceLink direction="with" ref="{C317724F-1D6E-406B-953E-6E9068AF3CFF}"/>
            <msink:destinationLink direction="with" ref="{95E02629-AC35-419C-BDB9-EDC4C44D2E0A}"/>
            <msink:destinationLink direction="with" ref="{944C23B9-B267-4E1E-91DD-EA74A121EF94}"/>
          </msink:context>
        </emma:interpretation>
      </emma:emma>
    </inkml:annotationXML>
    <inkml:trace contextRef="#ctx0" brushRef="#br0">0 0 59 0,'0'0'28'16,"0"0"2"-16,0 0 0 16,0 0-2-16,0 0 0 0,0 0 4 15,0 0-3 1,0 0-4-16,0 0-2 0,0 0-1 15,0 0 0-15,0 0 3 16,0 0 1-16,23 25-1 16,-23-25 5-16,35 8 3 0,-35-8 6 15,44 10 4 1,-44-10-1-16,47 15-4 15,-47-15-7-15,44 6-1 16,-44-6-3-16,40 15-2 0,-40-15-6 16,44 9-2-1,-44-9-3-15,46 13 3 16,-46-13 2-16,49 17 0 0,-23-8-1 15,4 2-1-15,-4 2-1 16,4 0-1-16,-7-1-5 16,3-2-5-1,-26-10-1-15,37 17 0 0,-37-17-3 16,30 18-1-16,-30-18 0 15,26 15-1-15,-26-15 1 16,28 21 1-16,-28-21-1 0,32 27-2 16,-32-27 3-1,30 33 1-15,-30-33-2 0,31 35 1 16,-31-35-1-1,20 32 0-15,-20-32 1 0,21 30-1 16,-21-30-1 0,17 28 0-16,-17-28 1 0,21 29 1 15,-21-29-1 1,25 33 1-16,-25-33-1 15,26 38 0-15,-26-38 1 0,25 35 0 16,-25-35 0-16,28 39-2 16,-28-39 4-16,24 33-3 15,-24-33 3-15,30 33-3 16,-30-33 2-16,23 35-4 15,-23-35 5-15,33 42-3 16,-33-42 0-16,37 46-2 16,-37-46 3-16,32 44 0 15,-32-44 0-15,28 41 0 16,-28-41-2-16,19 35 1 0,-19-35-1 15,14 28 3 1,-14-28-2-16,7 24-1 0,-7-24-1 16,11 25 2-1,-11-25 0-15,14 28 1 0,-14-28-1 16,19 26 0-1,-19-26 0-15,23 37 0 0,-23-37 0 16,21 36-1-16,-21-36 2 16,16 37 0-16,-16-37 0 15,21 42-1-15,-21-42 0 16,17 44 0-16,-17-44-2 15,14 38 3-15,-7-13-3 16,-7-25 2-16,18 43-2 16,-18-43 3-16,14 41-1 0,-5-17 2 15,-9 1-2 1,12 0 1-16,-12-25 0 15,7 47-2-15,-7-47 1 0,0 47 0 16,12-20 1-16,-12-27-1 16,0 47 2-16,0-47-3 15,14 43 0 1,-14-18 3-16,7-1-3 0,-7 1 2 15,11-1-2-15,-11 1 1 16,12 1-1-16,-12 3 2 16,0-29 0-1,9 47 1-15,-9-47-1 0,0 35-1 16,0-35 0-16,0 30 0 0,0-30 0 15,0 28-1 1,0-28 1-16,0 27-1 0,0-27 2 16,9 33-1-1,-9-33 0-15,0 40 1 0,10-15-2 16,-10-25-1-1,0 43 2-15,0-16-1 0,0-27 0 16,0 40-1-16,0-40 2 0,0 38-3 16,0-38 4-1,0 28-1-15,0-28 0 16,0 27 0-1,0-27 0-15,0 0-1 0,9 33 1 0,-9-33-1 16,0 0 2 0,0 0-1-16,9 27 0 15,-9-27 0-15,0 0 0 16,0 0 0-16,0 0 0 0,0 28 0 15,0-28-1-15,0 0 2 16,0 0-1 0,12 28 1-16,-12-28-2 0,0 0 1 15,0 0-1-15,12 29 0 16,-12-29 2-16,0 0-2 15,0 25 1 1,0-25-2-16,0 0 3 0,11 25-1 16,-11-25 1-16,0 0 0 15,0 0-1-15,0 27 1 16,0-27 0-16,0 0 2 0,0 0-3 15,0 0 1 1,0 0-1-16,-18 29 1 0,18-29-1 16,0 0-1-1,0 0 0-15,0 0 0 0,-12 29 1 16,12-29-1-1,0 0 2-15,0 0-3 0,0 0 2 16,-7 27 1-16,7-27 0 16,0 0 0-16,0 0 0 15,0 0-1-15,0 0 1 0,0 0 0 16,0 28-1-1,0-28 1-15,0 0-1 16,0 0 1-16,0 0-1 16,0 0 0-16,-9 23-1 0,9-23 1 15,0 0 0 1,0 0 0-16,0 0-1 15,0 0 1-15,0 0 0 0,0 0 1 16,0 27 0 0,0-27-1-16,0 0 0 0,0 0 2 15,-14 28-2 1,14-28 1-16,0 0-2 0,0 25 1 15,0-25-1-15,0 0 2 16,0 0 0-16,0 25-1 16,0-25-1-1,0 0 1-15,0 0 0 0,0 0 0 16,0 0 1-16,0 0-3 0,-7 25 2 15,7-25-2 1,0 0 4-16,0 0-2 0,0 0 0 16,0 0 0-1,0 0 1-15,0 25-1 0,0-25 0 16,0 0 1-1,0 0-3-15,0 0 3 0,0 0 0 16,0 0-2-16,0 0 1 0,0 0-1 16,0 0 0-1,0 0 0-15,0 0 4 16,0 0-5-16,0 0 1 15,0 0 0-15,0 0 2 16,0 0-1-16,0 0 2 16,0 0-1-16,0 0-2 15,0 0 2-15,0 0 0 16,0 0 0-16,0 0-1 15,0 0 2-15,-28 0-1 0,28 0 0 16,0 0 0 0,-28 0 0-16,28 0-1 0,0 0 0 15,-35 15 0 1,35-15 0-16,-35 0 0 0,35 0-1 15,-39 17 3 1,13-17-2-16,-2 11 2 0,3-11-1 16,-3 8 0-1,0-8 0-15,0 9-2 0,2-1 3 16,26-8-1-16,-46 13-3 0,46-13 2 15,-42 16 0 1,42-16 0-16,-37 14-2 0,37-14 1 16,-37 16-1-1,37-16 0-15,-38 15 2 0,38-15-1 16,-35 13 0-1,35-13-1-15,-39 20 4 16,39-20-1-16,-33 21 0 0,33-21 0 16,-32 17 0-16,32-17-1 15,-33 13 2-15,33-13-1 16,-35 13-1-1,35-13 1-15,-30 11 1 0,30-11-2 16,-35 13 0-16,35-13 1 16,-32 15-2-16,32-15 2 15,-28 15-2 1,28-15 0-16,-30 15 0 0,30-15 2 15,-33 20 0-15,33-20 0 0,-28 20-2 16,28-20 2 0,-30 18 0-16,30-18-1 0,-26 17 1 15,26-17-2 1,0 0 2-16,-30 33-1 0,30-33 2 15,-16 30-3 1,16-30 1-16,-19 33 1 0,19-33-1 16,-21 27 0-1,21-27 0-15,-18 27 1 0,18-27-3 16,-26 21 3-16,26-21 0 15,0 0 1-15,-30 34-1 16,30-34-2-16,-16 25 2 0,16-25-3 16,-12 25 4-1,12-25-2-15,0 0 0 16,-9 26 0-16,9-26 0 15,0 0 2-15,0 0-3 0,0 0 2 16,-10 25-1-16,10-25-1 16,0 0 1-1,0 0 1-15,0 0-2 0,0 0 0 16,0 28 1-16,0-28 1 15,0 0-2-15,0 0 0 16,12 24 0 0,-12-24-1-16,0 0 3 0,0 0-3 15,0 0 3-15,0 0-2 16,23 20 1-16,-23-20 1 15,0 0-1-15,0 0 0 0,0 0-2 16,0 0 2 0,0 0-2-16,0 0 1 0,21 28 1 15,-21-28 0 1,0 0-1-16,0 0 2 0,0 0-1 15,0 0 1 1,9 27 1-16,-9-27-2 0,0 0 1 16,0 0-1-1,0 0 2-15,0 0-3 0,0 0 2 16,0 24-2-16,0-24 2 15,0 0-1-15,0 0 0 16,-25 0 0-16,25 0 0 16,0 0 1-16,-30 0-1 15,30 0 0-15,-26-11-2 0,26 11 2 16,-28-10 0-1,28 10 1-15,-30-10-1 16,30 10 0-16,-28 0 0 0,28 0 1 16,-26 0 2-16,26 0-3 15,0 0-3-15,-30 21 2 16,30-21-2-1,0 0 1-15,0 37-1 0,0-37 2 16,9 25-3-16,-9-25 3 16,0 0-1-16,28 30 2 15,-28-30-2 1,0 0 2-16,35 10-3 0,-35-10 3 15,0 0-1-15,28-20 1 0,-28 20 3 16,0 0-4 0,23-28 4-16,-23 28-2 0,0 0 3 15,0-27-2 1,0 27 3-16,0 0-4 0,0 0 0 15,-30-20 0 1,30 20 1-16,0 0-1 0,0 0-1 16,-25-8-1-1,25 8-1-15,0 0 1 0,0 0 0 16,0 0 2-16,0 0-5 15,11 25 2-15,-11-25-1 16,23 10 3-16,-23-10-2 0,28 12 1 16,-28-12-2-1,28 0 2-15,-28 0 5 16,0 0-5-16,0 0 5 15,17-36-4-15,-17 36 2 16,0-24-1-16,0 24 2 0,0 0-2 16,-12-27-2-1,12 27 2-15,0 0-1 0,0 0 1 16,-23 0-1-1,23 0-1-15,0 0 1 0,0 0 1 16,-31 30-1 0,31-30-1-16,0 0 1 0,0 0-1 15,19 22-2 1,-19-22 3-16,28 12-1 0,-28-12 0 15,33 0 1-15,-33 0-1 0,27 0 0 16,-27 0 2 0,0 0 2-16,0 0-3 0,0 0 1 15,0 0 1 1,0 0-2-16,0 0 1 0,0 0-3 15,0 0 0 1,0 0-1-16,0 0 2 0,-16 28-2 16,16-28-13-1,0 0-63-15,35 14-34 0,-35-14-31 16,30-14-19-16,-30 14-5 15,28-18-2 1,-28 18 31-16</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2:09.681"/>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C29D47EA-ABBE-47BE-B41D-235C14BFF327}" emma:medium="tactile" emma:mode="ink">
          <msink:context xmlns:msink="http://schemas.microsoft.com/ink/2010/main" type="inkDrawing" rotatedBoundingBox="568,7782 5525,9228 5177,10422 220,8976" semanticType="callout" shapeName="Other"/>
        </emma:interpretation>
      </emma:emma>
    </inkml:annotationXML>
    <inkml:trace contextRef="#ctx0" brushRef="#br0">840 3895 72 0,'0'0'24'15,"0"0"-3"-15,26-16-1 0,-26 16-7 16,0 0-1-16,0 0-1 15,0 0-2-15,23-28 1 16,-23 28-2-16,9-24-2 0,-9 24-1 16,7-34-2-1,-7 34 1-15,10-38-5 16,-10 38 4-16,0-38-3 15,0 38 5-15,0-37-1 0,0 37 1 16,0-37 0-16,0 37-1 16,-21-39 1-1,21 39-2-15,-19-35 1 0,19 35-2 16,-16-28 2-16,16 28-4 15,-14-24 3-15,14 24-3 16,0 0 0 0,-21-33 1-16,21 33-2 0,-16-29 1 15,16 29-2-15,-19-37 3 16,19 37-4-16,-23-37 4 15,23 37-1-15,-14-33-1 0,14 33 1 16,-9-25 0 0,9 25 1-16,0 0-1 0,0 0 2 15,-26-37-1 1,26 37 2-16,-19-23-2 0,19 23 2 15,-25-30 0 1,25 30-3-16,-26-30 1 0,26 30-1 16,-18-24 0-1,18 24 0-15,0 0 5 0,-24-33 0 16,24 33 1-16,-25-21 0 0,25 21 0 15,-33-27 0 1,33 27-1-16,-37-30-1 16,37 30-3-16,-32-25 0 15,32 25-2-15,-24-20 3 0,24 20 0 16,0 0 1-1,-28-18-1-15,28 18 0 16,-25-17-1-16,25 17 0 0,-28-21 1 16,28 21-2-16,-30-23 2 15,30 23 3-15,-24-16 8 16,24 16 1-1,-25-11-1-15,25 11-1 0,0 0 0 16,-35-7 1-16,35 7-3 16,-30-12-3-16,30 12-8 15,-37-18 1 1,37 18 0-16,-31-17 1 0,31 17-2 15,-25-14 1-15,25 14 1 0,0 0 0 16,-26 0-1 0,26 0 0-16,0 0 0 0,-30-18 1 15,30 18 0 1,-26-9-1-16,26 9 0 0,-32 0 3 15,32 0 1 1,-35 0 4-16,35 0 1 0,-30 0-1 16,30 0 0-1,-31 0 2-15,31 0-3 0,-25 0-1 16,25 0-2-16,-35 0-3 15,35 0-2-15,-35-9 2 16,35 9 0-16,-37 0-1 0,37 0 2 16,-30 0-1-1,30 0 4-15,-28 0 4 16,28 0 4-16,-24 14 1 15,24-14-3-15,-30 8 0 0,30-8-2 16,-32 0 1-16,32 0-4 16,-38 0-3-1,38 0-4-15,-34 0-1 0,34 0 2 16,-35 0 1-16,35 0 1 15,-35 0 2-15,35 0 1 16,-30 8 0 0,30-8-1-16,-35 0-1 0,35 0 2 15,-37 0-2 1,37 0-1-16,-42 0 0 0,42 0-3 15,-45 0 2-15,45 0 2 0,-41 0 5 16,41 0-1 0,-42 0 4-16,42 0-4 0,-40 0 2 15,40 0-1 1,-44 0 2-16,18 0-6 0,-1 0-2 15,1 0 0 1,-2 0 0-16,2 0 3 0,-1 0 3 16,1 0 3-1,-2-8 0-15,2 8 2 0,3 0-1 16,23 0-3-16,-49-8 0 15,49 8-3-15,-41 0-1 16,41 0-4-16,-45 0 10 16,45 0 6-16,-44 0 2 15,44 0-1-15,-42-9 2 16,42 9-2-16,-35 0 0 15,35 0-2-15,-37 0-9 16,37 0-6-16,-35 0-1 0,35 0 1 16,-35 0-1-1,35 0 0-15,-37 0 1 0,37 0 0 16,-32 0 0-1,32 0 0-15,-31 0-1 0,31 0 0 16,-30 0 0 0,30 0 0-16,-37 0 1 0,37 0-1 15,-46 0 1 1,20 0-1-16,0 0 1 0,3 0-1 15,-2 0 0-15,25 0 2 16,-45 0-2-16,45 0 2 16,-44 24-4-16,44-24 4 0,-39 13-2 15,39-13 1 1,-45 13 0-16,45-13-2 15,-41 8 1-15,41-8-1 16,-42 0 2-16,42 0-1 0,-44 9 0 16,44-9 0-1,-40 0 0-15,40 0 0 16,-40 8 0-16,40-8 1 0,-27 0-2 15,27 0 2-15,0 0-2 16,-33 0 1-16,33 0 0 16,0 0 0-1,-26 0-1-15,26 0 2 0,0 0-2 16,-34 0 1-16,34 0 0 15,-26 0 0-15,26 0 0 16,-26 0 0-16,26 0 0 0,-30 0 0 16,30 0 2-1,-28 0-1-15,28 0-2 0,-32-8 2 16,32 8-1-1,-38 0-1-15,38 0 1 0,-32 0 0 16,32 0-2 0,-28-9 2-16,28 9 0 0,-23 0 0 15,23 0 0 1,-28-8 0-16,28 8 0 0,-30-11 0 15,30 11 0-15,-42-8 0 0,42 8 0 16,-37-7-2 0,37 7 3-16,-40-15 0 15,40 15-2-15,-35-9 1 16,35 9-1-16,-32-13 1 0,32 13-1 15,-31-20 1 1,31 20-1-16,-35-21 1 16,35 21 0-16,-32-24 1 15,32 24-3-15,-33-21 2 0,33 21 0 16,-32-24 0-16,32 24 1 15,-33-16-3 1,33 16 3-16,-30-23-1 0,30 23 3 16,-33-24-5-16,33 24 3 15,-34-22-1-15,34 22-3 16,-31-21 1-1,31 21-2-15,-25-17 2 0,25 17-2 16,0 0 5-16,-33-29-6 16,33 29 6-16,-30-21-2 15,30 21 1-15,-30-20-1 0,30 20 2 16,-28-20-1-1,28 20-1-15,0 0 1 0,-28-17-1 16,28 17 2 0,0 0-1-16,0 0 1 0,-26-28 0 15,26 28-1 1,0 0 0-16,-30-35-1 0,30 35 0 15,-21-27 0 1,21 27 1-16,-16-24-1 0,16 24-1 16,0 0 2-16,-14-33-1 0,14 33 1 15,0 0 0 1,-16-34 0-16,16 34-1 15,-12-24 2-15,12 24-2 16,-12-24 2-16,12 24-2 0,0 0 1 16,-9-30 0-1,9 30-1-15,0 0 1 16,-14-34 0-16,14 34 0 15,-11-28 0-15,11 28 0 0,-17-38-2 16,8 14 1-16,9 24 1 16,-14-41-2-1,14 41 1-15,-7-35 0 0,7 35 0 16,-9-30-1-16,9 30 2 15,0-28-2-15,0 28 3 16,-7-25-2 0,7 25 2-16,-10-27-2 0,10 27 1 15,-7-25 0-15,7 25 0 0,0-25 0 16,0 25 0-1,-11-33 0-15,11 33 0 0,0-37 0 16,-9 12 0 0,9 1 0-16,0 24 1 0,-12-47-3 15,12 47 1 1,0-39-2-16,0 39 0 0,0-25-1 15,0 25 0 1,0 0 0-16,0 0 0 0,0 0 2 16,0 0-1-16,0 0 2 15,0 0 0-15,0 0 1 16,0 0 0-16,0 0 0 15,0 0 0-15,0 0 1 16,0 0-1-16,21 0 1 16,-21 0 2-16,0 0-2 15,18 37-2-15,-18-37 1 16,14 24 0-16,-14-24 0 15,14 27 0-15,-14-27-2 16,17 30 0-16,-17-30 3 0,16 39-1 16,-7-16 1-1,-9-23-1-15,16 40 0 0,-16-40 0 16,17 30 2-1,-17-30-3-15,0 0 2 0,14 27 0 16,-14-27 0 0,0 0-1-16,0 0 1 0,18 30 0 15,-18-30-1-15,14 30 0 0,-14-30 0 16,17 28 0-1,-17-28 0-15,16 30 0 16,-16-30 0-16,14 25 0 16,-14-25 0-16,0 0 0 0,18 35 1 15,-18-35-1 1,17 25 0-16,-17-25 0 15,14 25 0-15,-14-25 2 16,0 0-1-16,23 27-2 0,-23-27 1 16,0 0 0-16,0 0 0 15,16 24 0 1,-16-24 0-16,0 0-1 0,26 22 1 15,-26-22 1-15,0 0-1 16,23 24 0-16,-23-24 0 16,28 11 0-1,-28-11 1-15,28 17-2 0,-28-17 1 16,28 8-1-16,-28-8 3 15,25 12-2-15,-25-12 0 16,0 0 0-16,31 13 0 0,-31-13 0 16,0 0 0-1,27 21 0-15,-27-21-3 0,0 0 3 16,33 17 0-1,-33-17 0-15,0 0 0 0,30 20 1 16,-30-20-2 0,0 0 1-16,35 17 1 0,-35-17-1 15,23 15 0-15,-23-15-1 16,33 15 2-16,-33-15-3 15,30 10 4-15,-30-10-2 0,26 11 0 16,-26-11 0 0,0 0 0-16,0 0-1 15,28 14 0-15,-28-14 2 16,0 0-1-16,28 0 1 0,-28 0 0 15,0 0 0 1,34 16-1-16,-34-16 0 16,26 9 0-16,-26-9 0 0,23 9 1 15,-23-9-2-15,28 0 2 16,-28 0-2-16,33 11 1 15,-33-11 1 1,42 7-1-16,-19-7 4 0,-23 0-4 16,49 16-1-16,-49-16 1 15,39 0 0-15,-39 0 0 16,37 12 0-1,-37-12 0-15,33 0-3 0,-33 0 3 16,30 10 0-16,-30-10 1 0,35 8-2 16,-35-8 1-1,40 15-1-15,-40-15 2 0,25 10-2 16,-25-10 0-1,26 8 4-15,-26-8-3 0,0 0 0 16,30 9-1 0,-30-9 2-16,0 0-2 0,35 0 5 15,-35 0-3-15,25 0 0 0,-25 0-3 16,0 0 6-1,33 0-3-15,-33 0-1 16,0 0 0-16,28 0-4 16,-28 0 4-16,0 0 0 0,32 0 1 15,-32 0-1 1,28 0 0-16,-28 0 3 15,28 11-1-15,-28-11 1 16,24 7-4-16,-24-7 1 0,0 0 0 16,0 0 0-16,25 0-1 15,-25 0 1 1,0 0-1-16,0 0 2 0,28 0-1 15,-28 0 1-15,30 0-2 16,-30 0 2-16,33 0-1 16,-33 0 0-1,30 10 1-15,-30-10-2 0,28 0 2 16,-28 0-2-16,0 0 3 15,33 0-6-15,-33 0 5 16,0 0-1-16,25 0-1 0,-25 0 3 16,0 0-3-1,26 7 1-15,-26-7 0 0,0 0 3 16,0 0-3-1,0 0 2-15,0 0-3 0,0 0 1 16,0 0 0 0,25-7 0-16,-25 7-1 0,0 0 1 15,0 0 1-15,26 0-5 16,-26 0 5-16,0 0-2 15,0 0 1-15,0 0-3 16,28 0 3-16,-28 0 0 16,0 0-1-16,0 0 4 15,0 0-4-15,0 0 2 16,0 0-1-16,0 0 4 15,0 0-2-15,23-17-2 16,-23 17 0-16,0 0-3 16,0 0 4-16,0 0-2 0,0 0 2 15,0 0-2 1,0 0 0-16,0 0-3 0,0 0 4 15,0 0 1 1,0 0-2-16,0 0 1 0,26 0 0 16,-26 0 0-1,0 0-1-15,0 0 1 0,0 0 2 16,0 0-1-1,0-28 0-15,0 28-3 0,0 0 5 16,0 0-5-16,0 0 6 16,0 0-2-16,-19-27 0 15,19 27-1-15,0 0 2 0,0 0-2 16,-28-30-1-1,28 30 1-15,0 0-2 16,0 0 2-16,-21-28-2 16,21 28 1-16,0 0-1 0,-25-30 2 15,25 30 0-15,-24-28-1 16,24 28-1-1,-23-30 1-15,23 30 0 0,-19-28-1 16,19 28 2-16,0 0-2 16,-16-27 1-16,16 27 0 15,0 0 0 1,-9-24 0-16,9 24 0 0,0 0 0 15,-16-24-2-15,16 24 3 16,0 0-2-16,-21-27 1 16,21 27 0-16,0 0 1 0,0 0-2 15,0 0 3 1,0 0-2-16,-24-21 0 0,24 21-1 15,0 0 0 1,0 0 1-16,-28-24-1 0,28 24 2 16,0 0-2-1,-27-17 1-15,27 17 0 0,0 0 1 16,-26-16-1-1,26 16 0-15,0 0-1 0,0 0 1 16,0 0 1-16,0 0-2 0,-23-17 2 16,23 17-2-1,0 0 2-15,0 0-1 16,0 0 1-16,0 0-1 15,0 0 0-15,-28-7 0 0,28 7 0 16,0 0 1 0,0 0-2-16,0 0 1 15,0 0 0-15,0 0 0 0,-26 0 0 16,26 0-1-16,0 0 1 15,0 0-1-15,-30-8 2 16,30 8-2 0,0 0 2-16,-33-8-2 0,33 8 2 15,-23 0-2-15,23 0 2 16,0 0-1-16,-28-9-1 15,28 9 1 1,0 0-1-16,-25 0 2 0,25 0-2 16,0 0 2-16,-28 0-3 0,28 0 3 15,0 0-1 1,-30-7 0-16,30 7 1 0,0 0-1 15,-33 0 0-15,33 0 0 16,0 0 1-16,-30 0-1 16,30 0 0-1,0 0-1-15,-23 0 2 0,23 0-2 16,0 0 1-16,-26-12 0 15,26 12-1-15,0 0 0 16,-26 0 1-16,26 0 1 0,0 0-4 16,-30-14 3-1,30 14 0-15,0 0 0 0,-35-18-2 16,35 18 3-1,0 0-1-15,-30-19-1 0,30 19 4 16,0 0-3 0,0 0-1-16,-26-11 1 0,26 11 2 15,0 0-2 1,-23-28 0-16,23 28-1 0,-25-33 1 15,25 33 0-15,-21-27 0 16,21 27 0-16,-21-28-1 16,21 28 0-16,0 0 1 15,0 0 1-15,0 0-2 16,0 0 0-16,0 0 1 15,-17-30-1-15,17 30 2 16,0 0-1-16,-13-30 0 16,13 30 0-16,0 0 1 15,-17-30-1-15,17 30 0 16,0 0 0-16,0 0-1 0,0 0 1 15,0 0 0 1,0 0 1-16,-9-25-2 0,9 25 1 16,0 0 0-1,-12-30-1-15,12 30 2 0,-11-27-1 16,11 27 0-1,-7-26-1-15,7 26 1 0,0 0-1 16,-10-29 1-16,10 29 0 16,0 0 0-16,0-30 0 15,0 30 0-15,0 0 0 0,-7-36 0 16,7 36 0-1,0-24 0-15,0 24-1 16,0 0 1-16,-14-24-1 16,14 24 0-16,0 0 1 0,0 0 1 15,0 0-2 1,0 0 2-16,0 0-1 15,0 0 0-15,0 0 0 0,0 0 1 16,0 0-2-16,0 0 1 16,0 0-1-16,0 0 1 15,0 0 0 1,0 0 1-16,0 0-1 0,0 0 0 15,0 0 0-15,0 0 0 16,0 0 0-16,0 0-1 16,0 0 1-1,0 0-2-15,0 0 0 0,0 0 0 16,0 0-1-16,0 0 1 0,0 0 0 15,0 0 1 1,0 0-1-16,19 26 1 0,-19-26 1 16,12 28 0-1,-12-28 1-15,16 35 0 0,-16-35 0 16,21 41-2-1,-21-41 3-15,23 39-3 0,-23-39 2 16,16 27-1-16,-16-27 1 0,0 0-1 16,0 0-1-1,24 26 2-15,-24-26-1 16,0 0 0-16,0 0 0 15,30 33 0-15,-30-33-1 0,0 0 2 16,33 26-1 0,-33-26 0-16,0 0-1 15,0 0 1-15,27 13 0 16,-27-13 0-16,0 0 0 0,0 0-1 15,0 0 1-15,26 8-1 16,-26-8 2 0,0 0-1-16,26 0 1 0,-26 0-2 15,0 0 1-15,30 12 0 16,-30-12 0-16,0 0 1 15,25 0-2 1,-25 0 1-16,0 0 0 0,26 0 0 16,-26 0 0-16,26 0 0 15,-26 0 1-15,30 0-1 16,-30 0 2-16,32 0-2 0,-32 0 0 15,31 0-1 1,-31 0 2-16,27 0-1 0,-27 0 0 16,0 0 1-1,33 0-3-15,-33 0 3 0,0 0-1 16,30 0 0-1,-30 0 1-15,0 0-1 0,0 0-1 16,31 13 1-16,-31-13-1 16,0 0 0-16,0 0 1 15,0 0 0-15,0 0 0 0,0 0 0 16,0 0 1-1,25 0-1-15,-25 0 1 16,0 0-1-16,0 0 0 16,0 0 1-16,28 8-2 0,-28-8 2 15,0 0-2 1,0 0 1-16,0 0 0 15,0 0 0-15,26 0-1 0,-26 0 1 16,0 0 2-16,0 0-2 16,27 37 0-16,-27-37 0 15,19 24 1 1,-19-24-2-16,16 24 3 0,-16-24-2 15,0 0-1-15,24 30 0 16,-24-30 1-16,0 0-1 16,0 0 2-1,0 0-1-15,0 0 0 0,21 30-1 16,-21-30 2-16,0 0-1 0,0 0-1 15,30 21 2 1,-30-21-1-16,0 0 0 0,0 0 0 16,25 13 0-1,-25-13-1-15,0 0 1 0,0 0 1 16,0 0-1-1,0 0 0-15,0 0 0 0,24 17 2 16,-24-17-3-16,0 0 2 0,0 0-1 16,28 11-1-1,-28-11 2-15,0 0-2 16,0 0 2-16,27 0-2 15,-27 0 2-15,0 0-1 16,0 0 0-16,31 10 1 16,-31-10-1-16,0 0 0 15,30 13 0-15,-30-13 0 16,0 0 0-16,0 0 0 15,28 15 0-15,-28-15 1 0,0 0-2 16,0 0 1 0,0 0 0-16,25 0-1 0,-25 0 1 15,0 0 0 1,26 10 1-16,-26-10-1 0,0 0 0 15,33 20 0 1,-33-20 1-16,0 0 0 0,0 0-2 16,27 15 1-1,-27-15-1-15,0 0 0 0,0 0 2 16,0 0-1-16,0 0-1 0,0 0 1 15,0 0 0 1,0 0 1-16,28 19-1 0,-28-19 0 16,0 0-1-1,0 0 1-15,0 0 1 0,0 0-1 16,0 0 1-1,0 0-1-15,0 0 1 16,24 21 0-16,-24-21-1 0,0 0 0 16,0 0 0-16,25 24 0 15,-25-24 0-15,0 0 0 16,28 31 0-1,-28-31 0-15,0 0 0 0,26 32 1 16,-26-32-2 0,0 0 1-16,21 30 0 0,-21-30 0 15,0 0-1 1,21 28 1-16,-21-28 1 0,0 0-2 15,20 26 2-15,-20-26-1 0,0 0 0 16,0 0 1 0,24 33-2-16,-24-33 1 0,0 0 0 15,0 0 1 1,28 22-2-16,-28-22 2 0,0 0-1 15,25 25 0 1,-25-25 0-16,0 0 0 0,0 0 1 16,0 0-2-1,23 19 1-15,-23-19-1 0,0 0 2 16,0 0-1-16,0 0 0 15,0 0 0-15,0 0-1 16,26 13 2-16,-26-13 1 0,0 0-3 16,0 0 1-1,30 21 0-15,-30-21 4 16,0 0-5-16,0 0 1 15,26 23-1-15,-26-23 2 0,0 0-1 16,0 0 4-16,0 0-5 16,30 11 0-1,-30-11 1-15,0 0 4 0,0 0-4 16,0 0 0-16,0 0 0 15,0 0 1-15,0 0-1 16,0 0 0 0,0 0 0-16,0 0 0 0,0 0 0 15,0 0-1-15,0 0 1 16,0 0 0-16,0 0 1 15,0 0-2-15,0 0 1 0,0 0 1 16,0 0-1 0,0 0 1-16,0 0-1 0,0 0 0 15,0 0 0 1,0 0 1-16,0 0-1 0,0 0 1 15,0 0-1 1,0 0 0-16,0 0 0 0,0 0 0 16,0 0 0-1,0 0 1-15,0 0-1 0,0 0-1 16,0 0 1-16,23 10 0 0,-23-10 0 15,0 0-1 1,0 0 0-16,0 0-3 16,0 0 4-16,26-10 1 15,-26 10-2-15,0 0-2 0,0 0 3 16,0 0-2-1,0 0 2-15,0 0 0 16,0 0 0-16,0 0-4 0,0 0 5 16,25-10-1-16,-25 10 0 15,0 0 3-15,0 0-2 16,0 0 4-1,0 0-6-15,0 0 2 0,0 0-1 16,24-14 0-16,-24 14 1 16,0 0-4-16,25 0 1 15,-25 0-2 1,0 0 5-16,28 9-1 0,-28-9-2 15,0 0 3-15,23 0-1 0,-23 0-1 16,0 0 3 0,26-19-2-16,-26 19 1 0,0 0 2 15,37 0-2 1,-37 0 0-16,35 0-1 0,-35 0 1 15,26 0-1 1,-26 0 4-16,35 0-5 0,-35 0-2 16,23 0 3-1,-23 0 0-15,0 0-1 0,30 0 3 16,-30 0-3-16,26 10-2 15,-26-10 3-15,0 0 0 16,28 13 0-16,-28-13-1 0,0 0 4 16,0 0 0-1,30 0-3-15,-30 0 0 16,0 0 0-16,23-10 0 15,-23 10 1-15,26 0 3 16,-26 0-6-16,35 0 1 0,-35 0 1 16,37 11 4-1,-37-11-4-15,35 9 5 0,-35-9-6 16,32 0 1-1,-32 0 0-15,28 0 0 0,-28 0 0 16,0 0 0 0,37 13 0-16,-37-13 1 0,35 8-1 15,-35-8 1 1,42 16-1-16,-14-7 1 0,2 1 1 15,0-2-1-15,-2 1 0 0,5-9-1 16,-5 11 2 0,2-11-2-16,-2 0 2 0,-5 0-1 15,-23 0 2 1,49 14-3-16,-49-14 1 0,40 15-1 15,-40-15 2 1,41 15-2-16,-41-15 0 0,38 21-1 16,-38-21-1-1,37 20 2-15,-37-20 1 0,32 13-1 16,-32-13-1-16,33 10 1 15,-33-10 0 1,32 17 2-16,-32-17-3 0,40 23 2 16,-40-23-1-16,35 24 0 15,-35-24 1-15,42 28-1 16,-42-28 1-1,37 25-1-15,-37-25 0 0,44 30 0 16,-18-20 1-16,-26-10-1 0,44 30 1 16,-44-30 0-1,37 31 0-15,-37-31 0 0,35 24 0 16,-35-24 0-1,26 20 0-15,-26-20-1 0,25 21 0 16,-25-21 0 0,28 22 1-16,-28-22-1 0,33 25 1 15,-33-25-2 1,32 27 2-16,-32-27-1 0,28 25 0 15,-28-25-1-15,0 0 1 16,33 33 1-16,-33-33-1 16,25 25-1-16,-25-25 2 0,23 25 0 15,-23-25-1 1,28 23 0-16,-28-23 0 15,26 20-1-15,-26-20 1 16,0 0 2-16,23 22-3 0,-23-22 1 16,0 0 0-1,26 25 1-15,-26-25-1 16,0 0 0-16,28 27 1 0,-28-27-2 15,0 0 2-15,32 28-1 16,-32-28 1-16,0 0-2 16,31 23 2-1,-31-23 0-15,0 0-2 0,32 34 2 16,-32-34-1-16,30 24 1 15,-30-24-1-15,33 25 2 16,-33-25-4-16,35 25 3 0,-35-25-1 16,25 19 1-1,-25-19-1-15,0 0 0 0,0 0 0 16,0 0 0-1,26 13 2-15,-26-13-3 0,0 0 2 16,0 0-2 0,0 0 1-16,0 0 0 0,0 0 0 15,0 0 0 1,0 0-1-16,0 0 1 0,25 0 0 15,-25 0 1-15,0 0-2 0,0 0 1 16,0 0-1 0,0 0 2-16,24-13 0 15,-24 13-1-15,0 0 0 16,0 0-1-16,0 0 2 0,0 0-1 15,0 0 1 1,0 0-2-16,21-24 1 16,-21 24 1-16,0 0-1 15,0 0 1-15,0 0-1 0,0 0 0 16,0 0 0-16,0 0 0 15,0 0 0 1,0 0 0-16,0 0 0 0,0 0 0 16,0 0-2-16,0 0 2 15,0 0 0-15,0 0-46 16,0 0-52-1,0 0-27-15,0 0-22 0,-19-31-19 16,19 31-1-16,-33-7-5 0</inkml:trace>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5:58.07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2340E74-9230-42C4-8798-E7AC8C968467}" emma:medium="tactile" emma:mode="ink">
          <msink:context xmlns:msink="http://schemas.microsoft.com/ink/2010/main" type="writingRegion" rotatedBoundingBox="29660,14430 32404,13580 32714,14582 29970,15431">
            <msink:destinationLink direction="with" ref="{36017793-2A8A-42A1-8AD4-C5E1291EAEBB}"/>
            <msink:destinationLink direction="with" ref="{4051A86C-2816-415D-8EF0-C3E03B80D843}"/>
            <msink:destinationLink direction="with" ref="{B26CAFC8-F459-4AF5-A877-02E978920A9D}"/>
          </msink:context>
        </emma:interpretation>
      </emma:emma>
    </inkml:annotationXML>
    <inkml:traceGroup>
      <inkml:annotationXML>
        <emma:emma xmlns:emma="http://www.w3.org/2003/04/emma" version="1.0">
          <emma:interpretation id="{DA71662D-E635-4D1B-8A53-115D7A0273B7}" emma:medium="tactile" emma:mode="ink">
            <msink:context xmlns:msink="http://schemas.microsoft.com/ink/2010/main" type="paragraph" rotatedBoundingBox="29660,14430 32404,13580 32714,14582 29970,15431" alignmentLevel="1"/>
          </emma:interpretation>
        </emma:emma>
      </inkml:annotationXML>
      <inkml:traceGroup>
        <inkml:annotationXML>
          <emma:emma xmlns:emma="http://www.w3.org/2003/04/emma" version="1.0">
            <emma:interpretation id="{D708E05E-A437-47E2-BCBC-4B6610E157E5}" emma:medium="tactile" emma:mode="ink">
              <msink:context xmlns:msink="http://schemas.microsoft.com/ink/2010/main" type="line" rotatedBoundingBox="29660,14430 32404,13580 32714,14582 29970,15431"/>
            </emma:interpretation>
          </emma:emma>
        </inkml:annotationXML>
        <inkml:traceGroup>
          <inkml:annotationXML>
            <emma:emma xmlns:emma="http://www.w3.org/2003/04/emma" version="1.0">
              <emma:interpretation id="{EB67FFF2-8456-4AFC-AF43-8BAF94BF0982}" emma:medium="tactile" emma:mode="ink">
                <msink:context xmlns:msink="http://schemas.microsoft.com/ink/2010/main" type="inkWord" rotatedBoundingBox="29660,14430 32404,13580 32714,14582 29970,15431">
                  <msink:destinationLink direction="with" ref="{4F97126B-F76E-49C1-89A6-40DB6F2A92BE}"/>
                  <msink:destinationLink direction="with" ref="{944C23B9-B267-4E1E-91DD-EA74A121EF94}"/>
                </msink:context>
              </emma:interpretation>
              <emma:one-of disjunction-type="recognition" id="oneOf0">
                <emma:interpretation id="interp0" emma:lang="en-US" emma:confidence="0">
                  <emma:literal>(dadoes</emma:literal>
                </emma:interpretation>
                <emma:interpretation id="interp1" emma:lang="en-US" emma:confidence="0">
                  <emma:literal>(gadoid.</emma:literal>
                </emma:interpretation>
                <emma:interpretation id="interp2" emma:lang="en-US" emma:confidence="0">
                  <emma:literal>loofahs,</emma:literal>
                </emma:interpretation>
                <emma:interpretation id="interp3" emma:lang="en-US" emma:confidence="0">
                  <emma:literal>Sgt-does</emma:literal>
                </emma:interpretation>
                <emma:interpretation id="interp4" emma:lang="en-US" emma:confidence="0">
                  <emma:literal>Sgt-done.</emma:literal>
                </emma:interpretation>
              </emma:one-of>
            </emma:emma>
          </inkml:annotationXML>
          <inkml:trace contextRef="#ctx0" brushRef="#br0">232-871 48 0,'0'0'25'16,"0"0"0"-16,-31 7 1 0,31-7-1 15,0 0-3 1,0 0 0-16,-25 0 1 16,25 0 2-16,0 0 3 15,0 0 2-15,0 33-4 0,0-33 1 16,0 0 1-1,0 34 0-15,0-34-4 16,0 28-4-16,0-28-3 0,0 27 1 16,0-27 2-16,14 34-1 15,-14-34 3-15,11 34-4 16,-11-34 5-1,14 38 1-15,-14-38 1 0,19 33-3 16,-19-33 0-16,14 30-2 16,-14-30-2-16,14 25-1 15,-14-25-5 1,0 0-3-16,25 22-4 0,-25-22-1 15,0 0-1-15,31 17-1 0,-31-17 0 16,0 0 1 0,30 16 0-16,-30-16 1 0,0 0 1 15,23 14-2 1,-23-14 1-16,0 0-1 0,0 0 0 15,30 13 0 1,-30-13-2-16,0 0-1 0,38 11 0 16,-38-11 2-1,30 9-1-15,-30-9 1 0,25 0 0 16,-25 0 0-16,28 10 1 15,-28-10-1-15,0 0 3 16,0 0 2-16,26 0 2 0,-26 0 2 16,0 0 2-1,0 0-3-15,0 0 2 16,0 0-1-16,23 20 1 15,-23-20-5-15,0 0-2 0,26 22-4 16,-26-22 0-16,0 0 2 16,25 26-3-1,-25-26 2-15,0 0-2 0,14 25 2 16,-14-25-3-16,0 0 2 15,0 27-1-15,0-27-1 16,0 0 2 0,0 37-3-16,0-37 2 0,0 26-1 15,0-26 3-15,0 28-3 16,0-28 3-16,-11 25-2 15,11-25-2-15,0 0-5 0,0 0-1 16,-14 30 0 0,14-30-1-16,0 0 2 0,0 0-3 15,0 0 2 1,0 0 1-16,0 0 5 0,0 0-7 15,0 0-15 1,0 0-12-16,0 0-2 0,0 0 0 16,0 0 1-1,0 0 2-15,0 0-1 0,0 0 10 16,0 0 14-16,0 0 11 0,0 0 1 15,0 0 0 1,0 0-1-16,11 25-5 16,-11-25-20-16,0 0-23 15,0 0-2-15,0 0-9 0,0 0-4 16,0 0-13-1,0 0-14-15,0 0-8 16,0 0 52-16,0 0 47 0</inkml:trace>
          <inkml:trace contextRef="#ctx0" brushRef="#br0" timeOffset="2225.009">271-762 64 0,'0'0'38'0,"0"0"-6"16,0 0-3-1,0 0-4-15,0 0 1 0,0 0 0 16,0 0 1 0,0 0-3-16,0 0-4 0,0 0 2 15,7 33-1-15,-7-33 0 16,0 0-2-16,0 0 0 15,0 0 0-15,23 28 3 16,-23-28-2-16,0 0-1 16,0 0-2-16,24 17-1 15,-24-17-2-15,0 0-1 16,28 10 0-16,-28-10-2 15,27 0 3-15,-27 0 2 16,31 13 4-16,-31-13-1 16,23 9 0-16,-23-9 2 15,0 0-1-15,25 0 0 16,-25 0-2-16,0 0-3 0,0 0-5 15,0 0 0-15,0 0-3 16,26 0-1-16,-26 0-3 16,0 0-1-1,26-9 0-15,-26 9 1 0,0 0 3 16,37 0 1-16,-37 0 6 15,30-6-4-15,-30 6 3 16,33 0-1 0,-33 0 2-16,35 0 0 0,-35 0-2 15,27-10-3-15,-27 10-3 0,26 0 1 16,-26 0-2-1,0 0 1-15,23 0-3 0,-23 0 0 16,0 0-1 0,0 0 0-16,0 0 0 0,0 0-1 15,26 28-1 1,-26-28-1-16,0 0 3 0,25 30-1 15,-25-30-1 1,0 0 1-16,26 30 2 0,-26-30-2 16,0 0 0-16,0 0 0 15,0 0-1-15,0 0 1 16,0 0 0-16,0 0 0 0,0 0-1 15,0 0 1 1,0 0 1-16,0 0-2 16,0 0 1-16,0 0-1 15,0 0 1-15,0 0-1 0,0 0 1 16,0 0 0-16,0 0 1 15,0 0 0 1,0 0 1-16,-19-25-3 0,19 25 1 16,0 0 0-16,0 0 0 15,0 0-1-15,0 0 0 16,0 0 1-1,0 0-3-15,0 0 0 0,0 0-42 16,0 0-39-16,0 0-17 16,0 0-16-16,0 0-16 15,0 0-11-15,14-32-4 0,-14 32-2 16,0 0 150-1</inkml:trace>
          <inkml:trace contextRef="#ctx0" brushRef="#br0" timeOffset="832.0057">564-255 130 0,'0'0'72'0,"-30"25"-25"0,30-25-12 16,0 0-6-16,-26 14 2 15,26-14 2-15,0 0 5 16,0 0-4-16,0 0 1 16,0 23 4-16,0-23 8 15,24 20-5-15,-24-20-2 16,37 17-8-16,-37-17-5 15,46 13-2-15,-46-13 1 16,40 0 3-16,-40 0-3 0,23 0-1 16,-23 0-1-1,0 0-2-15,0 0-3 0,0-33-1 16,0 33-6-1,0 0-7-15,-37-13-4 0,37 13-3 16,-30 0 4 0,30 0-1-16,-26 8 1 0,26-8-2 15,0 0 2 1,0 0-2-16,0 0 0 0,0 0 0 15,0 0-1-15,0 0 1 0,0 0-1 16,30 22 1 0,-30-22-2-16,26 0 2 15,-26 0 1-15,0 0-1 16,0 0 0-16,0 0-2 0,0 0 3 15,0-34-3 1,0 34 2-16,-28 0 0 16,28 0 0-16,-30 0 0 15,30 0 3-15,-33 16-2 16,33-16-1-16,0 0 1 15,-30 12 0-15,30-12-2 0,0 0-1 16,0 0 2-16,39 14-2 0,-15-14 1 16,4 0 0-1,2 0-1-15,0 0 0 16,-4-11 2-16,-26 11-1 15,37-14-2-15,-37 14-27 0,0 0-31 16,0 0-24 0,12-27-12-16,-12 27-13 15,0 0-19-15,0 0-17 16,0 0-5-16,0 0 27 0,-31-25 124 15</inkml:trace>
          <inkml:trace contextRef="#ctx0" brushRef="#br0" timeOffset="3083.0184">732-708 44 0,'0'0'72'0,"-24"31"-11"16,24-31-34-16,0 0 1 0,0 0 8 16,0 25 5-1,0-25 2-15,0 0-1 16,0 0-9-16,28 24-4 0,-28-24-3 15,33 17-4-15,-33-17-10 16,35 13 0-16,-35-13 0 16,0 0 0-1,31 0 2-15,-31 0-4 0,0 0 0 16,0 0-5-16,0-30 3 15,0 30-2-15,0 0-3 16,0 0-2 0,0 0-4-16,-26-13 1 0,26 13 0 15,0 0 4-15,0 0-1 0,-12 32 4 16,12-32 3-1,0 0 8-15,12 31 3 0,-12-31 4 16,28 14 0 0,-28-14 0-16,37 9-1 15,-37-9-2-15,35 0 1 16,-35 0-4-16,29-18-2 0,-29 18-6 15,0 0-8 1,0 0-5-16,0 0-3 0,0 0-1 16,0 0-5-1,-36-15-2-15,36 15 0 16,-23 19 5-16,23-19 7 15,0 0 7-15,0 0 5 0,-9 32 4 16,9-32 8-16,0 0 1 16,35 16 0-16,-35-16-4 15,37 0 1-15,-37 0-3 0,33 0-2 16,-33 0-5-1,23 0-6-15,-23 0-1 16,0 0-3-16,0-34-5 16,0 34-8-16,0 0-1 0,-25-26-2 15,25 26-1-15,-35-11 0 16,35 11 1-16,-33 8 4 15,33-8 11 1,-24 23 12-16,24-23 5 16,0 24 0-16,0-24 4 0,10 28-2 15,-10-28 0-15,42 23-3 16,-14-23-6-16,-28 0-6 15,44 0-6-15,-44 0-39 16,35-18-43-16,-35 18-23 16,14-39-26-16,-21 13-13 15,7 26-11-15,-21-37-2 0,21 37 86 16</inkml:trace>
          <inkml:trace contextRef="#ctx0" brushRef="#br0" timeOffset="4773.0208">759-762 69 0,'0'0'38'0,"0"0"-1"15,0 0 0-15,0 0-3 0,0 0-7 16,0 0-2-1,0 0-4-15,0 0-2 0,0 0-8 16,0 0 1 0,0 0 1-16,0 0 7 0,0 0 1 15,0 0 1 1,0 0-4-16,33 0 0 0,-33 0-1 15,0 0-3 1,33-18-3-16,-33 18-5 0,25-20 4 16,-25 20 0-16,30-17 6 15,-30 17 2-15,33-13 2 16,-33 13 2-16,42-11-1 0,-42 11 0 15,39-8-5 1,-39 8-3-16,38 0-2 16,-38 0-3-16,25-15-3 15,-25 15 0-15,0 0-3 0,26-15 0 16,-26 15 2-16,0 0 0 15,30-13 0 1,-30 13 0-16,30-10 1 0,-30 10 0 16,30-10 0-16,-30 10 0 15,33-13-1-15,-33 13-1 16,30-12-1-1,-30 12 2-15,26-6 0 0,-26 6 6 16,23-11 3-16,-23 11 4 16,26-8 0-16,-26 8 2 15,25 0-1-15,-25 0 0 0,28-14-3 16,-28 14-6-1,26-8-3-15,-26 8-3 0,35 0 0 16,-35 0-3 0,37 0 0-16,-9 0 5 0,-28 0-6 15,46 8 6 1,-46-8-6-16,44 0 5 0,-44 0-4 15,33 10 4 1,-33-10-5-16,0 0 3 0,30 0-2 16,-30 0 0-16,0 0 0 0,0 0 0 15,28 23-1 1,-28-23 1-16,0 0 5 15,30 14-5-15,-30-14 4 16,0 0-4-16,35 26 4 0,-35-26-4 16,30 18 5-1,-30-18-4-15,19 25-1 16,-19-25-2-16,23 24 1 0,-23-24 1 15,19 23-1 1,-19-23 2-16,14 27-3 0,-14-27 1 16,16 27 1-1,-16-27 0-15,14 28 0 0,-14-28 0 16,21 35 0-1,-21-35-2-15,23 42 4 0,-23-42-2 16,17 35 0 0,-17-35-1-16,16 35 4 0,-16-35-3 15,9 30 0-15,-9-30 1 0,0 0 0 16,0 33-1-1,0-33 1-15,0 0 1 0,7 35-5 16,-7-35 3 0,0 0 0-16,9 31-1 0,-9-31-3 15,0 0-26 1,0 0-28-16,0 0-30 0,0 0-16 15,0 0-18 1,0 0-21-16,0 0-9 0,0 0-4 16,-9-24 90-16</inkml:trace>
          <inkml:trace contextRef="#ctx0" brushRef="#br0" timeOffset="5704.0221">1780-312 82 0,'0'0'38'0,"-28"16"-5"0,28-16-7 16,0 0 3-16,-27 0 2 0,27 0 12 15,0 0 2 1,0 0 3-16,0 0 14 16,0 0 2-16,41 22 10 15,-41-22 0-15,40 0 1 0,-40 0-18 16,40-9-8-1,-40 9-10-15,25-23-10 16,-25 23-7-16,12-37-8 0,-12 37-3 16,-14-35-10-16,14 35 1 15,-28-28 0-15,28 28-2 16,-35-8 1-1,35 8 0-15,-51 8-2 0,51-8 2 16,-40 17-3-16,40-17 2 16,-28 19-5-16,28-19 4 15,0 0-4 1,0 0 4-16,7 27 4 0,-7-27-4 15,54 0 3-15,-22 0-3 0,3-9 4 16,0-2-4 0,2 1 4-16,-9-3-3 0,-28 13 0 15,21-33 0 1,-21 33-1-16,-7-30 1 0,7 30 1 15,-32-26-1 1,32 26 1-16,-45-11-1 0,45 11-1 16,-41 0 0-1,41 0 1-15,-31 15 1 0,31-15-1 16,0 0-1-16,0 30 1 15,0-30 1-15,0 0 0 16,33 25-2-16,-33-25 1 0,39 8-1 16,-39-8 1-1,31 0-1-15,-31 0-1 16,0 0-44-16,16-33-46 15,-16 33-26-15,-12-30-28 16,-6 5-13-16,18 25-4 0,-40-33-1 16</inkml:trace>
          <inkml:trace contextRef="#ctx0" brushRef="#br0" timeOffset="-3911.0055">-203-559 69 0,'0'0'25'0,"0"0"3"15,-24 0-3 1,24 0-4-16,0 0-7 16,0 0-2-16,0 0-2 0,0 0 3 15,0 0 2-15,0 0-1 16,0 0 1-16,0 0 0 15,0 0 4 1,0 0-3-16,0 0 0 0,-16 25-4 16,16-25-5-16,0 0 2 15,0 25-1-15,0-25 4 16,7 27 2-16,-7-27 5 0,9 33 2 15,-9-33 0 1,7 33 2-16,-7-33-4 0,12 32-1 16,-12-32-5-1,12 28 0-15,-12-28-7 0,0 0-1 16,14 30-1-1,-14-30 1-15,0 0-1 0,21 27 0 16,-21-27 1 0,0 0-1-16,27 28 5 0,-27-28-1 15,0 0 3-15,28 31 0 0,-28-31 3 16,19 27 1-1,-19-27 0-15,26 24-1 16,-26-24-3-16,23 27 1 16,-23-27 0-16,37 24 2 0,-37-24 5 15,35 30 7 1,-35-30 9-16,32 28 1 15,-32-28 1-15,38 27-5 16,-38-27 0-16,25 31-8 0,-25-31-5 16,26 24-10-16,-26-24-7 15,0 0-4 1,30 33 2-16,-30-33-1 0,0 0 2 15,0 0-1-15,0 0-1 16,0 0-2-16,21 25-7 16,-21-25-27-1,0 0-35-15,0 0-22 0,0 0-21 16,0 0-16-16,0 0-23 0,0 0-6 15,0 0 2 1,0 0 105-16</inkml:trace>
          <inkml:trace contextRef="#ctx0" brushRef="#br0" timeOffset="-2991.0043">76 63 35 0,'-26'11'13'16,"26"-11"-5"-16,-25 8 6 0,25-8 2 15,0 0 7 1,0 0 3-16,-26 28-3 0,26-28-3 15,0 0 0 1,0 0 5-16,21 28-2 0,-21-28 10 16,33 17 0-1,-33-17 7-15,41 10 2 0,-15-10-1 16,0 0-1-16,-1 0-7 0,-25 0-3 15,42-23-8 1,-42 23-5-16,21-35-10 16,-21 35-1-16,0-38-2 15,0 38-3-15,-21-39-1 0,21 39-3 16,-33-22 1-1,33 22-3-15,-41-8 3 16,15 8-5-16,26 0 5 16,-40 8-1-16,40-8 4 0,-25 17-3 15,25-17 3-15,0 0 0 16,-14 30 0-1,14-30 2-15,16 25 0 0,-16-25 1 16,33 24 3-16,-8-11 7 16,-25-13-4-16,47 21 6 15,-47-21-4 1,35 11 5-16,-35-11-5 0,0 0 1 15,28 0-4-15,-28 0-4 16,0 0-1-16,0-26-3 16,0 26 0-16,0 0-3 0,-33-30 2 15,33 30-3 1,-32-13 3-16,32 13-4 0,-40-10 2 15,40 10-1 1,-33 0 2-16,33 0 0 0,0 0 0 16,-25 20 1-1,25-20 0-15,0 0 5 0,39 10-2 16,-13-10 2-16,-26 0-2 15,49 10 5-15,-49-10-1 16,42 0 3-16,-42 0-2 0,0 0-2 16,0 0 1-1,11-33-3-15,-11 33 0 16,0 0-5-16,-32-18-2 15,32 18-7-15,-24 0-2 0,24 0-6 16,0 0-19 0,0 0-27-16,0 0-26 15,0 0-25-15,0 0-19 0,0 0 6 16,0 0-9-16,0 0 129 15</inkml:trace>
          <inkml:trace contextRef="#ctx0" brushRef="#br0" timeOffset="7707.0262">2301-1066 192 0,'0'0'75'0,"40"28"-6"16,-15-17 0-1,-1-3-4-15,1-8-11 0,3 0-12 16,-5 0-9-16,-23 0 0 15,42-19 0-15,-42 19-8 16,21-24-16-16,-21 24-12 0,0-27-5 16,0 27-4-1,0 0 2-15,-35-10-2 16,35 10 4-16,-37 0 25 15,37 0 12-15,0 0 5 0,-30 39 2 16,30-39 2 0,0 0-2-16,0 0 2 15,18 30-7-15,-18-30-24 0,31 0-7 16,-31 0 0-16,35 0-1 15,-35 0 1-15,32-19-1 16,-32 19-3 0,0 0-35-16,33-23-49 0,-33 23-21 15,0-27-40-15,0 27-12 16,-33-30-5-16,33 30-1 15,-70-33 140 1</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30.62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F97126B-F76E-49C1-89A6-40DB6F2A92BE}" emma:medium="tactile" emma:mode="ink">
          <msink:context xmlns:msink="http://schemas.microsoft.com/ink/2010/main" type="inkDrawing" rotatedBoundingBox="24040,17278 31405,11931 32073,12850 24707,18197" semanticType="callout" shapeName="Other">
            <msink:sourceLink direction="with" ref="{EB67FFF2-8456-4AFC-AF43-8BAF94BF0982}"/>
            <msink:sourceLink direction="with" ref="{D48E4258-394E-4884-AD57-C995E5C67DA5}"/>
          </msink:context>
        </emma:interpretation>
      </emma:emma>
    </inkml:annotationXML>
    <inkml:trace contextRef="#ctx0" brushRef="#br0">-3 4412 77 0,'0'0'70'16,"0"0"-25"-16,0 0-15 15,0 21 0-15,0-21 3 16,0 0 8-16,0 0 13 15,31 0 6-15,-31 0 1 0,0 0-1 16,30 0 0 0,-30 0 12-16,32 0 6 0,-32 0-8 15,47 0-13 1,-22 0-13-16,10 0-11 0,0 0-6 15,5 0-6 1,-1-8-21-16,5 2 0 0,1-4 0 16,1-1 0-16,-2-1 0 15,0 1 0 16,3-2 0-31,-3 5 0 0,0-3 0 0,1 11 0 0,-1-11 0 16,-5 11 0-16,3 0 0 16,-2 0 0-16,-8 0 0 15,1-8 0-15,-5 8 0 0,0 0 0 16,-5-10 0-1,5 10 0-15,-3-8 0 16,3-1 0-16,-2 9 0 0,4-9 0 16,0 9 0-16,5 0 0 15,-5-8 0-15,-4 8 0 16,0 0 0-1,-26 0 0-15,44-8 0 0,-44 8 0 16,42 0 0-16,-42 0 0 16,37-12 0-16,-37 12 0 15,39-10 0 1,-39 10 0-16,38 0 0 0,-38 0 0 15,30-13 0-15,-30 13 0 16,25-12 0-16,-25 12 0 16,24-13 0-16,-24 13 0 0,25-11 0 15,-25 11 0 1,28-6 0-16,-28 6 0 0,23 0 0 15,-23 0 0 1,0 0 0-16,31-11 0 0,-31 11 0 16,0 0 0-16,30-7 0 0,-30 7 0 15,0 0 0 1,30-12 0-16,-30 12 0 15,0 0 0-15,35-8 0 16,-35 8 0-16,0 0 0 0,32-8 0 16,-32 8 0-1,0 0 0-15,28-12 0 16,-28 12 0-16,0 0 0 15,26-18 0-15,-26 18 0 0,0 0 0 16,30-20 0-16,-30 20 0 16,26-14 0-1,-26 14 0-15,28-13 0 0,-28 13 0 16,23-17 0-16,-23 17 0 15,28-21 0-15,-28 21 0 16,32-27 0 0,-32 27 0-16,28-25 0 0,-28 25 0 15,31-24 0-15,-31 24 0 16,30-22 0-16,-30 22 0 15,30-18 0-15,-30 18 0 0,30-27 0 16,-30 27 0 0,33-30 0-16,-33 30 0 0,37-42 0 15,-37 42 0 1,33-35 0-16,-33 35 0 0,32-33 0 15,-32 33 0 1,35-22 0-16,-35 22 0 0,37-13 0 16,-37 13 0-16,33-17 0 15,-33 17 0-15,28-17 0 16,-28 17 0-16,0 0 0 0,30-33 0 15,-30 33 0 1,0 0 0-16,28-23 0 16,-28 23 0-16,0 0 0 15,32-15 0-15,-32 15 0 0,0 0 0 16,28-10 0-1,-28 10 0-15,0 0 0 16,0 0 0-16,24-21 0 0,-24 21 0 16,0 0 0-16,25-20 0 15,-25 20 0-15,0 0 0 16,28-19 0-1,-28 19 0-15,0 0 0 0,0 0 0 16,26-28 0-16,-26 28 0 16,0 0 0-16,14-25 0 15,-14 25 0 1,0 0 0-16,0 0 0 0,0 0 0 15,23-27 0-15,-23 27 0 0,0 0 0 16,0 0 0 0,16-26 0-16,-16 26 0 0,0 0 0 15,7-26 0 1,-7 26 0-16,0 0 0 0,0 0 0 15,16-28 0 1,-16 28 0-16,0 0 0 0,0 0 0 16,24-26 0-1,-24 26 0-15,0 0 0 0,0 0 0 16,21-27 0-16,-21 27 0 15,0 0 0-15,11-24 0 16,-11 24 0-16,0 0 0 16,14-29 0-16,-14 29 0 15,0 0 0-15,0 0 0 16,19-32 0-16,-19 32 0 15,0 0 0-15,11-40 0 16,-11 40 0-16,14-27 0 16,-14 27 0-16,19-38 0 15,-19 38 0-15,23-33 0 0,-23 33 0 16,21-40 0-1,-21 40 0-15,28-45 0 0,-16 18 0 16,-1 1 0 0,8-8 0-16,-3-4 0 0,5 5 0 15,-2-4 0 1,4-1 0-16,-2 3 0 0,4 4 0 15,-1-3 0-15,1 5 0 0,1 0 0 16,-3 2 0 0,0 3 0-16,-2-2 0 15,-21 26 0-15,40-46 0 16,-24 21 0-16,3-5 0 0,-3-3 0 15,5-1 0 1,-2 4 0-16,-1-4 0 16,8 6 0-16,-3-5 0 15,5 4 0-15,-3 6 0 0,3 2 0 16,-7-4 0-16,-21 25 0 15,44-43 0 1,-44 43 0-16,38-40 0 0,-38 40 0 16,44-38 0-16,-19 19 0 15,3 3 0-15,5-4 0 16,-3 1 0-1,3-1 0-15,-1-1 0 0,-2-1 0 16,1-3 0-16,-3 0 0 16,0 1 0-16,-1-3 0 15,-1-4 0-15,4 7 0 0,0-3 0 16,5 2 0-1,0 0 0-15,0 0 0 0,2 1 0 16,-2 3 0 0,0-3 0-16,7-5 0 0,-3 2 0 15,1-3 0 1,2 0 0-16,0-3 0 0,2 3 0 15,0 0 0-15,5 4 0 16,-7-1 0-16,0 0 0 16,4 2 0-16,-2-2 0 0,3 2 0 15,-3 0 0 1,0 1 0-16,-2-3-2 15,0 2 1-15,2-1-1 16,-4 2 1-16,2 0-1 0,-3 3 0 16,3 0 1-1,0-3 0-15,2 4-1 16,0 0 3-16,-2 0-2 0,-2-2 1 15,4-7-2-15,-2 11 2 16,-8-15-1-16,4 4 2 16,-3 2 0-1,-3-3-2-15,5-1 4 0,1 7-1 16,-4 1 1-16,8 1-1 15,2 6 1-15,1-1-2 16,3 0 1 0,1 2-2-16,5-2 0 0,-5-4 0 15,9 1 0-15,0-2-2 0,5-3 1 16,4 2 0-1,8-5-1-15,8 1 0 0,-1 3 0 16,6-9-2 0,5 5-1-16,0 0 2 0,0-5-3 15,5 3 1 1,-5 0-1-16,2 0 6 0,3 0-1 15,-3 3 2-15,-6-1 0 0,-3 6 0 16,-5 4-7 0,-2 7-46-16,-16-7-35 15,-5 10-40-15,-12 8-23 16,-46 0-17-16,49 17-6 0,-49-17-2 15</inkml:trace>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33.55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8299E78-F435-4FC8-B912-D8C3CA25AEDF}" emma:medium="tactile" emma:mode="ink">
          <msink:context xmlns:msink="http://schemas.microsoft.com/ink/2010/main" type="inkDrawing" rotatedBoundingBox="23873,17200 34006,14151 34290,15096 24157,18145" semanticType="callout" shapeName="Other">
            <msink:sourceLink direction="with" ref="{4051A86C-2816-415D-8EF0-C3E03B80D843}"/>
            <msink:sourceLink direction="with" ref="{D48E4258-394E-4884-AD57-C995E5C67DA5}"/>
          </msink:context>
        </emma:interpretation>
      </emma:emma>
    </inkml:annotationXML>
    <inkml:trace contextRef="#ctx0" brushRef="#br0">0 3671 46 0,'0'0'25'15,"0"0"5"-15,0 0-5 0,0 0 1 16,0 0-3 0,0 0 2-16,0 0-3 0,0 0 2 15,30-17 3 1,-30 17 3-16,35-17 6 0,-35 17 4 15,51-26 2 1,-16 9 0-16,2 1 2 0,2 2 2 16,6-2 1-16,-4-1-1 15,4-2-2-15,1 8-3 16,-2-8 1-16,3 6 1 0,-1-4-3 15,8 1 0 1,-8-4-8-16,10 5-4 16,-9-8-6-16,4 4-5 15,-2-4-5-15,4 5-3 0,-4-1-2 16,0-1-7-1,-3 4 0-15,1-1 0 16,2 4 0-16,-3 0 0 0,1 3 0 16,-1-1 0-16,-2-2 0 15,3 3 0-15,-3-1 0 16,0-3 0-1,-2-1 0-15,5 2 0 0,-5 0 0 16,-1 0 0-16,4-4 0 16,1 0 0-16,3 1 0 15,0 5 0 1,4-2 0-16,5 1 0 0,-4-1 0 15,-1 0 0-15,-4 2 0 0,2-1 0 16,-4-2 0 0,-5 0 0-16,4-5 0 0,-6 2 0 15,-3 2 0 1,7-2 0-16,-2 1 0 0,0-1 0 15,-3 1 0 1,3-2 0-16,-2 6 0 0,-5-2 0 16,0 3 0-16,-3 3 0 15,-4-3 0-15,2 0 0 16,-4-1 0-16,2 2 0 15,0-1 0-15,-3 2 0 16,5 1 0-16,1-2 0 16,-1 1 0-16,2 9 0 15,3-11 0-15,-2 4 0 16,-1-3 0-16,-1 10 0 15,-1-15 0-15,0 7 0 16,0-1 0-16,1-2 0 0,-1-2 0 16,0 1 0-1,3 1 0-15,-3-10 0 0,0 8 0 16,-2 3 0-1,5-3 0-15,-6-1 0 0,1 3 0 16,-2-2 0 0,0-1 0-16,-1 4 0 0,3-5 0 15,-2-3 0 1,-1 1 0-16,5 6 0 0,-2-4 0 15,3 0 0-15,1 3 0 0,1 5 0 16,-1-4 0 0,5-1 0-16,-4 12 0 15,0-13 0-15,-1 4 0 16,1-1 0-16,-5 2 0 0,-1-1 0 15,1 1 0 1,-4 0 0-16,6 0 0 16,0-4 0-16,0 5 0 0,8 7 0 15,-1-14 0-15,5 14 0 16,-1-14 0-16,-3 14 0 15,1-10 0 1,-2 0 0-16,3 3 0 0,-3-1 0 16,3 0 0-16,-3-1 0 15,7 1 0-15,3 0 0 16,4-1 0-1,0 1 0-15,5 0 0 0,-3-2 0 16,3-2 0-16,-5-1 0 0,3 1 0 16,-3-1 0-1,2 1 0-15,-1-3 0 0,-1 0-3 16,4 5 3-1,1-1-3-15,-2 2 2 0,2-1 0 16,-1 3-1 0,-1-6 0-16,2 13 1 0,4-10 2 15,-2 10-1 1,-7-14 1-16,1 14-2 0,-1-11 3 15,-5 11-1-15,1 0 2 16,-5-13-1 0,-5 13-3-16,-2-11 0 0,2 11 0 0,-2-9 1 15,4 9 0 1,1-8-1-16,6 8-2 15,-1-12 2-15,8 4 1 16,-2-2-2-16,10-2 1 0,-1 4 0 16,10-5 0-16,-3-1-2 15,1 1 4 1,-1 1-3-16,-2 2 0 0,3 2 0 15,-8-1 2-15,1 2-2 16,-8 7 2-16,1-10-1 16,-3 10 5-1,-2-11-4-15,4 11 4 0,-4-13 1 16,-2 4-3-16,-1-2 3 15,1 1-1-15,4-4 0 16,-2 0-8-16,6-3 8 0,-3 3-6 16,-1-8 0-1,5 7 1-15,-1-2-1 0,-4-5 1 16,-2 4-1-1,-2-4 3-15,-1-1-3 0,6 1 2 16,-4 4-1 0,-1-7 0-16,6 0-1 0,-1 0 1 15,3 4 0 1,-4-3 0-16,-2 1 1 0,-5-2-1 15,1 2 1-15,-6 5 0 0,-4-6 1 16,-5 4-2 0,1 2 0-16,-4-2 7 15,8 1-1-15,-4 1 4 16,8-9-9-16,-6 1 0 0,4-1 0 15,0-3 0 1,3 0 0-16,-1 0 0 16,-2-3 0-16,3 0 0 15,-3 3 0-15,7-1 0 0,-2 1 0 16,2-1 0-16,5 1 0 15,-5 0 0 1,3-2 0-16,-1-1 0 0,-1-1 0 16,-4 5 0-16,1-4 0 15,-9 1 0-15,-3-4-3 16,-2 0 2-1,2 3-1-15,-9-4 1 0,7 3-2 16,0-1 2-16,-7 1 1 16,2 4 0-16,-7 0 0 15,-2 2 0-15,-2 1 1 0,-12 27-1 16,0-41 0-1,0 41-7-15,-26-38-39 0,26 38-50 16,-39-22-34 0,4 14-22-16,-12 8-20 0,-8-10 0 15,-6 10-3 1</inkml:trace>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34.96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01A9643-A4A2-4B57-973B-6E4427206887}" emma:medium="tactile" emma:mode="ink">
          <msink:context xmlns:msink="http://schemas.microsoft.com/ink/2010/main" type="inkDrawing" rotatedBoundingBox="31989,12842 33644,12975 33632,13119 31977,12986" shapeName="Other">
            <msink:destinationLink direction="with" ref="{843BE7EC-4074-4A2F-B3DB-D59E526C821E}"/>
            <msink:destinationLink direction="with" ref="{928B3BA2-5B3C-4C53-8475-D859BCB48C0A}"/>
          </msink:context>
        </emma:interpretation>
      </emma:emma>
    </inkml:annotationXML>
    <inkml:trace contextRef="#ctx0" brushRef="#br0">0 27 148 0,'33'-9'55'0,"-33"9"2"15,35 0-1 1,-10 0-2-16,-25 0-3 15,40 0-2-15,-40 0-2 0,41 0 0 16,-15 0 2-16,-3 0 1 16,8 0 4-16,-6 0-1 15,8 0-1 1,-8 0-5-16,12 0-7 0,-37 0-4 15,54 0-11-15,-54 0-7 16,51-11-9-16,-51 11-7 16,42 0-2-1,-42 0 0-15,42-7 0 0,-17 7 0 16,3 0 1-16,3 0-1 0,-6 0 1 15,5 0-1 1,-2 0 0-16,-2 0-1 0,2 0 1 16,-28 0 0-1,46 10 0-15,-20-10 0 0,-26 0-1 16,44 8 0-1,-21-8 0-15,-23 0 2 0,44 0-2 16,-44 0 7 0,42 0-8-16,-42 0 8 0,47 0-1 15,-47 0 4-15,35 9-7 16,-35-9-2-16,42 8 0 15,-42-8 0 17,32 6 0-32,-32-6 0 0,28 13 0 0,-28-13 0 0,33 11 0 15,-33-11 0-15,30 10 0 16,-30-10 0-16,25 10 0 0,-25-10 0 15,28 7 0-15,-28-7 0 16,0 0 0 0,38 0 0-16,-38 0 0 0,30 0 0 15,-30 0 0-15,32 0 0 16,-32 0 0-16,38 0 0 15,-38 0 0 1,27 0 0-16,-27 0 0 0,33 8 0 16,-33-8 0-16,33 0 0 15,-33 0 0-15,41 20 0 16,-41-20 0-16,45 10 0 15,-45-10 0-15,30 17-49 16,-30-17-52-16,0 0-38 16,0 0-23-16,-28 21-11 15,-2 1-5-15,-19-10-1 0</inkml:trace>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38.60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36017793-2A8A-42A1-8AD4-C5E1291EAEBB}" emma:medium="tactile" emma:mode="ink">
          <msink:context xmlns:msink="http://schemas.microsoft.com/ink/2010/main" type="inkDrawing" rotatedBoundingBox="26963,16005 33349,14225 33525,14860 27140,16640" semanticType="underline" shapeName="Other">
            <msink:sourceLink direction="with" ref="{52340E74-9230-42C4-8798-E7AC8C968467}"/>
            <msink:destinationLink direction="with" ref="{5E71CB94-4436-4A7D-AA89-B8B1B680534E}"/>
          </msink:context>
        </emma:interpretation>
      </emma:emma>
    </inkml:annotationXML>
    <inkml:trace contextRef="#ctx0" brushRef="#br0">48 2286 4 0,'0'0'10'0,"0"0"1"16,-19 25 2-16,19-25 3 0,0 0 4 15,0 0 3 1,0 0 2-16,-30 11 1 0,30-11-1 16,0 0-6-1,0 0 0-15,0 0-4 0,0 0-1 16,0 0-4-1,0 0-2-15,0 0-2 0,0 0 0 16,0 0 3 0,30 0 1-16,-30 0 5 0,33-25 0 15,-8 14 0-15,3-3 6 0,2-2-1 16,5 2 2-1,2-4 3-15,5 1 0 16,0 3 1-16,2-3 0 16,0 0 2-16,-4 2-5 0,4-2 4 15,3 1-5 1,-1-1-2-16,5-1-3 15,-2-5-3-15,2 1-1 0,5 0-4 16,-5 1 3-16,3 0-2 16,-10-1 3-16,0 1 0 15,-7 1 2 1,3 5-2-16,-10-1 1 0,3 2 1 15,-3 0-1 1,3 0-1-16,-1 1 0 0,5 1 1 16,0-3 1-1,5 3 0-15,3-7-1 0,1 5-1 16,-6 1-1-16,4-1-2 0,-2-2-1 15,-1 2-3 1,-8 0-3-16,2-3-3 0,0 7 2 16,-3 0-2-1,3-2 0-15,0 4-1 0,7 0 0 16,0-1 0-1,2 1-1-15,0 8 2 0,-4-10-2 16,2 10 0 0,-3-17 0-16,1 17 3 0,2-14-3 15,-1 14 2-15,4-14 0 16,1 14 0-16,1-10-1 15,4 10 0-15,-2 0 0 16,2-12-1-16,-5 12 4 16,-6-8-4-16,2 8 1 15,2-13 0-15,-2 5 0 16,-5 8 0-16,14-14 3 15,-2 7 0-15,2 7-3 0,5-13 2 16,0 13 1 0,-3-9 0-16,3 2-2 0,-3 7 3 15,-1-14-4 1,-6 14 0-16,5-16 1 0,-4 7-1 15,6-1 0 1,1 2-1-16,4-4 3 0,-7 4-4 16,7-2 2-1,0-2 1-15,1 4-1 0,1 2-1 16,-7-8 2-16,1 4-1 0,-5 1 0 15,4-2 1 1,-4 4-1-16,0-4 1 16,-3 1-1-16,1-1 2 15,11-3 3-15,-2-1-6 0,7 0 6 16,-1-4 0-1,4 4-1-15,1-4-1 16,3 0 1-16,2-4 0 16,-2 3-4-16,6-7 4 0,1 4-3 15,2-7-4-15,7-6-1 16,5-3 4-1,2-1-3-15,0-7 2 0,-2-4-4 16,-3-4 4-16,-11-6-6 16,0-7 7-16,-1-1-6 15,-8-8-51 1,1 6-35-16,-1-9-13 0,-10-2-27 15,5 14-14-15,-19-3-8 0,3 30-5 16,-27-5 124 0</inkml:trace>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40.01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051A86C-2816-415D-8EF0-C3E03B80D843}" emma:medium="tactile" emma:mode="ink">
          <msink:context xmlns:msink="http://schemas.microsoft.com/ink/2010/main" type="inkDrawing" rotatedBoundingBox="27449,16048 33656,13918 33726,14121 27519,16251" semanticType="strikethrough" shapeName="Other">
            <msink:sourceLink direction="with" ref="{52340E74-9230-42C4-8798-E7AC8C968467}"/>
            <msink:destinationLink direction="with" ref="{B8299E78-F435-4FC8-B912-D8C3CA25AEDF}"/>
          </msink:context>
        </emma:interpretation>
      </emma:emma>
    </inkml:annotationXML>
    <inkml:trace contextRef="#ctx0" brushRef="#br0">49 2267 58 0,'0'0'26'0,"0"0"-2"15,0 0 0-15,-26-16 0 16,26 16-1-16,0 0-4 15,0 0-3 1,-23-13-2-16,23 13-2 0,0 0 2 16,0 0-2-16,0 0-4 15,0 0 2-15,33-19 1 16,-33 19 3-16,51-22 0 0,-14 6 5 15,10 0-2 1,4-4 4-16,12 1 3 0,4-6 2 16,3 0 3-1,7 4 2-15,4-4 3 0,-4 7-1 16,-1-8 3-1,1 1-2-15,-2-2 0 0,-1 0-2 16,-4-7-2 0,4 2-7-16,1-6-2 0,1 5-5 15,1-5-3-15,9 4-2 0,-7 0-2 16,7 1 4-1,-4 5 1-15,4 3 1 16,-5-1-1-16,0 1-1 16,3 0 0-16,-5 1-2 0,0-2-1 15,3 4-7 1,-1-3-1-16,5-2-1 15,-2 3 1-15,2-3-2 0,0 4 3 16,-2-1-2-16,4 1 0 16,-2-2 3-16,-2 2-5 15,-5 6 2 1,2-5-3-16,-4 6 4 0,2-8-5 15,-2 6 5-15,-3 2-5 16,5-3 0-16,-4 3 1 16,-1-4-1-1,3-3 0-15,2 2 1 0,0 0 6 16,2-1-3-16,1-3 2 0,1-3 0 31,1 1 1-31,5-3-3 0,8-5 2 0,3 1-1 16,3-10-6-1,8 1 1-15,5-5 0 0,-2 1 0 16,3-7-2-1,-6-2 2-15,-8 1 7 0,1 0-2 16,-11 3 2 0,0 1-1-16,-14 6 1 0,3 5-1 15,-17 6 2-15,2-2-14 16,-2 13-67-16,-9-5-25 15,-7 3-24-15,-7 8-22 0,-12-5-19 16,-4 22 2 0,-26 0 8-16</inkml:trace>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41.55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26CAFC8-F459-4AF5-A877-02E978920A9D}" emma:medium="tactile" emma:mode="ink">
          <msink:context xmlns:msink="http://schemas.microsoft.com/ink/2010/main" type="inkDrawing" rotatedBoundingBox="26853,16344 33242,13185 33398,13501 27010,16660" semanticType="underline" shapeName="Other">
            <msink:sourceLink direction="with" ref="{52340E74-9230-42C4-8798-E7AC8C968467}"/>
            <msink:destinationLink direction="with" ref="{843BE7EC-4074-4A2F-B3DB-D59E526C821E}"/>
          </msink:context>
        </emma:interpretation>
      </emma:emma>
    </inkml:annotationXML>
    <inkml:trace contextRef="#ctx0" brushRef="#br0">-1 3190 65 0,'0'0'33'16,"0"0"1"-16,0-29-9 0,0 29-1 15,0 0-6 1,30-23 3-16,-30 23 4 0,26-26 4 16,-26 26 2-1,44-45 2-15,-14 20 9 0,8-7-4 16,6-2 6-16,5 1-4 0,9-5-5 15,5-3-8 1,-1 0-5-16,8 0 1 16,-5-3-1-16,3-1 4 15,-3-1-1-15,-2 0 1 0,-1-3-1 16,1-4 1-1,5 5-2-15,-6-9 2 16,10 9-4-16,-4-7-2 16,6 12-2-16,1-5-1 0,1 7-2 15,-3 2 0-15,1 0-3 16,-7-2-7-1,5-1-4-15,3 1-1 0,4-8-1 16,-2 6-1-16,9-7-2 16,0 3 2-16,4 1 1 15,6-1 0 1,-3 4 2-16,2-3-2 0,-4 6 2 15,0 1-3-15,-5-2 5 0,0 2-2 16,2 0 0 0,0 1-1-16,1-2 1 0,1 2-1 15,-3-2 2 1,8 2-2-16,0-4-1 0,1 4-2 15,-3-1-1 1,2 1 2-16,-4-4-3 16,-5-4 4-16,4 6-4 15,-4-5 4-15,0 1-3 0,0 7 7 16,1-6-5-1,3 0 4-15,3 8-1 0,0-3 1 16,0 2 1-16,10 1-2 16,-3 2 2-16,-3-6-5 15,8 1 5-15,0 0-5 0,6-4-1 16,3-2 0-1,2 1-1-15,-4-3 8 0,0 1 0 16,-8 2-1 0,3-1-1-16,-16 6-1 0,-10 0-57 15,-13 9-41 1,-10 7-27-16,-25 6-28 15,-8 16-15-15,-25 0 4 16,-7 38 2-16</inkml:trace>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42.66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843BE7EC-4074-4A2F-B3DB-D59E526C821E}" emma:medium="tactile" emma:mode="ink">
          <msink:context xmlns:msink="http://schemas.microsoft.com/ink/2010/main" type="inkDrawing" rotatedBoundingBox="26581,15985 33055,12575 33431,13288 26957,16698" semanticType="callout" shapeName="Other">
            <msink:sourceLink direction="with" ref="{B26CAFC8-F459-4AF5-A877-02E978920A9D}"/>
            <msink:sourceLink direction="with" ref="{501A9643-A4A2-4B57-973B-6E4427206887}"/>
          </msink:context>
        </emma:interpretation>
      </emma:emma>
    </inkml:annotationXML>
    <inkml:trace contextRef="#ctx0" brushRef="#br0">9 3498 125 0,'0'0'37'16,"-12"-30"0"-16,12 30-5 15,-12-41-5-15,12 14-9 0,-11-10-6 16,11-1 3 0,0-7 7-16,0-2 8 15,28-3 5-15,0-1 10 0,9-2 3 16,14 4 4-16,2-4 1 15,13-1-1-15,-1-7-6 16,7-1-6 0,-2-9-9-16,6-1-8 0,6-3-4 15,1 0-7-15,8-4 1 16,9 2-4-16,-2 0 7 15,6 1-3-15,-1-1 2 0,-3 3-1 16,4 0 0 0,1 3 0-16,-5-3-3 0,5 3-2 15,-5-1-8 1,4 4 2-16,6 3-4 0,1-2-1 15,-4 4 0 1,-2 6 0-16,-3 2 1 0,3 6-1 16,-3 0 2-1,-4 0-3-15,4 2 3 0,0 0 0 16,3 1 0-16,0-4-2 0,4-5 2 15,-2 6-3 1,5-2 3-16,2 8-1 16,-3-6 0-16,-6 9-2 15,2 2 2-15,-3 2-2 0,-6 6 1 16,2-6 0-1,-2 6 3-15,2-6 3 16,-5 1-4-16,5-7 4 16,2 3-3-16,-2 0 2 0,14-2-2 15,-2 2 1-15,-5 4-5 16,2 4 0-1,10 4 1-15,-3 3-2 0,-2 10 2 16,7-3-2-16,-9 7 9 16,4-5 0-16,-4 5-1 15,-10-2 1 1,-16 1-2-16,-7-6-48 0,-16 10-44 15,-21-4-23-15,-42 11-42 0,0 0-9 16,-61-6-8 0,-2 30-5-16</inkml:trace>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43.83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28B3BA2-5B3C-4C53-8475-D859BCB48C0A}" emma:medium="tactile" emma:mode="ink">
          <msink:context xmlns:msink="http://schemas.microsoft.com/ink/2010/main" type="inkDrawing" rotatedBoundingBox="26379,16074 32769,12043 33114,12590 26724,16622" semanticType="callout" shapeName="Other">
            <msink:sourceLink direction="with" ref="{501A9643-A4A2-4B57-973B-6E4427206887}"/>
            <msink:sourceLink direction="with" ref="{97959B49-AF6B-40D0-84C3-3C4DE2214CC0}"/>
          </msink:context>
        </emma:interpretation>
      </emma:emma>
    </inkml:annotationXML>
    <inkml:trace contextRef="#ctx0" brushRef="#br0">132 4077 55 0,'0'0'38'16,"-37"23"-8"-16,37-23-3 0,-38 13-9 15,38-13 3-15,-35 0-4 16,35 0 2-16,0 0-3 15,-23 0-5-15,23 0 0 0,0 0 0 16,0-29 7 0,0 29-2-16,0-41 3 15,0 10-2-15,7-4 3 16,7-4 0-16,0-7 0 0,12-1 1 15,2-5-3-15,4-6 3 16,3 1 3 0,9-4 6-16,5-1 4 0,-5-4-1 15,10 1 3-15,-5-7 0 16,11 9 5-16,0-8 2 15,13 11 1 1,-6-9-7-16,7 11-8 0,5-4-1 16,5 4-5-16,0-2-4 15,0 2-4-15,-5-2-7 16,0 0-7-16,-3 1-1 0,-1-2 3 15,4 0-3 1,2 4 2-16,5 1-2 0,3-3-2 16,8 1 1-1,-1-1 1-15,6 3-1 0,0-4 0 16,1 5-1-1,4-9 1-15,-5 5 0 0,0-2-1 16,5-4 0 0,-4 3-1-16,6 2 1 0,0-7-3 15,5 4 5-15,2-1-1 0,3 0 1 16,0-2 1-1,6-3 1-15,3-2 0 16,7-1-2-16,2-3 2 16,3-3-5-16,4-1 1 0,9 3 3 15,3-4-1 1,5 4 0-16,-3-1-1 15,14 1 2-15,-9-1-1 0,4 2 1 16,-2 5 0-16,-11-2-3 16,-8 12-3-16,-9 5 10 15,-13 11-7 1,-29 9 5-16,-14 12-91 0,-29 7-40 15,-20 32-34-15,-48 7-5 16,-17 40-2-16,-55 10-10 16</inkml:trace>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46.29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A6599E4-D1AD-44B8-A5CD-986060D6800F}" emma:medium="tactile" emma:mode="ink">
          <msink:context xmlns:msink="http://schemas.microsoft.com/ink/2010/main" type="writingRegion" rotatedBoundingBox="25996,16983 26268,16983 26268,17216 25996,17216"/>
        </emma:interpretation>
      </emma:emma>
    </inkml:annotationXML>
    <inkml:traceGroup>
      <inkml:annotationXML>
        <emma:emma xmlns:emma="http://www.w3.org/2003/04/emma" version="1.0">
          <emma:interpretation id="{0E4E7583-30E2-4D01-A4F5-06D3BE8E1241}" emma:medium="tactile" emma:mode="ink">
            <msink:context xmlns:msink="http://schemas.microsoft.com/ink/2010/main" type="paragraph" rotatedBoundingBox="25996,16983 26268,16983 26268,17216 25996,17216" alignmentLevel="1"/>
          </emma:interpretation>
        </emma:emma>
      </inkml:annotationXML>
      <inkml:traceGroup>
        <inkml:annotationXML>
          <emma:emma xmlns:emma="http://www.w3.org/2003/04/emma" version="1.0">
            <emma:interpretation id="{69514F3A-F279-45DF-AE76-B19715C17B8B}" emma:medium="tactile" emma:mode="ink">
              <msink:context xmlns:msink="http://schemas.microsoft.com/ink/2010/main" type="line" rotatedBoundingBox="25996,16983 26268,16983 26268,17216 25996,17216"/>
            </emma:interpretation>
          </emma:emma>
        </inkml:annotationXML>
        <inkml:traceGroup>
          <inkml:annotationXML>
            <emma:emma xmlns:emma="http://www.w3.org/2003/04/emma" version="1.0">
              <emma:interpretation id="{97959B49-AF6B-40D0-84C3-3C4DE2214CC0}" emma:medium="tactile" emma:mode="ink">
                <msink:context xmlns:msink="http://schemas.microsoft.com/ink/2010/main" type="inkWord" rotatedBoundingBox="25996,16983 26268,16983 26268,17216 25996,17216">
                  <msink:destinationLink direction="with" ref="{928B3BA2-5B3C-4C53-8475-D859BCB48C0A}"/>
                </msink:context>
              </emma:interpretation>
              <emma:one-of disjunction-type="recognition" id="oneOf0">
                <emma:interpretation id="interp0" emma:lang="en-US" emma:confidence="0">
                  <emma:literal>W</emma:literal>
                </emma:interpretation>
                <emma:interpretation id="interp1" emma:lang="en-US" emma:confidence="0">
                  <emma:literal>w</emma:literal>
                </emma:interpretation>
                <emma:interpretation id="interp2" emma:lang="en-US" emma:confidence="0">
                  <emma:literal>N</emma:literal>
                </emma:interpretation>
                <emma:interpretation id="interp3" emma:lang="en-US" emma:confidence="0">
                  <emma:literal>n</emma:literal>
                </emma:interpretation>
                <emma:interpretation id="interp4" emma:lang="en-US" emma:confidence="0">
                  <emma:literal>p</emma:literal>
                </emma:interpretation>
              </emma:one-of>
            </emma:emma>
          </inkml:annotationXML>
          <inkml:trace contextRef="#ctx0" brushRef="#br0">0 104 77 0,'26'0'36'0,"-26"0"-4"0,0 0-5 15,0 0-3-15,0 0-4 16,25 14-8-16,-25-14-4 16,0 0-6-1,0 0 0-15,0 0 0 0,0 0 2 16,0 0 2-16,0 0 0 0,24 0 2 15,-24 0-2 1,0 0 5-16,0 0-2 0,0 0 0 16,28 0 1-1,-28 0-3-15,0 0 1 0,0 0 0 16,0 0 1-1,0 0-1-15,0 0 8 0,0 0-1 16,0 0 1 0,0 0-2-16,18 25 1 0,-18-25 2 15,16 29 6-15,-16-29 2 16,19 34 0-16,-19-34 5 15,9 27 3-15,-9-27 1 0,0 0-1 16,0 0-6 0,0 0-7-16,0 0-4 15,0 0-10-15,-16-33-5 16,16 33-2-16,0-39-2 0,0 39 1 15,0-35 1-15,0 35 2 16,0-25-2 0,0 25 2-16,0 0 0 0,0 0-1 15,0 0-2-15,0-28 0 16,0 28-1-16,0 0-1 15,0 0 2 1,0 0-1-16,0 0 2 0,30 12 2 16,-30-12 5-16,26 28-1 15,-26-28 1-15,28 32 0 16,-28-32-3-16,0 0 1 0,25 19 0 15,-25-19-1 1,0 0-6-16,0-38 3 0,0 38-1 16,0-38 0-1,0 38 0-15,-9-35-1 0,9 35-1 16,0 0 0-1,0 0 1-15,0 0-9 0,0 0-26 16,0 0-27 0,23-10-11-16,-23 10-38 0,0 0-14 15,-28-27-7-15,28 27-2 0,-25-16 116 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5:03.13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EFA201B0-D57F-4D58-ABE2-5BC4E412530A}" emma:medium="tactile" emma:mode="ink">
          <msink:context xmlns:msink="http://schemas.microsoft.com/ink/2010/main" type="writingRegion" rotatedBoundingBox="2677,3186 7851,2510 7974,3456 2801,4133"/>
        </emma:interpretation>
      </emma:emma>
    </inkml:annotationXML>
    <inkml:traceGroup>
      <inkml:annotationXML>
        <emma:emma xmlns:emma="http://www.w3.org/2003/04/emma" version="1.0">
          <emma:interpretation id="{0259CF52-0B8E-4497-9302-FF837053E796}" emma:medium="tactile" emma:mode="ink">
            <msink:context xmlns:msink="http://schemas.microsoft.com/ink/2010/main" type="paragraph" rotatedBoundingBox="2677,3186 7851,2510 7974,3456 2801,4133" alignmentLevel="1"/>
          </emma:interpretation>
        </emma:emma>
      </inkml:annotationXML>
      <inkml:traceGroup>
        <inkml:annotationXML>
          <emma:emma xmlns:emma="http://www.w3.org/2003/04/emma" version="1.0">
            <emma:interpretation id="{944DBD2B-0F70-4F41-A9EB-3A1285175F6A}" emma:medium="tactile" emma:mode="ink">
              <msink:context xmlns:msink="http://schemas.microsoft.com/ink/2010/main" type="line" rotatedBoundingBox="2677,3186 7851,2510 7974,3456 2801,4133"/>
            </emma:interpretation>
          </emma:emma>
        </inkml:annotationXML>
        <inkml:traceGroup>
          <inkml:annotationXML>
            <emma:emma xmlns:emma="http://www.w3.org/2003/04/emma" version="1.0">
              <emma:interpretation id="{77550852-C473-468B-934C-69E39A6F99BA}" emma:medium="tactile" emma:mode="ink">
                <msink:context xmlns:msink="http://schemas.microsoft.com/ink/2010/main" type="inkWord" rotatedBoundingBox="2677,3186 7851,2510 7974,3456 2801,4133">
                  <msink:destinationLink direction="with" ref="{2BCA2F00-3279-4E10-9A44-763B38EBF7BD}"/>
                  <msink:destinationLink direction="with" ref="{213BA251-530A-4C3C-AA96-682D4710256C}"/>
                  <msink:destinationLink direction="with" ref="{12086C17-62B1-429D-BB2F-D28D7217CF51}"/>
                </msink:context>
              </emma:interpretation>
              <emma:one-of disjunction-type="recognition" id="oneOf0">
                <emma:interpretation id="interp0" emma:lang="en-US" emma:confidence="1">
                  <emma:literal>Dendrites</emma:literal>
                </emma:interpretation>
                <emma:interpretation id="interp1" emma:lang="en-US" emma:confidence="0">
                  <emma:literal>dendrit es</emma:literal>
                </emma:interpretation>
                <emma:interpretation id="interp2" emma:lang="en-US" emma:confidence="0">
                  <emma:literal>Dendrite S</emma:literal>
                </emma:interpretation>
                <emma:interpretation id="interp3" emma:lang="en-US" emma:confidence="0">
                  <emma:literal>Den drifters</emma:literal>
                </emma:interpretation>
                <emma:interpretation id="interp4" emma:lang="en-US" emma:confidence="0">
                  <emma:literal>Dendrite es</emma:literal>
                </emma:interpretation>
              </emma:one-of>
            </emma:emma>
          </inkml:annotationXML>
          <inkml:trace contextRef="#ctx0" brushRef="#br0">0 52 183 0,'0'0'72'15,"59"-38"-23"1,-22 27-25-16,16 11-13 0,8 0-5 16,11 13-1-1,5 5 0-15,4 5 3 0,-4 7-2 16,-10 12 2-1,-9-1 1-15,-13 11 2 0,-25 3-2 16,-20 8 0-16,-23-3 0 0,-16 8-3 16,-13-4 0-1,-10-1-3-15,-6-8 0 16,3-7-4-16,5-6 3 15,4-15 0-15,16-3-1 0,1-10 1 16,16-6-1 0,23-8 1-16,-35 0-1 15,35 0-2-15,-24 0-8 16,24 0-3-16,0 0-7 0,0 0-14 15,0 0-25-15,0 0-22 16,31-16-8 0,-31 16-3-16,48-9 30 0</inkml:trace>
          <inkml:trace contextRef="#ctx0" brushRef="#br0" timeOffset="-550.0008">94 176 111 0,'0'0'66'16,"0"0"-11"-16,-12-33-13 16,12 33-10-16,0 0-7 15,0 0-9-15,0 0-8 16,0 0-1-16,0 0 1 15,16 30 3-15,0 8 0 16,1 4 2-16,4 13 0 16,0 5-2-16,6 5 0 15,-6 5-1-15,7 0-2 16,-2-4-3-16,-1-9 2 0,-1-4-3 15,-1-13-1 1,-4-3 0-16,-19-37 3 0,23 39 1 16,-23-39 1-1,0 0 0-15,0 0-5 0,0 0-16 16,0 0-12-1,0 0-20-15,0 0-30 0,0 0-16 16,0-29-6-16,0 29-6 16,-21-40 40-16</inkml:trace>
          <inkml:trace contextRef="#ctx0" brushRef="#br0" timeOffset="2110.0029">900 273 80 0,'0'28'32'15,"0"-28"-1"1,0 0-6-16,0 0-5 0,14 33-1 16,-14-33 0-1,0 0 5-15,0 0 11 0,10 24 6 16,-10-24 6-1,0 0 5-15,23 17-1 0,-23-17-2 16,33 0-9-16,-33 0-7 0,44 0-11 16,-19-17-9-1,3 1-9-15,0 2-1 0,-5-6-3 16,3-2 1-1,-26 22 0-15,32-44 2 0,-32 44 2 16,14-41 6 0,-14 41 5-16,-11-36 10 0,11 36 7 15,-30-32-1 1,30 32 1-16,-33-20-1 15,33 20-4-15,-35-8-4 0,35 8-6 16,-35 11-9-16,35-11-7 16,-35 27-1-16,35-27 0 15,-30 45 0 1,19-18 0-16,4 3 0 0,7 3-1 15,0 2-1-15,0 3 1 16,0 1-1-16,16-3 1 16,0-1-3-1,0-8 3-15,-16-27-3 0,47 33 3 16,-15-21-8-16,3-12-39 0,7-17-38 15,0 4-18 1,-2-7-18-16,-1 1-19 0,-9-12-13 16,1 12-4-1,-20-14 60-15</inkml:trace>
          <inkml:trace contextRef="#ctx0" brushRef="#br0" timeOffset="2730.0038">1456 72 123 0,'0'0'57'0,"0"0"-7"16,0 0-2 0,0 0-6-16,0 0 7 0,0 0 7 15,0 0 9-15,0 0 5 16,21 38-1-16,-21-8-1 15,0 1-2 1,14 9-5-16,-14-3-16 0,12 1-16 16,-12-3-16-16,14-8-12 15,-5 0 0-15,-9-27-2 16,16 23 3-16,-16-23-2 0,0 0 0 15,26-8 1 1,-26 8 0-16,14-44 0 0,-5 9-1 16,-9-6 2-1,16-7-3-15,-6-6 2 0,1 2-1 16,3 2-1-1,5 7 1-15,-1 7-1 0,6 9 1 16,4 7-1-16,7 12 3 16,-1 8-3-16,6 0 4 15,-1 15-2-15,3 1 0 0,0 3 0 16,-2 11 0-1,-8 6 0-15,-8 8-2 16,-4-1 2-16,-3 10-2 16,-10-4 1-16,-7-3-2 0,0-8 3 15,0-4-3 1,0-34-52-16,-7 26-39 15,7-26-16-15,0 0-22 0,0-30-18 16,0 0-7-16,0 30-4 16,0-51 91-16</inkml:trace>
          <inkml:trace contextRef="#ctx0" brushRef="#br0" timeOffset="3400.0047">2617-62 194 0,'0'0'128'16,"-42"9"10"-1,9-9-54-15,3 17-4 0,-7 1 0 16,-5 10-11-16,-5-3-5 0,8 10-6 16,-1 0-26-1,8 0-31-15,11 7-3 16,14-6 1-16,7-1-1 15,23-10 1-15,14-6 0 0,3-11-4 16,13-8-25 0,3-17-18-16,7-1-8 15,-12-12-2-15,5-7-2 16,-19-9 0-16,-4 2-6 0,-19-4 3 15,-14-5 24-15,0 1 16 16,-7 0 11 0,-7 1 5-16,-5 1 6 0,-2 5 1 15,3 5 19 1,1 5 4-16,3 7 11 0,14 28-3 15,-21-43 4 1,21 43-4-16,0 0 6 0,0 0 4 16,0 0 6-1,0 0-5-15,0 0-4 0,0 0-2 16,24 51-3-16,-8-7 2 0,-2 2-10 15,7 9-5 1,0 3-20-16,-3 2 3 0,6 0-3 16,-8 3 2-1,5-11-3-15,2-2 1 0,-7-7-2 16,1-12 1-1,-6 2 1-15,-11-33-1 0,10 38-3 16,-10-38-38-16,0 0-34 16,0 0-19-16,11-30-15 15,-11 30-12-15,0-42-18 16,0 42-7-16,19-46-8 15,-19 46 126-15</inkml:trace>
          <inkml:trace contextRef="#ctx0" brushRef="#br0" timeOffset="3850.0054">3024-100 48 0,'0'0'67'16,"0"0"-34"-1,0 0-6-15,0 0 21 0,0 0 17 16,0 35 17-16,0-35 0 15,0 51-1-15,7-17-2 16,-7 1 3-16,9 2-17 0,-9-4-15 16,0-3-13-1,0-30-10-15,9 34-4 16,-9-34-8-16,0 0-8 15,0-29-7-15,10-1 0 0,-10-8 1 16,13-4 1-16,1-4-2 16,3-1-1-1,8 0-2-15,6 4-4 0,6 9-14 16,5-9-26-16,6 15-19 15,-3-2-18-15,1 9-3 16,-6 2-14 0,-8 8 0-16,-6 11-21 0,-26 0 7 15,0 0 15-15,0 0 34 16,7 30 66-16</inkml:trace>
          <inkml:trace contextRef="#ctx0" brushRef="#br0" timeOffset="4270.006">3419-426 437 0,'42'0'32'0,"-19"0"-43"15,5 11-147-15,-28-11 3 0,40 35 10 16</inkml:trace>
          <inkml:trace contextRef="#ctx0" brushRef="#br0" timeOffset="4140.0058">3633-196 647 0,'-16'30'157'15,"16"-30"-14"1,-19 46-143-16,19-7-2 16,7 2 1-16,5 6 0 15,-3 4 3-15,0 0-3 0,1 0 0 16,-10-8 0-1,11 2-43-15,-11-18-54 16,0-27-28-16,0 0-19 0,0 0-15 16,-37-38 1-16,9-11-4 15</inkml:trace>
          <inkml:trace contextRef="#ctx0" brushRef="#br0" timeOffset="4850.0068">3800-136 364 0,'-11'-24'114'0,"11"24"-2"0,0 0-36 15,0 0-18 1,30-11-1-16,-30 11-1 0,30-12-13 16,-30 12-14-1,54-22-6-15,-19 14-20 0,6-7-32 16,6 4-29-16,-5-6-25 15,-5 8-8-15,-7 9-16 16,-30 0-15-16,44-14-27 16,-44 14-1-16,0 0 13 15,0 0 128-15</inkml:trace>
          <inkml:trace contextRef="#ctx0" brushRef="#br0" timeOffset="4610.0064">3865-418 418 0,'0'0'141'0,"-30"-11"-1"0,30 11-35 16,0 0-27-1,-9 38-43-15,16-9-20 16,5 8-14-16,2 9 2 15,-1 2-1-15,6 3 2 0,-3 7-4 16,1-4 2-16,-1-6-1 16,-2-5-3-1,0-11 2-15,-3-4-1 0,-11-28-1 16,12 33-3-16,-12-33-45 15,0 0-37-15,0 0-18 16,0 0-15 0,-26-24-15-16,26 24-5 0,-27-42-9 15,27 42 0 1</inkml:trace>
          <inkml:trace contextRef="#ctx0" brushRef="#br0" timeOffset="5340.0075">4240-48 325 0,'25'-9'75'0,"15"9"-5"16,0-18-104-16,6 6-74 0,-4-4 66 15,-5-6 4 1,0-3 25-16,-11 4 22 15,-12-8 8-15,-14 29 26 16,9-43 48-16,-9 18 1 0,0 25-11 16,-28-30 15-1,28 30-16-15,-35 0 0 16,35 0-5-16,-37 0-22 0,21 30-51 15,0 0 0-15,-1 8-1 16,3-1 0-16,0 10-1 16,7-1-1-1,7 10-2-15,0-14-1 0,0-4 2 16,14-1-1-16,5-10-1 15,2 0-16-15,5-13-31 16,1 0-28-16,1-14-15 0,3 8-11 16,-1-8-14-1,0-15-21-15,5 5-11 0,-7-18 9 16,11 15 102-1</inkml:trace>
          <inkml:trace contextRef="#ctx0" brushRef="#br0" timeOffset="5691.008">5207-371 504 0,'-53'-14'146'0,"4"14"10"16,0 0-93-16,-4 9-52 0,18-1 6 15,5 9-4 1,9 6 3-16,9 2-1 16,12 10 4-16,16 5-16 15,12 0-4-15,12 7-3 0,4-1 4 16,2-8-2-16,-4-1 0 15,-7-5 2 1,-12-2-1-16,-23-6 3 0,0-24-1 16,-32 37 1-16,-8-27-2 15,-9 2 1-15,-2-12-1 16,0 14-39-1,2-14-54-15,14 0-30 0,35 0-24 16,-32-12-14-16,32 12 1 16,0 0-8-16</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8:11.87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DEF9BA2C-370A-450F-A1C3-416F70F1E5A9}" emma:medium="tactile" emma:mode="ink">
          <msink:context xmlns:msink="http://schemas.microsoft.com/ink/2010/main" type="writingRegion" rotatedBoundingBox="14782,5001 19985,2764 21461,6198 16257,8435">
            <msink:destinationLink direction="with" ref="{1121ACE2-5CC0-4D60-91F3-9977AD1A4951}"/>
          </msink:context>
        </emma:interpretation>
      </emma:emma>
    </inkml:annotationXML>
    <inkml:traceGroup>
      <inkml:annotationXML>
        <emma:emma xmlns:emma="http://www.w3.org/2003/04/emma" version="1.0">
          <emma:interpretation id="{B2E3ECE3-BE4C-410F-8896-5B1981E5DEB2}" emma:medium="tactile" emma:mode="ink">
            <msink:context xmlns:msink="http://schemas.microsoft.com/ink/2010/main" type="paragraph" rotatedBoundingBox="14782,5001 19985,2764 20595,4185 15392,6422" alignmentLevel="1"/>
          </emma:interpretation>
        </emma:emma>
      </inkml:annotationXML>
      <inkml:traceGroup>
        <inkml:annotationXML>
          <emma:emma xmlns:emma="http://www.w3.org/2003/04/emma" version="1.0">
            <emma:interpretation id="{278676B4-74C8-48C9-B953-72F808C91E82}" emma:medium="tactile" emma:mode="ink">
              <msink:context xmlns:msink="http://schemas.microsoft.com/ink/2010/main" type="line" rotatedBoundingBox="14782,5001 19985,2764 20595,4185 15392,6422"/>
            </emma:interpretation>
          </emma:emma>
        </inkml:annotationXML>
        <inkml:traceGroup>
          <inkml:annotationXML>
            <emma:emma xmlns:emma="http://www.w3.org/2003/04/emma" version="1.0">
              <emma:interpretation id="{1FF4CC20-3837-4F28-A42A-27B1EE0FC933}" emma:medium="tactile" emma:mode="ink">
                <msink:context xmlns:msink="http://schemas.microsoft.com/ink/2010/main" type="inkWord" rotatedBoundingBox="14782,5001 19985,2764 20595,4185 15392,6422">
                  <msink:destinationLink direction="with" ref="{8110ACE2-21C1-4CC4-8272-79AD0B8E3E5C}"/>
                </msink:context>
              </emma:interpretation>
              <emma:one-of disjunction-type="recognition" id="oneOf0">
                <emma:interpretation id="interp0" emma:lang="en-US" emma:confidence="0">
                  <emma:literal>connivance</emma:literal>
                </emma:interpretation>
                <emma:interpretation id="interp1" emma:lang="en-US" emma:confidence="0">
                  <emma:literal>cords rope</emma:literal>
                </emma:interpretation>
                <emma:interpretation id="interp2" emma:lang="en-US" emma:confidence="0">
                  <emma:literal>cord synapse</emma:literal>
                </emma:interpretation>
                <emma:interpretation id="interp3" emma:lang="en-US" emma:confidence="0">
                  <emma:literal>cords pope</emma:literal>
                </emma:interpretation>
                <emma:interpretation id="interp4" emma:lang="en-US" emma:confidence="0">
                  <emma:literal>cord Synapse</emma:literal>
                </emma:interpretation>
              </emma:one-of>
            </emma:emma>
          </inkml:annotationXML>
          <inkml:trace contextRef="#ctx0" brushRef="#br0">1791 216 75 0,'-33'0'70'15,"33"0"-12"1,-42 0-20-16,42 0 1 0,-37 33 5 15,21-3 7-15,4 5 0 16,3 10-3-16,9 5 1 16,0 11 4-1,9 1 11-15,5-5 3 0,7 3-3 16,4-17-8-16,6 2-5 0,1-20-9 15,10-10-6 1,-5-15-10-16,5-18-15 0,2-5-18 16,-6-14-30-1,6 7-42-15,-14-9-15 0,0 6-20 16,-2 3-24-1,-12 0-11-15,-16 30-1 0,14-37 9 16,-14 37 57-16</inkml:trace>
          <inkml:trace contextRef="#ctx0" brushRef="#br0" timeOffset="390.0006">2174 14 295 0,'0'0'129'16,"-23"57"7"0,23-12-47-16,0-2-11 0,21 10-1 15,-5-2-8-15,14 7-4 16,-4-18-18-16,9 0-23 15,-3-22-23 1,3-10 1-16,-9-16-3 0,-3-17 0 16,-7-10 2-16,-9-10-3 15,-7 2 3-15,0-6-5 16,-16 8 4-16,0 6-2 15,-5 5 2-15,-5 7-1 16,3 13 0-16,23 10-3 0,-44 0-11 16,44 0-42-1,-30 0-32-15,30 0-9 0,0 0-17 16,0 0-16-1,0 0-12-15,21-34-3 0,-7 10 6 16,13 10 76-16</inkml:trace>
          <inkml:trace contextRef="#ctx0" brushRef="#br0" timeOffset="710.001">2428-192 111 0,'0'0'64'0,"0"0"-12"0,0 0-18 15,0 0-13 1,0 33 11-16,0-33 9 15,30 39 7-15,-30-39 4 0,46 46 13 16,-20-21 7-16,2 1 1 16,-28-26 1-16,46 46-8 15,-46-46-7 1,33 23-13-16,-33-23-9 0,0 0-15 15,14-35-8-15,-14-3-6 16,-9-9-5-16,2-2-5 16,7-5-7-1,-14-1-6-15,14 8-37 0,0 6-25 16,0 13-13-16,0 28-9 0,0-35-25 15,0 35-11 1,0 0-7-16,39-22 6 0,-39 22 30 16</inkml:trace>
          <inkml:trace contextRef="#ctx0" brushRef="#br0" timeOffset="1220.0017">3121-821 112 0,'0'0'76'0,"-42"25"-2"16,19 18-11 0,2 9-7-16,2 12 8 15,5 12 2-15,0 0 4 16,14-3-2-16,-9-1 0 0,18-14-5 15,3-19-5-15,-12-39-11 16,44 18-10 0,-14-33-13-16,-2-27-16 0,7-13-22 15,0-9-31 1,-10-8-18-16,1-3-15 0,-12 2 0 15,-5 6-5 1,-9-1 3-16,-14 6 3 0,-2 7 22 16,-7 5 25-1,0 4 15-15,-5 4 17 0,0 12 20 16,7 3 23-16,21 27 11 0,-37-24 11 15,37 24 15 1,0 0 1-16,0 43 2 0,0-13-9 16,30 18-15-1,-5-5-21-15,10 12-10 0,2-3-9 16,3 3-15-1,2-9-5-15,-3-3-2 0,-6-7 2 16,0-8-10-16,-6-6-54 16,-3-9-41-16,-24-13-43 15,39 0-10-15,-39 0-4 16,0 0-3-16,-9-32-7 15</inkml:trace>
          <inkml:trace contextRef="#ctx0" brushRef="#br0" timeOffset="333679.2641">3904-698 106 0,'-23'-18'35'0,"-7"3"-2"16,-3 15-3-16,-4 15 1 15,5 8 2-15,-8 12 2 16,10 10 2-1,4-2 2-15,5 7-1 0,12-11 5 16,9-10 12-16,0-29-1 16,49 17-4-16,-3-28-10 15,6-6-5-15,13 2-6 0,-3-8 1 16,4 10-5-1,-6 13-9-15,-7 19-3 0,-13 13 3 16,-10 13 9 0,-16 8 0-16,-14 2 5 0,-7-1-4 15,-9-3 0 1,-10-10-13-16,1-9-31 0,25-32-43 15,-35 29-32-15,35-29-20 16,0 0-26-16,0-50-12 16,25 16-3-16,-8-9 7 0,8 0 55 15</inkml:trace>
          <inkml:trace contextRef="#ctx0" brushRef="#br0" timeOffset="334147.2669">4118-651 304 0,'0'0'138'0,"0"0"7"0,0 0-54 15,0 27-10-15,24 1-2 16,-1-2-8-16,14 13-11 16,0-6-15-1,10-3-36-15,-5-10-9 0,2-10 0 16,-5-18 0-16,-1-16 0 15,-6-12 0-15,-4-16 0 16,-12-4-6 0,-4-8 4-16,-12 3-2 0,0 4 5 15,-12 12-3-15,-4 17 6 16,16 28-1-16,-35-37 3 15,35 37-6-15,-25 0 0 0,25 0 0 16,0 38 0 0,25-13 0-16,3 7 0 0,12 4 0 15,11 12 0 1,2 2 0-16,8 9 0 0,-3 4 0 15,-9 5 0 1,-5 3 0-16,-16-5 0 16,-12-5 0-16,-16-10 0 0,0-15 0 15,0-36-12-15,-33 13-54 16,33-13-29-1,-27-54-15-15,17 7-13 0,10-8-20 16,0 3-1-16,0-6 2 0,0 12 18 16,0-8 60-1</inkml:trace>
          <inkml:trace contextRef="#ctx0" brushRef="#br0" timeOffset="335319.2854">4672-1016 303 0,'0'0'127'15,"0"0"15"-15,-28-27-45 16,28 27-6-16,0 0-5 16,35 32-4-16,-12-2-19 0,12 20-31 15,-3-3-32-15,10 2 0 16,-2 0 0-16,-8 1 0 15,-4-12 0-15,-7-8 0 16,-21-30 0-16,0 0 0 16,0 0 0-16,10-48 0 15,-20 1 0-15,-1-11 0 0,4-7 0 16,-3-7 0-16,10 5 0 15,0 8 0-15,0 5 0 16,17 18 0 0,-17 36 0-16,37-33 0 0,-37 33 0 15,49 33 0 1,-21-3 0-16,4 9 0 0,-2-2 0 15,3-1 0-15,0-3 0 0,-3-20-48 16,12-13-45 0,-10-17-12-16,3-18-9 0,0-14-6 15,-5-8 2 1,-4-6-1-16,-5-4 17 0,-12 5 50 15,-9 9 46 1,0 10 25-16,-16 18 32 0,16 25 21 16,-38-25 23-16,38 25 27 15,-41 30-2-15,24 8-8 16,6 7-13-16,11 18-11 15,0-7-23-15,14 20-31 16,0-13-34-16,11-1 0 16,1-12 0-16,9-17 0 15,-5-20 0 1,0-21 0-16,0-22 0 0,-9-17 0 15,-7-9 0-15,-14-11 0 16,0 0-8-16,-9 0-1 16,-5 12 4-16,-7 6 5 15,0 16 3-15,21 33 2 16,-39-30 4-16,39 30-4 15,0 0-5-15,0 38 0 16,23-11 0-16,2 7 0 16,8 7 0-16,4-10 0 0,7 6-68 15,-6-15-33-15,1-7-13 16,-9-15-16-16,-6-11-9 15,-3-15-4 1,-14-11 9-16,-7-6 21 0,0-4 62 16,-10-4 38-16,-4 4 22 0,0-1 19 15,0 12 14 1,-2 4 12-16,16 32 22 0,-21-33 16 15,21 33 9 1,0 0 14-16,9 43-9 0,5 0-2 16,3 10-4-1,8 12-8-15,5 4-25 0,12 7-47 16,-2-4-20-1,2-4 0-15,-5-8 0 0,2-7 0 16,-8-15 0 0,-3-14 0-16,-28-24 0 0,0 0 0 15,0 0 0-15,0-47 0 0,-14 7 0 16,-12-18 0-1,1-7 0-15,-6-12 0 16,8-2 0-16,0-1 0 16,16 1 0-16,7-1 0 0,0 9 0 15,11 11 0 1,6 15 0-16,6 18 0 15,3 19 0-15,-1 16 0 0,-25-8 0 16,33 67 0-16,-33-11 0 16,7 11 0-16,-7-1 0 15,-14 5 0 1,0-7 0-16,-5-10 0 0,5-18 0 15,14-36 0-15,0 0-91 16,0 0-27-16,0-59-27 16,16 12-12-1,5-18-3-15,5 0 2 0,0-13-2 16</inkml:trace>
          <inkml:trace contextRef="#ctx0" brushRef="#br0" timeOffset="335793.2868">6062-1963 465 0,'-18'30'161'16,"6"8"-18"-1,12 6-53-15,0-8-13 0,24-1-11 16,1-7-45 0,10-1-21-16,7-5 0 0,2-1 0 15,-4 7 0-15,-1 2 0 16,-11 6 0-16,-12 8 0 15,-6 3 0-15,-10-7 0 0,0-4 0 16,0-36 0 0,-14 27 0-16,14-27 0 15,11-43 0-15,8-7 0 16,9-7 0-16,2-9 0 0,7-3 0 15,-2 6 0-15,-7 9 0 16,-5 9 0 0,-11 5 0-16,-12 13 0 0,0 27 0 15,-28-25 0-15,28 25 0 16,-44 0 0-16,44 0 0 15,-40 41 0 1,26-9 0 46,14 10 0-62,0-1 0 0,17 3 0 0,1-1 0 0,10-2 0 0,5-7 0 0,6-13 0 0,8-21 0 0,-8 0 0 0,12-16-121 16,-6-9-37-16,-15-10-8 0,-5 0-4 16,-25-12-10-1,12 6 4-15</inkml:trace>
        </inkml:traceGroup>
      </inkml:traceGroup>
    </inkml:traceGroup>
    <inkml:traceGroup>
      <inkml:annotationXML>
        <emma:emma xmlns:emma="http://www.w3.org/2003/04/emma" version="1.0">
          <emma:interpretation id="{1E217ECB-6BFE-4721-81ED-6C8098B0E053}" emma:medium="tactile" emma:mode="ink">
            <msink:context xmlns:msink="http://schemas.microsoft.com/ink/2010/main" type="paragraph" rotatedBoundingBox="15880,7132 16974,8039 16857,8179 15764,7273" alignmentLevel="1"/>
          </emma:interpretation>
        </emma:emma>
      </inkml:annotationXML>
      <inkml:traceGroup>
        <inkml:annotationXML>
          <emma:emma xmlns:emma="http://www.w3.org/2003/04/emma" version="1.0">
            <emma:interpretation id="{322E6A6C-B3EA-4FDF-949F-BF62BC941918}" emma:medium="tactile" emma:mode="ink">
              <msink:context xmlns:msink="http://schemas.microsoft.com/ink/2010/main" type="line" rotatedBoundingBox="15880,7132 16974,8039 16857,8179 15764,7273"/>
            </emma:interpretation>
          </emma:emma>
        </inkml:annotationXML>
        <inkml:traceGroup>
          <inkml:annotationXML>
            <emma:emma xmlns:emma="http://www.w3.org/2003/04/emma" version="1.0">
              <emma:interpretation id="{D1D8B216-54B1-4A65-AB9D-7F3CBF8F85F5}" emma:medium="tactile" emma:mode="ink">
                <msink:context xmlns:msink="http://schemas.microsoft.com/ink/2010/main" type="inkWord" rotatedBoundingBox="15880,7132 16974,8039 16857,8179 15764,7273">
                  <msink:destinationLink direction="with" ref="{917538CA-A871-473C-AC0C-70D432B4E12E}"/>
                  <msink:destinationLink direction="with" ref="{5D041556-ED04-4C70-A68D-7EAA5E6AFC3A}"/>
                  <msink:destinationLink direction="with" ref="{42B1572A-D1D7-4808-8D97-D67278A1863D}"/>
                </msink:context>
              </emma:interpretation>
              <emma:one-of disjunction-type="recognition" id="oneOf1">
                <emma:interpretation id="interp5" emma:lang="en-US" emma:confidence="0">
                  <emma:literal>to</emma:literal>
                </emma:interpretation>
                <emma:interpretation id="interp6" emma:lang="en-US" emma:confidence="0">
                  <emma:literal>To</emma:literal>
                </emma:interpretation>
                <emma:interpretation id="interp7" emma:lang="en-US" emma:confidence="0">
                  <emma:literal>I</emma:literal>
                </emma:interpretation>
                <emma:interpretation id="interp8" emma:lang="en-US" emma:confidence="0">
                  <emma:literal>go</emma:literal>
                </emma:interpretation>
                <emma:interpretation id="interp9" emma:lang="en-US" emma:confidence="0">
                  <emma:literal>Y</emma:literal>
                </emma:interpretation>
              </emma:one-of>
            </emma:emma>
          </inkml:annotationXML>
          <inkml:trace contextRef="#ctx0" brushRef="#br0" timeOffset="-372249.7235">2483 1926 28 0,'0'0'22'15,"0"0"-1"-15,-35-14-6 16,35 14 2-16,-28-8 0 15,28 8 4-15,-30 0 3 16,30 0 6-16,-30 0-4 16,30 0-1-16,0 0 4 15,-30 0-1-15,30 0-3 16,0 0-4-16,0 0-6 15,-24-22-6-15,24 22 4 16,0 0 5-16,0 0 13 16,0 0 5-16,33 10 10 0,-10 7 5 15,7 3 9-15,1 1 5 16,8 3-3-1,-4-1-7-15,7 1-15 0,-10-8-5 16,-1 4-11-16,-31-20-11 16,42 25-41-16,-42-25-53 15,32 10-22 1,-32-10-33-16,0 0-18 0,0 0-2 15,0 0-2-15,0 0 52 0</inkml:trace>
          <inkml:trace contextRef="#ctx0" brushRef="#br0" timeOffset="-372990.7246">2555 2175 91 0,'0'0'35'15,"0"0"-3"-15,0 0-4 16,0 0 2-1,0 0 6-15,-9-28-1 0,9 28 5 16,0 0 7-16,0 0 11 16,0 0 20-16,0 0 11 15,35-16-5-15,-35 16-11 0,0 0-9 16,35 28-8-1,-35-28-13-15,46 35-9 0,-13-13-24 16,-1-6-9 0,5 4-6-16,-2-2 6 0,5-4-1 15,-3 2 0 1,7-2 1-16,-4 1 0 0,-5 7 1 15,4-1-2 1,-2 1 1-16,-2 4-2 0,0 8 2 16,-2-1-2-16,-5 5 2 0,-3 7-1 15,-2 2 0 1,-4-2 0-16,-3-1 0 15,1 0 1-15,-6-6-1 16,1-8 0-16,-12-30 0 0,18 35 0 16,-18-35 0-1,0 0 2-15,0 0-1 16,28-30 1-16,-28 30-4 15,10-35 3-15,-10 35-1 0,9-33 1 16,-9 33-1-16,0 0-2 16,0-25 3-1,0 25-1-15,0 0 3 0,-26-19-3 16,26 19 0-16,-30-35 0 15,9 10 0-15,-7-5 1 16,0-4-4 0,-4 0 3-16,2 1-2 0,-3 5 3 15,3 1-3-15,0 3 2 0,2 10-6 16,4 0-43-1,-1-2-32-15,25 16-25 0,-40-35-20 16,19 10-29 0,21 25 2-16,-32-45-7 0,32 45 28 15</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1:02.89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14E9A97-BCA7-45F2-B2A5-FD9303389BC4}" emma:medium="tactile" emma:mode="ink">
          <msink:context xmlns:msink="http://schemas.microsoft.com/ink/2010/main" type="inkDrawing" rotatedBoundingBox="14801,6483 27168,9962 26893,10940 14526,7460" semanticType="callout" shapeName="Other"/>
        </emma:interpretation>
      </emma:emma>
    </inkml:annotationXML>
    <inkml:trace contextRef="#ctx0" brushRef="#br0">0 0 39 0,'0'0'16'0,"0"0"-1"15,14 25-3 1,-14-25 3-16,0 0-4 0,0 0 2 15,0 0 4-15,0 0 3 0,0 0 1 16,0 0 0 0,9 28-1-16,-9-28-2 0,0 0-2 15,0 0 0 1,0 0-5-16,0 0 0 0,0 0-8 15,0 0-1 1,0 0-2-16,0 0 1 0,0 0 0 16,26 24 1-1,-26-24-1-15,0 0-2 16,0 0 2-16,0 0-2 0,0 0 3 15,0 0-1-15,0 0 1 16,30 17-2-16,-30-17 0 16,0 0 1-1,37 11-1-15,-37-11 1 0,28 8-1 16,-28-8 1-16,0 0 1 15,37 12 0-15,-37-12-2 16,24 0 2 0,-24 0 0-16,30 0 0 0,-30 0-1 15,37 7-1-15,-37-7-1 0,40 0 0 16,-40 0 4-1,37 0-3-15,-37 0 2 0,30 0-2 16,-30 0 1 0,26 0 1-16,-26 0-2 0,0 0 1 15,37 0-3 1,-37 0 2-16,28 0 0 0,-28 0 2 15,32 7-3-15,-32-7 2 0,40 0 0 16,-40 0-1 0,49 0 2-16,-26 0-3 15,-23 0 1-15,44 0-2 16,-44 0 5-16,42 0-5 0,-42 0 3 15,39 0 0 1,-39 0 0-16,40 0 0 16,-40 0 0-16,42 0 0 15,-42 0-2-15,39-7 3 0,-39 7-2 16,38 0 3-16,-38 0-5 15,30-10 5 1,-30 10-3-16,30 0 1 0,-30 0 1 16,33-14-3-16,-33 14 2 15,34 0-4-15,-34 0 6 16,42 0-5-1,-42 0 3-15,45 0-1 0,-20 0 2 16,-25 0-2-16,42 0 1 16,-42 0 2-16,39 0-2 15,-39 0 1-15,31-10-3 0,-31 10 3 16,25-10-4-1,-25 10 4-15,24 0-1 0,-24 0-3 16,27-16 2 0,-27 16 0-16,35 0 2 0,-35 0-3 15,38-13 1 1,-38 13-1-16,34 0 3 0,-34 0-1 15,31-9 0-15,-31 9-2 16,28 0 0-16,-28 0 1 16,27 0-1-16,-27 0 1 0,24-8-2 15,-24 8 3 1,0 0-4-16,37 0 4 15,-37 0 1-15,30-8-1 16,-30 8-1-16,30 0 0 0,-30 0 0 16,26 0 0-1,-26 0 1-15,26 0 0 16,-26 0 0-16,0 0 1 0,27 0 0 15,-27 0-1-15,28 0 0 16,-28 0-1-16,33 0 0 16,-33 0 0-1,35 0-1-15,-35 0 2 0,30 0-2 16,-30 0 1-16,0 0 0 15,0 0 2-15,26 0-3 16,-26 0 1 0,0 0 0-16,0 0-2 0,23 0 4 15,-23 0-2-15,0 0 3 0,37 0-3 16,-37 0 2-1,28 0-2-15,-28 0 0 0,0 0 2 16,33 0 0 0,-33 0-1-16,0 0-3 0,30 0 3 15,-30 0 0 1,28 0 1-16,-28 0-1 0,32 0 2 15,-32 0-4-15,37 0 2 0,-37 0 1 16,40 0-1 0,-40 0 0-16,30-9-1 15,-30 9 1-15,23 0-3 16,-23 0 3-16,0 0-3 0,35-17 3 15,-35 17-2 1,26 0 3-16,-26 0-1 16,30 0 2-16,-30 0-1 15,40 0-1-15,-40 0 4 16,25 12-5-16,-25-12 5 0,0 0-5 15,31 0 1 1,-31 0 0-16,0 0-2 0,30 0 2 16,-30 0-2-1,25 0 4-15,-25 0-1 0,40 0 4 16,-40 0-1-1,35 0 2-15,-35 0-2 0,39 0 3 16,-39 0 3 0,38 0 1-16,-38 0 0 0,37 0-4 15,-14 0 2-15,3 0-4 0,-26 0 5 16,46 0-4-1,-18 0-4-15,-5 0-1 0,3 0-2 16,-1 0 4 0,-1 0-4-16,-24 0 4 0,39 0-3 15,-39 0 0 1,42 0-1-16,-19 0 3 0,-23 0-1 15,54 0-3-15,-29 0 2 16,6 6-3-16,-4-6 2 16,4 0-1-16,-6 11 3 15,-1-11-5 1,3 0 2-16,-27 0 2 0,45 8-3 15,-45-8 3-15,46 0-3 16,-18 8 2-16,2-8-2 16,-2 9 3-1,2-9-3-15,1 10 3 0,-3-2-2 16,-5-8 4-16,5 14-3 0,-28-14 1 15,42 14-1 1,-42-14 0-16,37 10 1 0,-37-10-4 16,37 9 5-1,-37-9-4-15,40 12 3 0,-40-12-1 16,39 13-1-1,-13-4 2-15,-26-9-1 0,42 12 1 16,-42-12-3 0,44 12 3-16,-16-12-2 0,0 13 2 15,2-13-1-15,-2 13 1 16,0-4-1-16,2-1 0 15,-5 0 1-15,3 1-2 0,-2-9 1 16,-3 10-1 0,-23-10 3-16,42 12-4 15,-42-12 3-15,40 11-1 16,-40-11 1-16,44 10 0 0,-21-10-1 15,3 14 1-15,1-6-2 16,-3 0 2 0,4 1-1-16,-1 2 2 0,-27-11-3 15,47 15 3-15,-47-15-2 16,47 15 1-16,-22-9-1 15,-2 6-1 1,3-12 0-16,2 12-1 0,0-3 3 16,-5-9-3-16,-23 0 3 15,42 16-1-15,-42-16 2 16,37 10-2-16,-37-10 0 0,40 12 1 15,-15-12-3 1,-25 0 4-16,49 18-3 0,-21-9 0 16,2-1 0-1,-4-1 2-15,2 2-1 0,0 0 1 16,-3-1 0-1,1 0-2-15,-26-8 2 0,44 17 0 16,-44-17 0 0,42 13-2-16,-42-13 3 0,42 12-2 15,-42-12 2-15,41 10-1 0,-41-10 0 16,47 13-1-1,-47-13 0-15,42 12 2 16,-42-12-2-16,44 13 2 16,-18-13-4-16,-26 0 4 0,44 21-1 15,-44-21-1 1,46 8 1-16,-46-8-2 15,47 13 2-15,-47-13-2 0,44 10 3 16,-44-10-2-16,42 11 2 16,-42-11-2-16,35 12 3 15,-35-12-1 1,30 8-2-16,-30-8 2 0,26 7-2 15,-26-7 0-15,0 0 0 16,30 10 1-16,-30-10-3 16,23 7 3-1,-23-7-1-15,0 0 1 0,37 13-1 16,-37-13-1-16,26 10 2 0,-26-10-1 15,30 7 2 1,-30-7-2-16,28 0 1 0,-28 0 0 16,30 11 1-1,-30-11-1-15,33 0-2 0,-33 0 2 16,30 9-1-1,-30-9 0-15,35 0-1 0,-35 0 2 16,30 11-3 0,-30-11 3-16,28 0-1 0,-28 0 2 15,35 7-2-15,-35-7-1 16,25 0 2-16,-25 0-2 15,31 10 1-15,-31-10-1 0,37 7 4 16,-37-7-6 0,35 0 4-16,-35 0-2 15,42 11 0-15,-42-11 2 16,46 8-2-16,-46-8 1 0,47 0-3 15,-22 9 4-15,-1-1-2 16,1-8 2 0,3 8 0-16,-5-8 0 0,3 7 0 15,-26-7-1 1,44 10 1-16,-21-10 0 0,-23 0 1 15,42 7-3 1,-42-7 4-16,42 12-3 0,-42-12 1 16,46 15 0-1,-46-15 0-15,47 15 0 0,-21-4 0 16,1-3 1-16,-1 1-3 0,4-1 3 15,1-8-2 1,-6 13 3-16,3-4-3 0,-5-3 2 16,8 4-3-1,-31-10 1-15,46 19 0 0,-20-8 1 16,-26-11 0-1,46 19 0-15,-46-19 2 0,44 16-2 16,-44-16 2 0,35 20 0-16,-35-20 3 0,40 22 2 15,-40-22-2-15,42 29 1 16,-42-29-1-16,46 26 0 15,-16-12 0-15,3 2 2 16,-1-3-3-16,-1 1-2 16,1-1 1-16,-2-2-1 15,1 5 1-15,-1-9 0 16,0 9 0-16,0-5-5 15,3-1 5-15,-1 2-5 16,8-2 4-16,0 3-2 16,-1 2 2-16,1 3 0 0,-3-4 0 15,-7 3 1 1,3-1-1-16,-5 4 2 0,-1 2-1 15,1-1 5 1,3 0-7-16,1 8 4 0,1-4 1 16,6-1 0-1,-4 0-2-15,5 2 1 0,-8-2-1 16,1-1-3-1,-5 1 5-15,-5-9-6 0,2 8 2 16,1-2-1-16,0-1 4 0,9 1-4 16,-1 2 1-1,1 2-2-15,7-1 0 16,0 5 1-16,2-8-1 15,-4 3 1-15,-1 0-4 0,-2-3 3 16,1 2-1 0,-6-6 2-16,1 0-1 15,4 2 0-15,-2-3 0 0,0 4-1 16,-3-5 4-16,3 5-3 15,-2 0 3-15,-3-2-1 16,-2 1 3 0,-3 1-1-16,-25-20 0 0,42 41 1 15,-42-41-2-15,45 38 3 16,-20-19-2-16,-25-19 0 15,47 36-4 1,-47-36 3-16,51 30 0 0,-26-19 1 16,3 5 0-16,-2-4-2 0,2 4 0 15,2-2-2 1,-2-1 4-16,9 7-4 0,5-2 2 15,2-1-3 1,-2-4 2-16,2 4-1 0,3-4 0 16,-1 2 0-1,-4-5-1-15,-5-1 1 0,-4-9-1 16,-3 11 1-1,3-11-3-15,2 7 2 0,-3-7 1 16,3 12 1-16,0-12-1 16,4 15 0-16,3-9 0 15,-2 3 0-15,-1 2 1 0,3-1-1 16,-2 2 2-1,-1-2-4-15,3 5 3 16,-2-5-1-16,-1 1-1 16,3 3 1-16,-5 1 0 0,3-2 1 15,-8-3-3-15,3 5 4 16,-2-5-3-1,-5 0 1-15,0 0 0 0,-3-3 1 16,1-7-1-16,-1 11-2 16,3-11 3-16,2 0-4 15,1 8 2 1,1-8 0-16,3 0 2 0,2 0-2 15,1 9 1-15,1-9-1 16,1 0 0-16,8 9 1 16,-1-9-2-16,6 0 1 0,3 0-2 15,-2 0 1 1,2 0 0-16,-1 0 1 0,-3 0 0 15,-4 0 0 1,-3 0 0-16,-6 7 0 0,-4-7-1 16,4 0 0-1,-6 0 1-15,2 9 0 0,-3-9 1 16,6 0-1-1,-3 0 0-15,-1 0 0 0,4 0 1 16,-1 0 1-16,-5 0-3 0,6 0 3 16,-10 0-4-1,-5 0 3-15,-23 0-2 16,42 0 5-16,-42 0-5 15,32 0 2-15,-32 0-2 0,28 0 1 16,-28 0 1 0,35-9 0-16,-35 9-1 15,40 0-1-15,-40 0 2 0,32 0-1 16,-32 0 1-16,30-7-2 15,-30 7 1-15,0 0 0 16,31-10-1 0,-31 10 0-16,0 0 0 0,0 0 0 15,27-23 0-15,-27 23 3 16,0 0-4-16,0 0 3 15,0 0-3 1,28-18 2-16,-28 18 1 0,0 0-1 16,0 0 2-16,0 0-1 0,0 0 3 15,0 0-2 1,0 0 3-16,0 0-3 0,0 0 3 15,0 0 0 1,0-33-6-16,0 33-9 0,-39-48-44 16,11 18-25-1,-19-12-17-15,-1-4-28 0,1 10-27 16,-2 0-5-1,12 23-4-15,0-4 58 0</inkml:trace>
  </inkml:traceGroup>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8:38.526"/>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A8A1ADC-AD9B-441D-A1C0-06DADA35779A}" emma:medium="tactile" emma:mode="ink">
          <msink:context xmlns:msink="http://schemas.microsoft.com/ink/2010/main" type="inkDrawing" rotatedBoundingBox="14752,10954 16011,15423 15781,15488 14522,11019" semanticType="callout" shapeName="Other">
            <msink:sourceLink direction="with" ref="{FD854A44-4258-476F-8C3E-D2A2DE4EFD94}"/>
            <msink:sourceLink direction="with" ref="{B7A1CFF7-16C5-40ED-B683-45D01DA573C7}"/>
          </msink:context>
        </emma:interpretation>
      </emma:emma>
    </inkml:annotationXML>
    <inkml:trace contextRef="#ctx0" brushRef="#br0">0 0 34 0,'0'0'22'16,"0"0"3"-16,0 0 1 0,0 0 2 15,26 9-4 1,-26-9-2-16,0 33 0 0,0-33-1 16,0 51 1-1,0-24 0-15,0 10 2 0,0-2-4 16,0 6 1-1,-7-1-5-15,7-1 2 0,0 2-2 16,0 3 0-16,0 2 3 0,0 1 0 16,0 3 6-1,7 1-2-15,5 7 3 16,-3-1-3-16,10 3 3 15,-3 4-2-15,0-1-3 0,3 8 0 16,2 3-4 0,-3 2 7-16,1 4 0 15,-3 1 9-15,3 3-2 16,-3 9 9-16,5 7 1 0,-5-3 0 15,5 7-3-15,0-2-8 16,5 4-3 0,2-4-9-16,-1 1-1 0,1-1-16 15,3-7-5-15,-6-4-3 16,5 2 3-16,1-3 1 15,-3 0-2 1,-1 4 1-16,1-3-1 0,3 0 6 16,-3-5 2-16,4 0-2 15,1-5 1-15,-1 1-2 16,1-2 3-16,6-3-1 0,-6-4 0 15,-1-3-1 1,1-5 0-16,-5-2 0 0,-3-3 0 16,-4-5-1-1,-2-9 3-15,-5-2-3 0,0-6-1 16,0-3 2-1,-3-5-4-15,1 2 2 0,-3-3-6 16,-9-2 6-16,17-2-7 16,-17 2 7-16,14 0-3 15,-14-4 3-15,0 2-2 16,0-25 4-16,11 41-1 15,-11-41-2-15,0 37 2 16,0-37-2-16,0 42 1 16,0-42 0-16,0 34 3 15,0-34-2-15,0 33 2 16,0-33 0-16,0 0 0 15,0 24-1-15,0-24-2 0,0 0-2 16,0 0-3 0,0 0-1-16,0 0-12 0,0 0-33 15,0 0-28 1,0 0-13-16,0 0-16 0,10-28-28 15,-10 28-13 1,-10-52-5-16,1 22 8 0,-24-29 134 16</inkml:trace>
  </inkml:traceGroup>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8:51.947"/>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002B0C3-5AA1-4282-9570-36CE450C424F}" emma:medium="tactile" emma:mode="ink">
          <msink:context xmlns:msink="http://schemas.microsoft.com/ink/2010/main" type="writingRegion" rotatedBoundingBox="14457,17534 17092,14167 18715,15438 16079,18804">
            <msink:destinationLink direction="with" ref="{1121ACE2-5CC0-4D60-91F3-9977AD1A4951}"/>
          </msink:context>
        </emma:interpretation>
      </emma:emma>
    </inkml:annotationXML>
    <inkml:traceGroup>
      <inkml:annotationXML>
        <emma:emma xmlns:emma="http://www.w3.org/2003/04/emma" version="1.0">
          <emma:interpretation id="{5E8DCA38-AD2A-4A41-8290-762D8673C4C9}" emma:medium="tactile" emma:mode="ink">
            <msink:context xmlns:msink="http://schemas.microsoft.com/ink/2010/main" type="paragraph" rotatedBoundingBox="14367,17383 16114,15809 16984,16775 15237,18349" alignmentLevel="1"/>
          </emma:interpretation>
        </emma:emma>
      </inkml:annotationXML>
      <inkml:traceGroup>
        <inkml:annotationXML>
          <emma:emma xmlns:emma="http://www.w3.org/2003/04/emma" version="1.0">
            <emma:interpretation id="{C311D098-8EB3-4C43-8675-1B3D21E551F7}" emma:medium="tactile" emma:mode="ink">
              <msink:context xmlns:msink="http://schemas.microsoft.com/ink/2010/main" type="line" rotatedBoundingBox="14367,17383 16114,15809 16984,16775 15237,18349"/>
            </emma:interpretation>
          </emma:emma>
        </inkml:annotationXML>
        <inkml:traceGroup>
          <inkml:annotationXML>
            <emma:emma xmlns:emma="http://www.w3.org/2003/04/emma" version="1.0">
              <emma:interpretation id="{FD854A44-4258-476F-8C3E-D2A2DE4EFD94}" emma:medium="tactile" emma:mode="ink">
                <msink:context xmlns:msink="http://schemas.microsoft.com/ink/2010/main" type="inkWord" rotatedBoundingBox="14367,17383 16114,15809 16984,16775 15237,18349">
                  <msink:destinationLink direction="with" ref="{2A8A1ADC-AD9B-441D-A1C0-06DADA35779A}"/>
                  <msink:destinationLink direction="with" ref="{DA04793D-DF45-4DF0-BB54-D2D27711FEC4}"/>
                  <msink:destinationLink direction="with" ref="{6DD0E1EF-60D4-4E45-9F69-9E95C07FD1B3}"/>
                </msink:context>
              </emma:interpretation>
              <emma:one-of disjunction-type="recognition" id="oneOf0">
                <emma:interpretation id="interp0" emma:lang="en-US" emma:confidence="0">
                  <emma:literal>room</emma:literal>
                </emma:interpretation>
                <emma:interpretation id="interp1" emma:lang="en-US" emma:confidence="0">
                  <emma:literal>rector</emma:literal>
                </emma:interpretation>
                <emma:interpretation id="interp2" emma:lang="en-US" emma:confidence="0">
                  <emma:literal>razor</emma:literal>
                </emma:interpretation>
                <emma:interpretation id="interp3" emma:lang="en-US" emma:confidence="0">
                  <emma:literal>rear</emma:literal>
                </emma:interpretation>
                <emma:interpretation id="interp4" emma:lang="en-US" emma:confidence="0">
                  <emma:literal>recon</emma:literal>
                </emma:interpretation>
              </emma:one-of>
            </emma:emma>
          </inkml:annotationXML>
          <inkml:trace contextRef="#ctx0" brushRef="#br0">5 290 201 0,'-24'0'80'16,"24"0"-16"-16,0 0-40 15,0 0-6-15,0 0 9 0,0 0 6 16,0 0 12 0,42 27 14-16,-16-7 17 15,4-2-1-15,12 17 2 16,0-5-8-16,11 15-8 15,-1-10-8-15,1 4-12 16,-6-3-21-16,-3-10-20 16,-5-7 0-16,-11-4 0 0,-28-15 0 15,23 0 0 1,-23 0 0-16,0 0 0 0,-28-37 0 15,28 37 0 1,-46-30 0-16,18 9 0 0,0-5 0 16,0-7 0-1,3-2 0-15,-1-8 0 0,5-9 0 16,3-6 0-1,4-5 0-15,2 0 0 0,12 11 0 16,0 2 0-16,0 12 0 0,0 11-10 16,0 27-40-1,30-20-28-15,-30 20-14 0,35 15-11 16,-35-15-23-1,42 19-13-15,-42-19-13 0,37 11 7 16,-37-11 32 0,33 0 98-16</inkml:trace>
          <inkml:trace contextRef="#ctx0" brushRef="#br0" timeOffset="490.0007">616 10 190 0,'0'0'73'0,"-11"-30"-14"0,11 30-48 15,0-32-10 1,0 32 1-16,0-47-1 0,-10 20-1 16,10-1 1-1,-7-2-1-15,7 5 0 0,0 25 0 16,-27-39 1-1,27 39-1-15,-26 0 2 0,26 0 1 16,-19 33 2-16,12-2 0 0,7 7 3 16,0 6 3-1,0-3 4-15,0 6 7 16,7-5 3-16,7 2 2 15,3-2 0-15,8-5 2 0,5-3-2 16,1-7-6 0,6 1-5-16,2-11-4 15,1-7-5-15,-3-10-2 0,-2 0-3 16,-5-22-5-16,-4 4-21 15,-5-10-10-15,-7-2-9 16,-3-5-21 0,-11 7-20-16,0-11-12 0,0 10-4 15,-9-5-2-15,9 34 44 16</inkml:trace>
          <inkml:trace contextRef="#ctx0" brushRef="#br0" timeOffset="940.0013">491-631 188 0,'-26'-11'83'0,"26"11"-12"15,0 0-31-15,-28 20-1 0,28-20 7 16,0 25 9 0,0-25 14-16,24 35 9 15,-1-10-9-15,2-7-2 16,10 12-3-16,7-4-6 0,7 18-9 15,-3-7-13-15,10 4-25 16,-2 3-11 0,-1-3 0-16,-4 1 0 0,-7-9 0 15,-7-6 0-15,-7-6 0 16,-28-21 0-16,35 22 0 15,-35-22-34 1,0 0-44-16,0 0-21 0,0 0-18 16,25 12-22-16,-25-12-14 15,0 0-4-15,7-27 4 16,-7-4 60-16</inkml:trace>
          <inkml:trace contextRef="#ctx0" brushRef="#br0" timeOffset="1832.0083">1042-817 160 0,'0'0'88'15,"-28"33"-3"-15,14-1-8 0,5 10 3 0,9 16 15 16,-7 2-3 0,14 13-4-16,2-5-5 0,12 7-13 15,0-13-16 1,9-7-14-16,-4-17-29 0,11-21-11 15,-7-24 0 1,0-21 0-16,-9-16 0 16,-2-19 0-16,-7-8 0 15,-12-9 0-15,0 1 0 0,-21 8 0 16,-3 12 0-16,1 11 0 15,-7 14 0 1,2 11 0-16,28 23 0 0,-42 0 0 16,42 0 0-16,0 46 0 15,9-16 0-15,12 3 0 16,12-3 0-1,6-2 0-15,3-4 0 0,0-5 0 16,7-8 0-16,-9-11-14 16,1 0-59-16,-13 0-17 15,0 0-17-15,-28 0-12 0,30-44-16 16,-30 17-3-1,0-6 7-15,0 0 14 0,-20-7 69 16,6-5 25 0,-3 5 29-16,-1-8 14 0,1 13 29 15,-1-4 3 1,4 15 7-16,-5-3 17 0,19 27 4 15,-25-18 4-15,25 18 1 16,0 0 12-16,-14 35-9 16,23-2-2-16,-2 2-9 0,16 8-17 15,-2-1-18 1,12 2-14-16,-1-8-22 15,5-15-6-15,-2-21 0 16,-2 0 0-16,-5-33 0 0,-10-8 0 16,-6-19 0-1,-12-6 0-15,0 0 0 16,-12 6 0-16,-2 8 0 0,-4 8 0 15,2 14 0-15,16 30 0 16,-28-30 0-16,28 30 0 16,0 0 0-1,0 0 0-15,39 37 0 0,-4-14 0 16,14 0 0-16,9 7 0 15,12 0 0-15,4 5 0 16,5 6 0 0,-2 6 0-16,-5 13 0 0,-7 5 0 15,-7 7 0-15,-13-4-48 0,-6 0-69 16,-13-10-33-1,-26-21-13-15,0-37-1 0,-28 0-2 16,0-37-7 0</inkml:trace>
        </inkml:traceGroup>
      </inkml:traceGroup>
    </inkml:traceGroup>
    <inkml:traceGroup>
      <inkml:annotationXML>
        <emma:emma xmlns:emma="http://www.w3.org/2003/04/emma" version="1.0">
          <emma:interpretation id="{F85CBE69-2636-43F5-B66D-642843020EFD}" emma:medium="tactile" emma:mode="ink">
            <msink:context xmlns:msink="http://schemas.microsoft.com/ink/2010/main" type="paragraph" rotatedBoundingBox="16108,17607 18151,14997 18714,15437 16672,18048" alignmentLevel="2"/>
          </emma:interpretation>
        </emma:emma>
      </inkml:annotationXML>
      <inkml:traceGroup>
        <inkml:annotationXML>
          <emma:emma xmlns:emma="http://www.w3.org/2003/04/emma" version="1.0">
            <emma:interpretation id="{0442AC73-6CE9-4F51-AF22-479C7966DA45}" emma:medium="tactile" emma:mode="ink">
              <msink:context xmlns:msink="http://schemas.microsoft.com/ink/2010/main" type="line" rotatedBoundingBox="16108,17607 18151,14997 18714,15438 16672,18048"/>
            </emma:interpretation>
          </emma:emma>
        </inkml:annotationXML>
        <inkml:traceGroup>
          <inkml:annotationXML>
            <emma:emma xmlns:emma="http://www.w3.org/2003/04/emma" version="1.0">
              <emma:interpretation id="{30C13A34-76C0-4108-A46E-8ECE05C64F5E}" emma:medium="tactile" emma:mode="ink">
                <msink:context xmlns:msink="http://schemas.microsoft.com/ink/2010/main" type="inkWord" rotatedBoundingBox="16108,17607 18151,14997 18714,15438 16672,18048"/>
              </emma:interpretation>
              <emma:one-of disjunction-type="recognition" id="oneOf1">
                <emma:interpretation id="interp5" emma:lang="en-US" emma:confidence="0">
                  <emma:literal>wagon</emma:literal>
                </emma:interpretation>
                <emma:interpretation id="interp6" emma:lang="en-US" emma:confidence="0">
                  <emma:literal>we or</emma:literal>
                </emma:interpretation>
                <emma:interpretation id="interp7" emma:lang="en-US" emma:confidence="0">
                  <emma:literal>poop n</emma:literal>
                </emma:interpretation>
                <emma:interpretation id="interp8" emma:lang="en-US" emma:confidence="0">
                  <emma:literal>re or</emma:literal>
                </emma:interpretation>
                <emma:interpretation id="interp9" emma:lang="en-US" emma:confidence="0">
                  <emma:literal>roup n</emma:literal>
                </emma:interpretation>
              </emma:one-of>
            </emma:emma>
          </inkml:annotationXML>
          <inkml:trace contextRef="#ctx0" brushRef="#br0" timeOffset="3912.0112">1514 185 181 0,'-14'27'100'16,"14"-27"2"-16,0 36-25 15,0-36 3-15,47 44 20 16,-13-14 1-16,4-5-8 0,8 13-12 15,-2-11-12 1,10 11-30-16,-10-4-39 0,5 3 0 16,-10-11 0-1,-6-1 0-15,-5-12 0 0,-28-13 0 16,30 0 0-1,-30 0 0-15,0-52 0 0,-23 6 0 16,4-6 0 0,-4-8 0-16,-5-6 0 0,0-1 0 15,5 9 0-15,2-1 0 0,7 13 0 16,7 5 0-1,7 15 0-15,0 26 0 16,23-30 0-16,3 30 0 16,6 15 0-16,10 4 0 0,5 7 0 15,2 11 0 1,2-2 0-16,0 6 0 15,-2-2 0-15,-7-9 0 0,-7-6 0 16,-8-15 0-16,4-9-100 16,-31 0-33-16,28-25-24 15,-19 0-8 1,-9-5-3-16,0 3-2 0,0-6 40 15</inkml:trace>
          <inkml:trace contextRef="#ctx0" brushRef="#br0" timeOffset="4284.0129">2291-201 307 0,'0'0'88'16,"-14"-25"-22"-16,4 0-60 0,10-5-5 16,-9-5 2-1,0-6-1-15,-5-1-1 0,7 2-1 16,-7 2 2-1,0 11 16-15,14 27 13 16,-26-28 9-16,26 28 3 16,-23 16 9-16,23-16 13 0,-14 57 10 15,5-20-1 1,9 11-14-16,9 5-14 0,10 4-8 15,-1-4-33-15,13 4-5 16,6-11 0-16,2-4 0 16,6-12 0-16,1-12 0 0,5-6 0 15,-7-12 0 1,-4-17 0-16,-7-12-12 15,4-4-90-15,-16-8-13 16,2-4-21-16,-9 1-13 0,-14-10-12 16,0 7 5-1,0-5 14-15,-14 11 92 16</inkml:trace>
          <inkml:trace contextRef="#ctx0" brushRef="#br0" timeOffset="4674.0135">2470-719 224 0,'-28'0'119'0,"28"27"19"15,12 1-23-15,-12-28-26 16,37 57 1 0,-12-32-2-16,19 15-7 0,-6-17-19 15,11-1-45-15,-5-11-17 0,0-11 0 16,-5-8 0-1,-11-14 0-15,-9-21 0 0,-12-15 0 16,-7-1-6 0,0-10-35-16,-16 3 1 0,-8 2 1 15,3 15-2 1,-4-2 7-16,4 21 8 0,21 30 23 15,-33-31 27-15,33 31 20 0,0 0-2 16,10 36 2 0,-10-36-4-16,49 60-4 15,-17-27-36-15,10 11 0 16,2-6 0-16,3-5 0 0,-6-11 0 15,-3-12 0 1,1-10-66-16,-16-13-58 16,-6-12-21-16,-6-14-14 15,-11-9-1-15,-9-4-2 0,-10-6 2 16</inkml:trace>
          <inkml:trace contextRef="#ctx0" brushRef="#br0" timeOffset="5204.0142">2928-1288 485 0,'16'35'167'15,"10"12"-5"-15,-3 11-50 0,5-15-70 16,11 9 1-16,-4-16-31 16,3 0-12-16,-8-19 0 15,-30-17 0-15,35 10 0 0,-35-10 0 16,0-46 0-1,-14 8 0-15,-10-7 0 0,4-12 0 16,-6-2 0 0,3-8 0-16,2 3 0 0,4-7-5 15,11 11-12 1,-4 0-1-16,10 16 8 0,0 6 7 15,0 38 10-15,19-28 9 16,-19 28 2-16,44 25-6 16,-16 0-12-16,7 12 0 0,0-6 0 15,4 2 0 1,1-11 0-16,-3-2 0 15,2-10 0-15,-1-10 0 16,-3-8 0-16,-5-9 0 0,-7-5 0 16,-7-4 0-1,-4 1 0-15,-12-3 0 16,-7-2 0-16,7 30 0 0,-49-44 0 15,17 31 0-15,-6 2 0 16,-1 11 0-16,-3 0 0 16,7 11 0-1,7 2 0-15,28-13 0 0,-37 25 0 16,37-25 0-1,0 0 0-15,0 0-89 0,0 0-33 16,23-41-24 0,-4 8-16-16,2-1-1 0,-3-3-1 15,8 6 8-15</inkml:trace>
          <inkml:trace contextRef="#ctx0" brushRef="#br0" timeOffset="5614.0148">3381-1994 479 0,'10'43'165'0,"4"-13"-20"15,0-1-66-15,18 6-15 16,3-2 2-16,12 7-41 15,-10-7-25-15,7 0 0 16,-5-6 0-16,-6-7 0 16,-33-20 0-16,30 0 0 15,-30 0 0-15,-16-55 0 16,-7 2 0-16,2-7 0 0,2-8 0 15,-4-6 0 1,9 3 0-16,14 8 0 0,0 11 0 16,12 17 0-1,-12 35 0-15,46-12 0 0,-11 25 0 16,5 16 0-1,4 6 0-15,2 6 0 0,3 3 0 16,-2-7 0 0,6-6-54-16,-6-6-98 0,-15-13-19 15,-4 3-2-15,-28-15-11 0,0 0 0 16</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2:59.35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B163F7CB-25A7-44D2-84E3-1E80ACEDD828}" emma:medium="tactile" emma:mode="ink">
          <msink:context xmlns:msink="http://schemas.microsoft.com/ink/2010/main" type="writingRegion" rotatedBoundingBox="21207,6458 24681,3738 25738,5087 22264,7808"/>
        </emma:interpretation>
      </emma:emma>
    </inkml:annotationXML>
    <inkml:traceGroup>
      <inkml:annotationXML>
        <emma:emma xmlns:emma="http://www.w3.org/2003/04/emma" version="1.0">
          <emma:interpretation id="{7B1BEC83-0EEA-44FE-AF89-19F71F7D3C82}" emma:medium="tactile" emma:mode="ink">
            <msink:context xmlns:msink="http://schemas.microsoft.com/ink/2010/main" type="paragraph" rotatedBoundingBox="21207,6458 24350,3997 25123,4983 21980,7445" alignmentLevel="1"/>
          </emma:interpretation>
        </emma:emma>
      </inkml:annotationXML>
      <inkml:traceGroup>
        <inkml:annotationXML>
          <emma:emma xmlns:emma="http://www.w3.org/2003/04/emma" version="1.0">
            <emma:interpretation id="{0DC693EF-D615-46F6-967E-602670292206}" emma:medium="tactile" emma:mode="ink">
              <msink:context xmlns:msink="http://schemas.microsoft.com/ink/2010/main" type="line" rotatedBoundingBox="21207,6458 24350,3997 25123,4983 21980,7445"/>
            </emma:interpretation>
          </emma:emma>
        </inkml:annotationXML>
        <inkml:traceGroup>
          <inkml:annotationXML>
            <emma:emma xmlns:emma="http://www.w3.org/2003/04/emma" version="1.0">
              <emma:interpretation id="{2108A143-DF72-437A-B779-29B848D595DC}" emma:medium="tactile" emma:mode="ink">
                <msink:context xmlns:msink="http://schemas.microsoft.com/ink/2010/main" type="inkWord" rotatedBoundingBox="21207,6458 24350,3997 25123,4983 21980,7445">
                  <msink:destinationLink direction="with" ref="{1DF8D3B5-B174-46E6-8E36-77F667C4E761}"/>
                </msink:context>
              </emma:interpretation>
              <emma:one-of disjunction-type="recognition" id="oneOf0">
                <emma:interpretation id="interp0" emma:lang="en-US" emma:confidence="0">
                  <emma:literal>onion</emma:literal>
                </emma:interpretation>
                <emma:interpretation id="interp1" emma:lang="en-US" emma:confidence="0">
                  <emma:literal>anion</emma:literal>
                </emma:interpretation>
                <emma:interpretation id="interp2" emma:lang="en-US" emma:confidence="0">
                  <emma:literal>amnion</emma:literal>
                </emma:interpretation>
                <emma:interpretation id="interp3" emma:lang="en-US" emma:confidence="0">
                  <emma:literal>ancon</emma:literal>
                </emma:interpretation>
                <emma:interpretation id="interp4" emma:lang="en-US" emma:confidence="0">
                  <emma:literal>sensory</emma:literal>
                </emma:interpretation>
              </emma:one-of>
            </emma:emma>
          </inkml:annotationXML>
          <inkml:trace contextRef="#ctx0" brushRef="#br0">1103-628 81 0,'-26'-44'108'0,"7"10"13"16,-6 6-1-16,-3 5 3 15,28 23-4-15,-51 0-4 16,25 17-14-16,-6 14-16 16,4 20-35-16,-5 5-50 0,8 8 0 15,-1 3 0 1,5-7 0-16,5-5 0 0,16-13 0 15,0-42 0 1,30 30 0-16,10-39 0 0,11-11 0 16,16 2 0-1,1 5 0-15,4 1 0 0,0 12 0 16,-12 0 0-1,-11 28 0-15,-16 7 0 0,-17 12 0 16,-16-2 0-16,0-5 0 16,-19-2 0-16,3-8 0 15,16-30 0-15,-25 22 0 0,25-22 0 16,11-49 0-1,12 2 0-15,12-15 0 16,2-12 0-16,8-5 0 16,-3-6 0-16,-5 7 0 0,-9 2 0 15,-5 6 0-15,-23 14 0 16,0 12 0-1,-9 8 0-15,9 36 0 0,-35-38 0 16,35 38 0-16,-42 0 0 16,42 0 0-16,-28 41 0 15,28-4 0 1,-7 3 0-16,7 12 0 0,16 1 0 15,1-2 0-15,6-5 0 16,5-16 0-16,9-16 0 16,2-14 0-16,15-18-18 0,-10-22-92 15,5-8-16 1,-12-21-1-16,3-2-7 0,-22-3 10 15,-4 3 13 1,-14 0 23-16,-14 11 83 0,-4 3 60 16,-6 12 36-1,6 12 29-15,-3 6 13 0,21 27-7 16,0 0-10-1,0 0-15-15,0 0-25 0,28 33-51 16,-7 8-25-16,11 10 0 0,-4 4 0 16,-2 3 0-1,-5-8 0-15,-3-5 0 16,-6-17 0-16,-12-28 0 15,0 0 0-15,12-43 0 0,-12-16 0 16,0-5 0 0,9-13 0-16,0-7 0 15,5 9 0-15,2 6 0 0,3 14 0 16,4 21 0-16,1 20 0 15,3 14 0-15,-1 27 0 16,2 8 0 0,-5 11 0-16,0 9 0 0,1-2 0 15,-1-6 0-15,0-12 0 16,-23-35 0-16,54 10-87 15,-26-31-42 1,2-20-14-16,0-14-14 0,-7-9-1 16,3-6 1-16,-12-10 9 0</inkml:trace>
          <inkml:trace contextRef="#ctx0" brushRef="#br0" timeOffset="290.0004">2393-1837 425 0,'0'0'158'0,"-32"-14"-15"16,32 14-20-1,-28 46-15-15,14-12-42 0,14 13-66 16,0-1 0-1,7-2 0-15,14-11 0 0,11-15 0 16,8-1 0-16,16-17 0 16,2 11 0-16,5-11 0 15,-3 11 0-15,-4 3 0 0,-17 9 0 16,-11 3 0-1,-16 4 0-15,-12 0 0 16,-23-3 0-16,-3-13 0 16,1-2 0-16,-6-21-93 0,31 9-27 15,-21-50-15-15,21 4-17 16,24 2-7-1,-1-22-8-15,12 3 6 0,-10-18 125 16</inkml:trace>
          <inkml:trace contextRef="#ctx0" brushRef="#br0" timeOffset="530.0008">2835-2120 483 0,'-32'10'173'0,"15"23"-8"16,8 13-34-16,0 6-60 16,20 8-71-16,1-10 0 0,14-2 0 15,4-9 0 1,5-9 0-16,2-16 0 0,2-14 0 15,-1-27 0 1,-4-4 0-16,-10-7 0 0,-10-9 0 16,-5 4-34-1,-21-10-42-15,-2 13-24 0,-13 1-18 16,3 3-9-1,-6 9-14-15,2-1-6 0,28 28 11 16,-32-48 16-16,32 48 96 16</inkml:trace>
          <inkml:trace contextRef="#ctx0" brushRef="#br0" timeOffset="1082.0028">2986-2360 585 0,'14'36'174'0,"-4"5"-23"15,10 5-54-15,15 9-81 0,-2-8-16 16,9 2 0-1,-5-10 0-15,0-9 0 16,-7-10 0-16,-30-20 0 0,33 0 0 16,-33 0 0-16,0-67 0 15,0 21 0 1,-9-13 0-16,9-4 0 0,0-2 0 15,0-3 0-15,14 4 0 16,9 13 0-16,5 13 0 16,7 13 0-1,0 25 0-15,4 0 0 0,-2 21 0 16,1 16 0-16,-8-5 0 15,0 2 0-15,-7-7 0 16,3-13 0-16,-26-14 0 0,44-22 0 16,-23-18 0-1,2-12 0-15,-2-5 0 0,-2-9 0 16,2 1 0-1,-12 5 0-15,0 5 0 0,-9 14 0 16,0 8 0 0,0 33 0-16,-18-39 0 0,18 39 0 15,0 0 0-15,0 0 0 16,0 0 0-16,9 42 0 15,26-7 0-15,11 15 0 0,10 10 0 16,9 16 0 0,3 6 0-16,4 9 0 15,0-1 0-15,-7 3 0 16,-7-5 0-16,-14-17-21 0,-4-8-142 15,-3-8-9 1,-21-14-9-16,-2-2-1 16,-14-39-6-16</inkml:trace>
        </inkml:traceGroup>
      </inkml:traceGroup>
    </inkml:traceGroup>
    <inkml:traceGroup>
      <inkml:annotationXML>
        <emma:emma xmlns:emma="http://www.w3.org/2003/04/emma" version="1.0">
          <emma:interpretation id="{C8EE2217-9ED3-496B-9A8D-C602A6925C13}" emma:medium="tactile" emma:mode="ink">
            <msink:context xmlns:msink="http://schemas.microsoft.com/ink/2010/main" type="paragraph" rotatedBoundingBox="22815,6698 25384,4644 25738,5087 23170,7141" alignmentLevel="2"/>
          </emma:interpretation>
        </emma:emma>
      </inkml:annotationXML>
      <inkml:traceGroup>
        <inkml:annotationXML>
          <emma:emma xmlns:emma="http://www.w3.org/2003/04/emma" version="1.0">
            <emma:interpretation id="{117A135E-50C6-46DE-8963-C982BA276D79}" emma:medium="tactile" emma:mode="ink">
              <msink:context xmlns:msink="http://schemas.microsoft.com/ink/2010/main" type="line" rotatedBoundingBox="22815,6698 25384,4644 25738,5087 23170,7141"/>
            </emma:interpretation>
          </emma:emma>
        </inkml:annotationXML>
        <inkml:traceGroup>
          <inkml:annotationXML>
            <emma:emma xmlns:emma="http://www.w3.org/2003/04/emma" version="1.0">
              <emma:interpretation id="{B05FDC7A-F8A9-4026-B76F-DC9E4F649287}" emma:medium="tactile" emma:mode="ink">
                <msink:context xmlns:msink="http://schemas.microsoft.com/ink/2010/main" type="inkWord" rotatedBoundingBox="22815,6698 25384,4644 25738,5087 23170,7141"/>
              </emma:interpretation>
              <emma:one-of disjunction-type="recognition" id="oneOf1">
                <emma:interpretation id="interp5" emma:lang="en-US" emma:confidence="0">
                  <emma:literal>won</emma:literal>
                </emma:interpretation>
                <emma:interpretation id="interp6" emma:lang="en-US" emma:confidence="0">
                  <emma:literal>worn</emma:literal>
                </emma:interpretation>
                <emma:interpretation id="interp7" emma:lang="en-US" emma:confidence="0">
                  <emma:literal>warn</emma:literal>
                </emma:interpretation>
                <emma:interpretation id="interp8" emma:lang="en-US" emma:confidence="0">
                  <emma:literal>town</emma:literal>
                </emma:interpretation>
                <emma:interpretation id="interp9" emma:lang="en-US" emma:confidence="0">
                  <emma:literal>neuron</emma:literal>
                </emma:interpretation>
              </emma:one-of>
            </emma:emma>
          </inkml:annotationXML>
          <inkml:trace contextRef="#ctx0" brushRef="#br0" timeOffset="2886.0094">2265-190 204 0,'-14'-23'174'15,"14"23"-9"-15,0 0-35 0,0 0-15 16,0 0-1-16,38 33-14 15,-6 6-79-15,-2-1-21 16,12 11 0-16,-2 1 0 0,2-4 0 16,-3-6 0-1,-9-9 0-15,-4-12 0 0,-26-19 0 16,0 0 0-1,23-34 0-15,-23-9 0 0,-11-8 0 16,-3-8 0 0,7-12 0-16,-3 3 0 0,10 0 0 15,0 4 0-15,12 13 0 16,4 9 0-1,3 15 0-15,11 14 0 16,3 13 0-16,4 16 0 0,-2 12 0 16,7 8 0-16,0-1 0 0,-5 0 0 15,2-5 0 1,-2-13 0-1,-2-17 0-15,0-22 0 0,-5-17 0 16,1-9 0-16,-8-13 0 0,0-5 0 16,-6-5 0-1,-11 6 0-15,-6 4 0 0,0 12 0 16,-9 12 0-1,-5 4 0-15,14 33 0 0,-30-26 0 16,30 26 0 0,0 0 0-16,-28 43 0 0,28-6 0 15,0 4 0-15,16 6 0 0,1-3 0 16,8 2 0-1,5-8 0-15,3-9 0 16,4-15 0-16,7-5 0 16,-2-9 0-16,0-17 0 0,-9-13-75 15,-1-3-43 1,-8-5-9-16,-13-3-4 15,-11-5 2-15,0-1 0 16,-11-6 13-16,-1 2 34 0,-2 6 54 16,0 1 35-16,0 4 25 15,14 7 31 1,-7 8 42-16,7 25 25 0,0 0-6 15,0 0 3-15,30 7-7 16,-30-7-6-16,31 59-20 16,-22-27-75-1,19 12-19-15,-10-13 0 0,6 2 0 16,-1-18 0-16,5-4 0 15,0-11 0-15,2-15 0 16,-2-15 0-16,-5-9 0 0,0-11 0 16,-9-6 0-1,-7-4 0-15,-7-4 0 0,-7 6 0 16,-4 13 0-1,-6 9 0-15,1 11 0 0,16 25 0 16,0 0 0 0,0 0 0-16,-16 33 0 0,27 2 0 15,10 6 0-15,5 2 0 16,-1-6 0-16,10-2 0 15,0-7 0-15,0-11 0 0,-7-17-22 16,12-11-105 0,-15-9-18-16,-2-16-11 15,-6 1-7-15,-8-10 2 16,-9-3 6-16,0-1 61 0,-21 1 94 15,2 11 0 1,-6-5 97-16,9 15 57 16,-3 3 6-16,19 24 1 0,0 0-3 15,0 0-20-15,16 27-26 16,3 3-69-16,16 17-43 15,-5 2 0 1,3 4 0-16,-8-5 0 16,3-3 0-16,-7-13 0 15,-21-32 0-15,0 0 0 0,23 0 0 16,-23-38 0-1,0-14 0-15,0-11 0 0,0-9 0 16,0-4 0-16,0 2 0 0,14 6 0 16,-2 13 0-1,4 10 0-15,0 18 0 0,10 19 0 16,-26 8 0-1,46 42 0-15,-15-1 0 0,-6 7 0 16,6 2 0 0,-1-3 0-16,5-7 0 0,-5-21 0 15,2-19 0-15,-4-29 0 16,-4-9 0-16,-8-17 0 15,-16-5 0-15,0-3 0 16,-16 5 0-16,-8 13 0 16,-15 11 0-16,-3 14 0 15,2 7 0-15,3 13 0 16,7 0 0-16,30 0 0 15,-30 0-92-15,30 0-58 16,14-35-16-16,0 2-9 16,-14 33 2-16,32-59-3 0</inkml:trace>
          <inkml:trace contextRef="#ctx0" brushRef="#br0" timeOffset="3266.01">4575-2114 595 0,'14'37'177'0,"7"9"-15"16,-3 8-73-1,-6-6-89-15,11-3 0 16,-2-3 0-16,-2-6 0 16,-19-36 0-16,23 35 0 0,-23-35 0 15,0 0 0 1,25-47 0-16,-25 11 0 15,19-4 0-15,-5-2 0 0,9 4 0 16,-2 5 0-16,12 9 0 16,-1 14 0-16,-2 10 0 15,5 17 0 1,-9 3 0-16,2 7 0 0,-7 1 0 15,-3-1 0-15,-8 1 0 16,-10-28 0-16,28 33-79 16,-28-33-89-1,0 0-8-15,27 10-3 0,-27-10-4 16,0-40-4-16</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2:56.98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1DF8D3B5-B174-46E6-8E36-77F667C4E761}" emma:medium="tactile" emma:mode="ink">
          <msink:context xmlns:msink="http://schemas.microsoft.com/ink/2010/main" type="inkDrawing" rotatedBoundingBox="20579,8588 21431,6954 21493,6986 20641,8621" semanticType="callout" shapeName="Other">
            <msink:sourceLink direction="with" ref="{2108A143-DF72-437A-B779-29B848D595DC}"/>
          </msink:context>
        </emma:interpretation>
      </emma:emma>
    </inkml:annotationXML>
    <inkml:trace contextRef="#ctx0" brushRef="#br0">0 1647 252 0,'0'0'111'16,"0"0"-6"-16,0 0-7 15,0 0 0 1,0 0-10-16,0 0-14 0,31-14-10 15,-31 14-5-15,30-36-11 16,-7 4-22-16,-2-26-26 16,9-19 0-1,12-21 0-15,9-17 0 0,7-14 0 16,5-5 0-16,7-4 0 15,0 10 0-15,-1 13 0 16,-3 14 0-16,-8 19 0 0,-12 13 0 16,-6 11 0-1,-17 7-58-15,3 12-53 0,-12 3-34 16,-14-7-22-1,7 13-5-15,-17-9 0 0,10 14-8 16</inkml:trace>
  </inkml:traceGroup>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3:06.21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93C61A3-01A6-48B3-AA5E-862500A70F78}" emma:medium="tactile" emma:mode="ink">
          <msink:context xmlns:msink="http://schemas.microsoft.com/ink/2010/main" type="writingRegion" rotatedBoundingBox="28924,9628 32530,8224 33269,10122 29663,11527"/>
        </emma:interpretation>
      </emma:emma>
    </inkml:annotationXML>
    <inkml:traceGroup>
      <inkml:annotationXML>
        <emma:emma xmlns:emma="http://www.w3.org/2003/04/emma" version="1.0">
          <emma:interpretation id="{998D01C4-449A-42F4-B222-61E90E54A713}" emma:medium="tactile" emma:mode="ink">
            <msink:context xmlns:msink="http://schemas.microsoft.com/ink/2010/main" type="paragraph" rotatedBoundingBox="28924,9628 32530,8224 33269,10122 29663,11527" alignmentLevel="1"/>
          </emma:interpretation>
        </emma:emma>
      </inkml:annotationXML>
      <inkml:traceGroup>
        <inkml:annotationXML>
          <emma:emma xmlns:emma="http://www.w3.org/2003/04/emma" version="1.0">
            <emma:interpretation id="{4DCDCEDA-480C-4F3A-91B2-9CC45342FBE9}" emma:medium="tactile" emma:mode="ink">
              <msink:context xmlns:msink="http://schemas.microsoft.com/ink/2010/main" type="line" rotatedBoundingBox="28924,9628 32530,8224 33269,10122 29663,11527"/>
            </emma:interpretation>
          </emma:emma>
        </inkml:annotationXML>
        <inkml:traceGroup>
          <inkml:annotationXML>
            <emma:emma xmlns:emma="http://www.w3.org/2003/04/emma" version="1.0">
              <emma:interpretation id="{37368419-2DA3-43C4-AC3B-7CC815D2BD6E}" emma:medium="tactile" emma:mode="ink">
                <msink:context xmlns:msink="http://schemas.microsoft.com/ink/2010/main" type="inkWord" rotatedBoundingBox="28924,9628 32530,8224 33269,10122 29663,11527">
                  <msink:destinationLink direction="with" ref="{1822C5DC-7C8F-4EEB-8E20-00C163F8D28A}"/>
                  <msink:destinationLink direction="with" ref="{3F478FFD-4B63-4197-9C44-FF0ADB82CFE8}"/>
                  <msink:destinationLink direction="with" ref="{930BE842-44BE-4CF5-A75E-0031B2C76E4A}"/>
                  <msink:destinationLink direction="with" ref="{16946C78-88B8-45CF-91AA-C8DCDD1F3DCB}"/>
                  <msink:destinationLink direction="with" ref="{287D8133-3579-4C24-9C75-5A62095AC364}"/>
                </msink:context>
              </emma:interpretation>
              <emma:one-of disjunction-type="recognition" id="oneOf0">
                <emma:interpretation id="interp0" emma:lang="en-US" emma:confidence="0">
                  <emma:literal>pinguid</emma:literal>
                </emma:interpretation>
                <emma:interpretation id="interp1" emma:lang="en-US" emma:confidence="0">
                  <emma:literal>pinpoint</emma:literal>
                </emma:interpretation>
                <emma:interpretation id="interp2" emma:lang="en-US" emma:confidence="0">
                  <emma:literal>pinpoints</emma:literal>
                </emma:interpretation>
                <emma:interpretation id="interp3" emma:lang="en-US" emma:confidence="0">
                  <emma:literal>piped</emma:literal>
                </emma:interpretation>
                <emma:interpretation id="interp4" emma:lang="en-US" emma:confidence="0">
                  <emma:literal>pinged</emma:literal>
                </emma:interpretation>
              </emma:one-of>
            </emma:emma>
          </inkml:annotationXML>
          <inkml:trace contextRef="#ctx0" brushRef="#br0">105 29 132 0,'0'0'56'0,"0"0"-3"16,-16-31-8-16,16 31-7 15,0 0-2-15,0 0-3 16,0 0 2-16,0 0 10 16,0 0 18-16,0 0 13 15,0 0 0-15,0 0-1 0,-12 30-2 16,12-30-12-1,0 34-10-15,-9-10-16 0,9 11-18 16,0 9-15 0,0 0-2-16,0 11-1 0,0 2 1 15,0 6 0 1,-7-3 0-16,7 2-1 0,0-5 0 15,0-3-1 1,0 1 2-16,0 2 2 0,-12-2-3 16,12 0 2-16,-11-3-2 15,11-6 3-15,-10 1-1 16,-1-10 1-16,11-3-2 0,-12-9-1 15,12-25 1 1,0 38 1-16,0-38-2 16,0 31 1-16,0-31-1 15,0 33 1-15,0-33-1 0,0 38 0 16,0-38 0-1,-9 30-3-15,9-30-24 16,0 0-61-16,0 0-30 0,0 0-31 16,0 0-13-16,0-33-5 15,0 33 1-15,23-60 57 16</inkml:trace>
          <inkml:trace contextRef="#ctx0" brushRef="#br0" timeOffset="2593.0116">163 317 128 0,'0'0'63'0,"9"-44"5"16,-9 44 6-16,12-42 19 0,-12 42 15 16,9-25-8-1,-9 25-9-15,0 0-9 16,0-28-10-16,0 28-14 15,0 0-14-15,0 0-24 0,0 0-18 16,0 0-1-16,0 0 1 16,0 0-3-1,0 45 1-15,0-15 2 0,0 11-3 16,0 8 2-16,-9 8-3 15,9 1 1-15,0 0 0 16,-9 0 1 0,9-4-3-16,0-5 2 0,-10-2 3 15,10-6-2-15,-11-2 3 0,1-4-4 16,10-6 3-1,-11 0-4-15,2-5 5 0,9-24-4 16,0 41 1 0,0-41-1-16,-12 35 0 0,12-35 2 15,0 37-2 1,0-37 1-16,0 35-1 0,0-35 1 15,0 30-2 1,0-30 3-16,0 0-2 0,0 27 0 16,0-27 0-16,0 0 1 15,0 0 0-15,0 0 1 16,0 26-1-16,0-26-1 0,-7 27 1 15,7-27 0 1,0 26 1-16,0-26-2 16,0 0 1-16,0 34 1 15,0-34-2-15,0 0 2 0,0 24-1 16,0-24 0-1,0 0 0-15,0 27 0 16,0-27-1-16,0 0-1 0,0 28 3 16,0-28-1-16,0 0 0 15,0 0 0-15,0 0-1 16,0 0 2-1,0 0-1-15,0 0 0 0,0 0 0 16,0 0-2-16,0 25 2 16,0-25 0-16,0 0 1 15,0 0-2-15,0 0 1 0,0 0-1 16,0 0 1-1,19 25 1-15,-19-25-3 0,0 0 2 16,0 0-1 0,0 0 1-16,20 27-2 0,-20-27 2 15,0 0 0 1,0 0 0-16,0 0 2 0,0 0-3 15,0 0 1 1,0 0-1-16,0 0 2 0,0 0-2 16,28 14 2-16,-28-14-1 0,0 0-1 15,28 0 1 1,-28 0-2-16,26 0 2 15,-26 0-2-15,35 0 2 16,-35 0-2-16,39-6 2 16,-39 6-2-16,35 0 1 15,-35 0 1-15,40 0-1 16,-40 0 1-16,28 0-1 15,-28 0 1-15,30 0-2 16,-30 0 3-16,35-8-2 0,-35 8 2 16,32 0-2-1,-32 0 0-15,35-10 0 0,-35 10 0 16,28 0 0-1,-28 0 0-15,0 0 1 0,0 0-1 16,0 0 2 0,26 0-2-16,-26 0 2 0,0 0-2 15,0 0 0-15,0 0 1 0,25 0-2 16,-25 0 2-1,0 0-1-15,0 0 1 0,0 0-1 16,0 0 3 0,26 0-2-16,-26 0-1 0,0 0 1 15,0 0 0 1,0 0 0-16,0 0-1 0,0 0 3 15,11 18-3 1,-11-18 0-16,0 0 0 16,7 30 1-16,-7-30-1 0,10 25 1 15,-10-25-1-15,0 33-1 16,0-33 2-16,11 41 0 15,-11-41 1 1,0 46-2-16,7-18 1 0,-7-4 1 0,0-24-2 16,0 44 1-1,0-44-2-15,12 36 1 16,-12-36-1-1,0 26 2-15,0-26-3 0,0 0 3 0,0 25-1 16,0-25 1 0,0 0 0-16,7 30 0 15,-7-30 0-15,0 0-1 16,0 34 3-16,0-34-3 15,0 0 1-15,0 33 0 16,0-33 0-16,0 0 1 16,-14 28-2-16,14-28 1 0,0 0 0 15,-7 23 0-15,7-23 0 16,0 0 2-1,0 0-4-15,-14 25 3 16,14-25-1-16,0 0 1 0,0 0-1 0,-28 25 0 16,28-25 0-1,0 0-1-15,-35 23 2 16,35-23-1-16,-30 12 1 0,30-12-1 15,-30 0 2-15,30 0-1 16,-40 0 1-16,40 0 0 16,-44 0-1-1,18 0 0-15,-4 12 1 0,0-3 0 16,-7-2-1-16,-3 4 1 15,1-3-1-15,-3 0 2 16,7 1-1 0,2-9 0-16,1 8-1 0,4-8 1 15,0 8-1-15,3-8 0 0,-6 0 2 16,8 0-4-1,-5 0 2-15,-4 8 1 0,4-8-1 16,-3 0 1 0,1 0-1-16,5 0 0 0,25 0-1 15,-42 0 2 1,42 0-2-16,-35 0 1 0,35 0-1 15,-33 0 1-15,33 0 0 16,-30-8-1-16,30 8 0 16,-30 0 0-16,30 0 2 15,-28-8-2-15,28 8 2 16,0 0-1-16,-30-17 0 15,30 17 0-15,0 0 1 16,-24-13-2-16,24 13 0 16,0 0 1-16,0 0-1 15,0 0-1-15,-27-13 1 16,27 13 0-16,0 0-1 0,0 0 1 15,0 0 0 1,0 0 0-16,0 0-1 0,0 0 1 16,0 0 2-1,0 0-3-15,0 0 2 0,0 0-2 16,-14-26 3-1,14 26-2-15,0-25 3 0,0 25-2 16,0-38-1 0,0 38 0-16,0-46 0 0,0 17 1 15,0 6 0-15,0-7 0 0,0 4-2 16,0-7 1-1,-7 4 1-15,7 2 0 16,0-3 0-16,0 3 0 16,-12 1 0-16,12 1-1 0,0 25 3 15,-12-43-3 1,12 43 0-16,0-25 0 15,0 25 0-15,0 0 0 0,0 0 0 16,0 0 0-16,0 0 0 16,0 0 0-16,0 0 0 15,0 0 0 1,0 0-2-16,0 0 2 0,0-27 2 15,0 27-2-15,0 0 0 16,26-28 0-16,-26 28-2 16,44-32 0-1,-14 13 2-15,5 5-2 0,0 0 1 16,7 1 0-16,-2 3 0 0,-6 3 1 15,-3 7 0 1,-6 0-1-16,-25 0 0 0,37-11 0 16,-37 11-18-1,0 0-83-15,0 0-49 0,28-8-16 16,-28 8-3-1,0 0-1-15,0 0-6 0</inkml:trace>
          <inkml:trace contextRef="#ctx0" brushRef="#br0" timeOffset="4783.0147">-667 1765 68 0,'0'0'70'0,"0"0"6"16,0 0-6-16,0 0 6 0,0 0 1 15,-26-9 6-15,26 9-6 16,0 0-5-1,-23 35-5-15,-3-15-11 0,8 10-8 16,-22-1-11-16,5 10-3 16,-11 0-12-16,-1 2 3 15,-8-2-11 1,6 2-4-16,2-9-9 0,1-2 1 15,4 1-2-15,0-4 1 0,7-5-2 16,3-3 0 0,6-1-22-16,-2-9-56 0,28-9-38 15,0 0-33 1,0 0-16-16,0 0-6 0,0-46 3 15,21 21 61 1</inkml:trace>
          <inkml:trace contextRef="#ctx0" brushRef="#br0" timeOffset="6154.0167">-3132 2179 196 0,'-35'-17'123'0,"35"17"23"15,0 0-25-15,-9 30-19 0,23 2-8 16,2 8-12-1,16 20-7-15,-1 0-10 0,15 18-46 16,-2 6-19 0,3 0 0-16,2-6 0 0,-5-3 0 15,-9-15 0 1,-3-9 0-16,-6-17 0 0,-26-34 0 15,19 25 0 1,-19-25 0-16,-24-41 0 0,-4 0 0 16,-4-10 0-16,-10-20 0 15,0-8 0-15,5-8 0 16,7-3 0-16,6-3 0 0,17 2 0 15,7 6 0 1,24 9 0-16,6 7 0 16,9 21 0-16,8 11 0 15,-3 21 0-15,3 16 0 0,-12 16 0 16,-5 18 0-1,-14 12 0-15,-16 8 0 16,-12 7 0-16,-18 2 0 0,-12-3 0 16,-7-12 0-16,-2-8 0 15,0-13 0-15,7-15 0 16,4-12 0-1,17-9 0-15,9-16-38 0,14 3-74 16,17-7-19-16,1-1-20 16,10 2-10-16,0-10-9 15,7 14-1-15,-7-18 82 0</inkml:trace>
          <inkml:trace contextRef="#ctx0" brushRef="#br0" timeOffset="6376.0182">-2772 1821 310 0,'0'0'169'15,"0"0"-8"-15,0 0-51 16,0 0-28-16,0 0-8 0,40 67-1 16,-26-21-29-1,7 12-44-15,2 6 0 0,-2-6 0 16,2 7 0-1,-9-22-50-15,2-8-56 0,-16-35-24 16,24 14-21-16,-24-14-11 0,25-52-4 16,-9 9-4-1</inkml:trace>
          <inkml:trace contextRef="#ctx0" brushRef="#br0" timeOffset="6490.0214">-2621 1683 4 0,'0'0'24'0,"-18"27"-31"16,18-27-5-16,0 25 3 15,0-25 9-15</inkml:trace>
          <inkml:trace contextRef="#ctx0" brushRef="#br0" timeOffset="6850.0236">-2500 1674 225 0,'0'0'103'16,"0"0"11"-16,0 0 6 15,0 0-4-15,17 25-11 16,-8 11-14-16,-2 2-24 0,7 14-23 16,-2-3-14-1,6 8-22-15,-4-10-8 0,-2-3 0 16,-3-17 0-1,-9-27 0-15,0 0 0 0,0 0 0 16,26-60 0 0,-17 5-5-16,7-9 2 0,3-8-2 15,9-3 2-15,0-1 3 16,4 7 0-16,-2 9 1 15,1 13 2-15,1 14 2 0,-6 17 2 16,-3 16-7 0,-23 0 0-16,37 31 0 15,-30 4 0-15,-7 9 0 16,9 2 0-16,-9-1 0 0,0-5 0 15,0-10-17 1,0 0-96-16,0-30-30 16,0 0-27-16,45 12-1 0,-45-12-4 15,39-22 0-15</inkml:trace>
          <inkml:trace contextRef="#ctx0" brushRef="#br0" timeOffset="8082.0276">-2595 2285 143 0,'0'0'65'0,"0"0"-13"0,-14-28-69 16,14 28-38-1,28 0-13-15,-2 0 7 0,-26 0 10 16,48 0 43-1,-24 0 8-15,1 0 0 0,-25 0 0 16,35 0 10-16,-35 0 66 16,0 0 36-16,30 9 36 15,-30-9-10-15,17 33-9 0,-6-3-12 16,3 1-4-1,12 16-19-15,-10-2-19 16,7 9-64 0,-2-13-11-16,-2 4 0 0,-5-12 0 0,-3-9 0 15,-11-24 0-15,0 0 0 16,0 0 0-1,12-35 0-15,-12-12 0 0,9-8 0 16,1-5 0-16,-3-8 0 16,7 4-5-1,2 1 1-15,2 13-3 16,-1 11 8-16,1 10 2 0,-18 29 1 0,26-21 0 15,-26 21-2 1,23 28 0-16,-16 2-2 16,2 5 0-16,-2 6 0 15,-7 1 0-15,14-4 0 0,-2 0-9 16,-12-38-85-1,26 35-29-15,-26-35-31 16,37 0-18-16,-7 0 1 0,-4-30-5 16,9 11 52-16</inkml:trace>
          <inkml:trace contextRef="#ctx0" brushRef="#br0" timeOffset="7580.0246">-2521 2367 173 0,'0'0'169'0,"0"0"-16"16,-16-25-21 0,16 25-15-16,7 25-16 15,7 8-3-15,-2-1-27 0,9 18-62 16,0 8-9-16,0 2 0 15,4-1 0-15,-6-3 0 16,2-9 0 0,-3-12 0-16,1 1-40 0,-19-36-83 15,0 0-34-15,28 18-12 16,-28-18-5-16,-12-46 1 15,-11 6-6 1</inkml:trace>
          <inkml:trace contextRef="#ctx0" brushRef="#br0" timeOffset="8682.0285">-1709 1729 317 0,'-16'51'173'0,"16"-28"-3"16,0 7-47-16,25 16-50 15,-4 4-10-15,19 13 0 16,-10 1-22-16,7 8-41 15,0 0 0-15,-4-6 0 16,-3-6 0-16,-2-9 0 16,-9-11 0-16,-8-13 0 15,-11-27 0-15,0 0 0 16,0 0 0-16,-11-33 0 15,-8-14 0-15,-4-10 0 16,-3-16 0-16,-2-10 0 0,5-7-2 16,2 1 4-1,7 9-2-15,14 2 0 0,7 11 0 16,12 13 0-1,4 14 0-15,5 15 0 0,2 17 0 16,0 16 0 0,-30-8 0-16,38 46 0 0,-38-7 0 15,-12 5 0-15,-16 10 0 16,-11 4 0-16,-10-4 0 15,-7-5 0-15,0-5 0 0,3-8 0 16,11-11-5 0,9-18-56-16,33-7-45 15,0 0-22-15,28-38-19 16,16 14-19-16,3-16-4 0,13 12-2 15,-2-17 104 1</inkml:trace>
          <inkml:trace contextRef="#ctx0" brushRef="#br0" timeOffset="9072.029">-1260 1518 271 0,'0'0'164'0,"-40"27"-20"16,22 6-23-1,1 12-6-15,1 0-17 0,16 13-22 16,-14-4-42-16,14-3-34 0,0-3 0 16,14-9 0-1,-14-39 0-15,37 28 0 0,-2-28-52 16,-9-33-45-1,11-4-22-15,-2-11-4 0,-5-7 1 16,-7-8 2 0,-4 10 21-16,-19-1 28 0,0 11 79 15,0 11 72-15,0 32 38 0,-23-10 4 16,23 10-1-1,-21 47-1-15,21-14-21 16,0 13-26-16,0-2-30 16,16-1-30-16,3-1-76 0,-19-42-61 15,46 30-28 1,-11-30-20-16,-14-23 1 15,12-10-2-15,-15-18 11 16</inkml:trace>
          <inkml:trace contextRef="#ctx0" brushRef="#br0" timeOffset="9392.0295">-876 1327 380 0,'16'54'172'0,"-16"-20"-18"16,0-4-65-1,0 5-23-15,0-35-4 0,21 35-36 16,-21-35-69-16,25 0-58 15,-25 0-13-15,38-40-6 16,-20 10 6-16,-4 0 5 0,5 6 26 16,-19 24 51-1,18-37 76-15,-18 37 61 0,0 0 13 16,38 24 6-1,-38-24-6-15,32 42-5 0,-32-42-25 16,44 30-24 0,-44-30-48-16,42-12-18 0,-12-4-59 15,-11-14-31-15,2-8-28 16,-5-6-13-16,-2-6-22 15,0 7-14-15,-14-7-2 0,0 16 51 16</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6:05.35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944C23B9-B267-4E1E-91DD-EA74A121EF94}" emma:medium="tactile" emma:mode="ink">
          <msink:context xmlns:msink="http://schemas.microsoft.com/ink/2010/main" type="inkDrawing" rotatedBoundingBox="30630,14139 32445,13869 32489,14165 30674,14435" semanticType="callout" shapeName="Other">
            <msink:sourceLink direction="with" ref="{57C2A01C-70EC-40DA-A9AD-A238000B9AF1}"/>
            <msink:sourceLink direction="with" ref="{EB67FFF2-8456-4AFC-AF43-8BAF94BF0982}"/>
          </msink:context>
        </emma:interpretation>
      </emma:emma>
    </inkml:annotationXML>
    <inkml:trace contextRef="#ctx0" brushRef="#br0">859-956 42 0,'0'0'22'0,"0"0"4"16,-23 9 3-16,23-9-1 0,0 0 0 15,0 0-4 1,0 0-2-16,0 0-7 0,0 0-4 16,0 0-4-1,0 0-5-15,0 0-4 0,-30-19 0 16,30 19-1-1,-26-6-1-15,26 6 1 0,-27 0-3 16,27 0 0 0,-24 0-2-16,24 0-1 0,0 0-1 15,-32 10 2-15,32-10 1 0,0 0 1 16,-26 15 1-1,26-15-1-15,0 0 8 16,0 0 8-16,0 0 9 16,0 0 3-16,0 0-1 0,0 0 2 15,0 0 2 1,0 27 5-16,0-27-2 15,0 0-1-15,0 0-6 16,37 18-2-16,-37-18 0 0,26 12-2 16,-26-12 2-16,30 0-3 15,-30 0-1 1,42 0-1-16,-42 0 5 0,44 0 1 15,-44 0 4-15,40 0 5 16,-15 0-1-16,-25 0 0 16,40 0-1-1,-40 0 0-15,39 0-7 0,-39 0-1 16,42 0-5-16,-42 0-4 0,40-17 1 15,-40 17 1 1,37-13 1-16,-37 13 0 0,33-13 0 16,-33 13 0-1,37-17 0-15,-37 17-2 0,32-20-2 16,-32 20-4-1,37-22-3-15,-37 22-3 0,42-22 1 16,-42 22-1 0,42-18-1-16,-42 18 2 0,40-20-2 15,-40 20 3-15,39-13-2 16,-39 13 2-16,40-20-2 15,-40 20 0-15,37-22 0 0,-7 14 4 16,-30 8-4 0,51-19 3-16,-25 11-1 15,7 8 0-15,-1-11 4 16,3 11-3-16,-5-9 2 15,-7 9-5-15,10-6 4 16,-7 6-4-16,6 0 2 16,-4-11-1-16,-2 11-2 0,4-12 3 15,-5 12-3 1,10-6 2-16,-9 6-2 0,9-11 1 15,-10 11 0 1,6 0 0-16,-1-9 0 0,0 9-1 16,-2 0 2-1,2 0-2-15,-2 0 2 0,0 0-1 16,2 0 1-16,-6 15 1 0,3-5-2 15,-1 4 1 1,-3-3 1-16,-23-11-1 0,37 33-1 16,-37-33 2-1,28 30 1-15,-28-30-2 0,19 32 1 16,-19-32-2-1,12 34 0-15,-12-34 2 0,9 31 0 16,-9-31 0 0,0 0-1-16,0 30-1 0,0-30-11 15,0 0-30-15,0 0-20 16,0 0-24-1,0 0-13-15,-30-17-10 0,30 17-10 16,0 0-12-16,-24-23 4 16,24 23 23-16,0 0 96 15</inkml:trace>
  </inkml:traceGroup>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3:17.23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E71CB94-4436-4A7D-AA89-B8B1B680534E}" emma:medium="tactile" emma:mode="ink">
          <msink:context xmlns:msink="http://schemas.microsoft.com/ink/2010/main" type="inkDrawing" rotatedBoundingBox="31668,15218 31708,17340 31586,17342 31546,15221" semanticType="callout" shapeName="Other">
            <msink:sourceLink direction="with" ref="{36017793-2A8A-42A1-8AD4-C5E1291EAEBB}"/>
            <msink:sourceLink direction="with" ref="{8F31C665-0F43-4427-83A4-AA49755A2BD4}"/>
          </msink:context>
        </emma:interpretation>
      </emma:emma>
    </inkml:annotationXML>
    <inkml:trace contextRef="#ctx0" brushRef="#br0">-2 163 171 0,'0'-45'88'0,"16"15"-1"16,-16-4-42-16,16 7 19 0,-16 27 18 15,33-27 6-15,-33 27-7 16,35 30 6-1,-26 18-3-15,-9 15-6 0,14 31-18 16,-14 15-52-16,0 23-8 16,-10 13 0-16,10 16 0 15,0 4 0 1,-9 2 0-16,9-8 0 0,0-6 0 15,0-15 0-15,0-11 0 16,0-14 0-16,0-15 0 16,-14-21 0-16,14-14 0 0,0-11 0 15,-14-24-104 1,14-28-54-16,0 0-10 0,0 0-11 15,42-28 2 1,-42 3-6-16</inkml:trace>
  </inkml:traceGroup>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3:18.175"/>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F54A069C-CBEC-4A97-A623-9DCC9C487507}" emma:medium="tactile" emma:mode="ink">
          <msink:context xmlns:msink="http://schemas.microsoft.com/ink/2010/main" type="writingRegion" rotatedBoundingBox="29717,18139 32592,17453 32749,18110 29874,18796"/>
        </emma:interpretation>
      </emma:emma>
    </inkml:annotationXML>
    <inkml:traceGroup>
      <inkml:annotationXML>
        <emma:emma xmlns:emma="http://www.w3.org/2003/04/emma" version="1.0">
          <emma:interpretation id="{AC2085FC-4DD8-4411-BED1-5C6CF1A83BBA}" emma:medium="tactile" emma:mode="ink">
            <msink:context xmlns:msink="http://schemas.microsoft.com/ink/2010/main" type="paragraph" rotatedBoundingBox="29717,18139 32592,17453 32749,18110 29874,18796" alignmentLevel="1"/>
          </emma:interpretation>
        </emma:emma>
      </inkml:annotationXML>
      <inkml:traceGroup>
        <inkml:annotationXML>
          <emma:emma xmlns:emma="http://www.w3.org/2003/04/emma" version="1.0">
            <emma:interpretation id="{338A5203-25A5-4BFB-826B-66ED1D6850E8}" emma:medium="tactile" emma:mode="ink">
              <msink:context xmlns:msink="http://schemas.microsoft.com/ink/2010/main" type="line" rotatedBoundingBox="29717,18139 32592,17453 32749,18110 29874,18796"/>
            </emma:interpretation>
          </emma:emma>
        </inkml:annotationXML>
        <inkml:traceGroup>
          <inkml:annotationXML>
            <emma:emma xmlns:emma="http://www.w3.org/2003/04/emma" version="1.0">
              <emma:interpretation id="{8F31C665-0F43-4427-83A4-AA49755A2BD4}" emma:medium="tactile" emma:mode="ink">
                <msink:context xmlns:msink="http://schemas.microsoft.com/ink/2010/main" type="inkWord" rotatedBoundingBox="29717,18139 32592,17453 32749,18110 29874,18796">
                  <msink:destinationLink direction="with" ref="{5E71CB94-4436-4A7D-AA89-B8B1B680534E}"/>
                </msink:context>
              </emma:interpretation>
              <emma:one-of disjunction-type="recognition" id="oneOf0">
                <emma:interpretation id="interp0" emma:lang="en-US" emma:confidence="1">
                  <emma:literal>muscle</emma:literal>
                </emma:interpretation>
                <emma:interpretation id="interp1" emma:lang="en-US" emma:confidence="0">
                  <emma:literal>murde</emma:literal>
                </emma:interpretation>
                <emma:interpretation id="interp2" emma:lang="en-US" emma:confidence="0">
                  <emma:literal>musc he</emma:literal>
                </emma:interpretation>
                <emma:interpretation id="interp3" emma:lang="en-US" emma:confidence="0">
                  <emma:literal>musc be</emma:literal>
                </emma:interpretation>
                <emma:interpretation id="interp4" emma:lang="en-US" emma:confidence="0">
                  <emma:literal>made</emma:literal>
                </emma:interpretation>
              </emma:one-of>
            </emma:emma>
          </inkml:annotationXML>
          <inkml:trace contextRef="#ctx0" brushRef="#br0">25 16 339 0,'0'0'174'16,"-25"0"-2"0,25 0-41-16,0 50-67 0,0-17-8 15,14 21-4-15,0 1-17 16,6 16-35-16,4-3 0 15,-3 4 0-15,2-14 0 0,-2-10 0 16,-5-6 0 0,-16-42 0-16,19 34 0 15,-19-34 0-15,0-26 0 16,0-12 0-16,0-12 0 0,0-13-4 15,0-7 2-15,0-8 1 16,11 4-1 0,3 6 3-16,3 8-2 0,6 13 3 15,0 20 3-15,3 27-3 16,-26 0-2-16,42 46 0 15,-24-3 0 1,-4 19 0-16,0-1 0 0,0 2 0 16,-7-7 0-16,5-3 0 15,-12-21 0-15,0-32 0 16,0 0 0-16,34 8 0 0,-20-38 0 15,3-14 0 1,1 1 0-16,8-11 0 0,-1 3 0 16,3 8 0-1,-4 18 0-15,4 14 0 0,-3 21 0 16,-2 13 0-1,-4 12 0-15,0 15 0 0,-1 2 0 16,-4 2 0 0,5-12 0-16,-3-9 0 0,3-6-43 15,-19-27-61-15,39 0-25 0,-13-14-15 16,-8-12-17-1,10-7-4-15,-14-6 0 16,5-5 53-16</inkml:trace>
          <inkml:trace contextRef="#ctx0" brushRef="#br0" timeOffset="360.0005">923-39 287 0,'-14'-25'160'0,"14"25"-15"0,0 0-27 16,0 0-24-16,-21 47-3 16,12-10-13-16,9 14-28 15,0-4-50 1,9 2 0-16,0-8 0 0,12-4 0 15,2-25 0-15,8-3 0 16,8-18 0-16,1-19 0 16,4-4-3-1,-5-12 1-15,-4-5 0 0,-7-4 2 16,-7 5-1-16,-9 6 2 0,-12 4 0 15,0 38 2 1,-7-30 0-16,7 30-3 0,-21 25 0 16,21 10 0-1,-9 9 0-15,9 9 0 0,0 1 0 16,11 5 0-1,1-11 0-15,4-7 0 16,5-7-11-16,-21-34-73 16,42 23-28-16,-17-23-22 0,1-16-19 15,2 2 1-15,-9-12-2 16,8 2 1-16</inkml:trace>
          <inkml:trace contextRef="#ctx0" brushRef="#br0" timeOffset="690.0009">1565-242 549 0,'-42'0'173'15,"7"0"-5"-15,0 0-41 16,5 10-126-16,30-10 0 15,0 0 0 1,-9 32-1-16,25-4-1 0,7 4 0 16,-2 16 0-1,5 5 0-15,-8 7 2 0,-6 7-2 16,-12-4 1-16,0-3-2 0,-10-12 5 15,-6-6-6 1,16-42 2-16,-28 28-5 0,28-28-11 16,-9-36-47-1,18 5-42-15,5-7-25 0,12-5-23 16,6 2-11-1,-6 1-3-15,11 16 4 0</inkml:trace>
          <inkml:trace contextRef="#ctx0" brushRef="#br0" timeOffset="990.0014">1946-299 570 0,'-32'39'167'0,"-10"6"-4"16,7 0-86 0,16 13-54-16,5 0-13 0,14-1-9 15,16-3 6 1,15-11-4-16,8-10-1 0,8-18-2 15,9-15 0 1,2-9-26-16,2-12-58 0,-6-18-25 16,-10-7-22-1,-9-10-18-15,-12-12-7 0,-2 2-6 16,-14-15 1-16</inkml:trace>
          <inkml:trace contextRef="#ctx0" brushRef="#br0" timeOffset="1336.0027">2288-559 465 0,'0'0'160'0,"-21"49"-9"16,14 6-31-16,7 16-37 15,-19 3-41-15,19 11-40 0,0 3-2 16,0-12 0 0,17-12 0-16,6-23 0 15,12-22 0-15,4-19 0 0,15-22 0 16,-1-19 0-16,5-20 0 15,-9-10 0-15,-2-8 0 16,-10-3 0 0,-18 8 0-16,-5 8 0 0,-14 19 0 15,-19 13 0-15,19 34 0 16,-44 0 0-16,21 37 0 15,4 10 0-15,12 8 0 0,7 0 0 16,0-9 0 0,21-4 0-16,14-19 0 0,7-23-103 15,11-13-68 1,12-13-7-16,-18-22-4 0,4 6-9 15,-21-28-3 1</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2:54:46.33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2BCA2F00-3279-4E10-9A44-763B38EBF7BD}" emma:medium="tactile" emma:mode="ink">
          <msink:context xmlns:msink="http://schemas.microsoft.com/ink/2010/main" type="inkDrawing" rotatedBoundingBox="5082,7090 5521,4506 5605,4520 5165,7104" semanticType="callout" shapeName="Other">
            <msink:sourceLink direction="with" ref="{77550852-C473-468B-934C-69E39A6F99BA}"/>
          </msink:context>
        </emma:interpretation>
      </emma:emma>
    </inkml:annotationXML>
    <inkml:trace contextRef="#ctx0" brushRef="#br0">1015 641 65 0,'0'0'34'16,"0"0"-6"-16,0 0-3 0,0 0-6 15,0 0-4-15,0 0 2 16,0-24 6-16,0 24 14 15,0 0 14 1,9-28 12-16,-9 28 10 0,16-40 0 16,-4 7 1-16,0-3-8 15,4-3-8-15,-2-9-11 16,4 2-8-16,-1-13-10 0,1 2-10 15,-1-6-4 1,1 3-2-16,-6-11 2 0,6-1-4 16,-11-6 2-1,5-2-5-15,-5-8-3 0,-7 1 1 16,12-1 0-1,-12 2-2-15,9-1 1 0,-9 2-1 16,9 3-1-16,1 5-3 16,3-2-1-16,-1 5 0 15,0 3 0-15,2-4 1 16,2 2-2-16,0 1 1 15,-2 4 0-15,2 0-1 16,-2 8 3-16,0 2-3 16,0 2 3-16,0 8-2 15,-2 7 4-15,2-1-4 16,-7 10 2-16,2 2-2 15,-2 5-14-15,-7 0-51 0,0 25-44 16,0-33-14 0,0 33-30-16,0 0-8 0,0-33-9 15,0 33 18 1</inkml:trace>
  </inkml:traceGroup>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3:31.61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6D0C77C9-EFA7-45E0-997A-3B603796AA2E}" emma:medium="tactile" emma:mode="ink">
          <msink:context xmlns:msink="http://schemas.microsoft.com/ink/2010/main" type="writingRegion" rotatedBoundingBox="20284,14459 26307,13074 27245,17154 21222,18538"/>
        </emma:interpretation>
      </emma:emma>
    </inkml:annotationXML>
    <inkml:traceGroup>
      <inkml:annotationXML>
        <emma:emma xmlns:emma="http://www.w3.org/2003/04/emma" version="1.0">
          <emma:interpretation id="{38DDCF9B-DA01-4439-AB58-B0B857E5312B}" emma:medium="tactile" emma:mode="ink">
            <msink:context xmlns:msink="http://schemas.microsoft.com/ink/2010/main" type="paragraph" rotatedBoundingBox="22668,14120 21036,14446 21003,14283 22635,13957" alignmentLevel="3"/>
          </emma:interpretation>
        </emma:emma>
      </inkml:annotationXML>
      <inkml:traceGroup>
        <inkml:annotationXML>
          <emma:emma xmlns:emma="http://www.w3.org/2003/04/emma" version="1.0">
            <emma:interpretation id="{36FEF96D-6060-4BC7-B370-A3A4A2B06AAD}" emma:medium="tactile" emma:mode="ink">
              <msink:context xmlns:msink="http://schemas.microsoft.com/ink/2010/main" type="line" rotatedBoundingBox="22668,14120 21036,14446 21003,14283 22635,13957">
                <msink:destinationLink direction="with" ref="{57C2A01C-70EC-40DA-A9AD-A238000B9AF1}"/>
              </msink:context>
            </emma:interpretation>
          </emma:emma>
        </inkml:annotationXML>
        <inkml:traceGroup>
          <inkml:annotationXML>
            <emma:emma xmlns:emma="http://www.w3.org/2003/04/emma" version="1.0">
              <emma:interpretation id="{60972D2A-B895-4B01-B328-AB92A6893F38}" emma:medium="tactile" emma:mode="ink">
                <msink:context xmlns:msink="http://schemas.microsoft.com/ink/2010/main" type="inkWord" rotatedBoundingBox="22668,14120 21036,14446 21003,14283 22635,13957"/>
              </emma:interpretation>
              <emma:one-of disjunction-type="recognition" id="oneOf0">
                <emma:interpretation id="interp0" emma:lang="en-US" emma:confidence="0">
                  <emma:literal>to</emma:literal>
                </emma:interpretation>
                <emma:interpretation id="interp1" emma:lang="en-US" emma:confidence="0">
                  <emma:literal>the</emma:literal>
                </emma:interpretation>
                <emma:interpretation id="interp2" emma:lang="en-US" emma:confidence="0">
                  <emma:literal>so</emma:literal>
                </emma:interpretation>
                <emma:interpretation id="interp3" emma:lang="en-US" emma:confidence="0">
                  <emma:literal>To</emma:literal>
                </emma:interpretation>
                <emma:interpretation id="interp4" emma:lang="en-US" emma:confidence="0">
                  <emma:literal>toe</emma:literal>
                </emma:interpretation>
              </emma:one-of>
            </emma:emma>
          </inkml:annotationXML>
          <inkml:trace contextRef="#ctx0" brushRef="#br0">1451-161 63 0,'0'0'43'16,"23"-17"-10"-16,-23 17-8 15,0 0-4-15,0 0-2 16,0 0-4 0,0 0-11-16,0 0 5 15,19-23 6-15,-19 23 10 0,0 0 5 16,0 0 2-16,0 0 2 15,0 0-1-15,-37 0 5 16,37 0-7-16,-37 0-6 16,37 0-10-16,-42 13 0 0,42-13 0 15,-49 10 1 1,23-10 4-16,1 11 0 0,-1 0 1 15,-2-11-5 1,0 13 3-16,-2-13-4 0,2 15-2 16,-2-9-5-1,2-6-3-15,2 16-3 0,-1-16 0 16,-4 8 5-1,-1 1-3-15,-3-9 3 0,-2 13-2 16,-5-5 2-16,5-8-2 0,-5 13 1 16,9-4-4-1,1-9-10-15,32 0-27 16,-45 8-27-16,45-8-12 15,0 0-30-15,0 0-13 0,-25-8-9 16,25 8 1 0,0 0 36-16</inkml:trace>
          <inkml:trace contextRef="#ctx0" brushRef="#br0" timeOffset="-722.0023">1388-170 46 0,'0'0'33'16,"0"0"-6"-16,0 0-6 0,0 0-4 16,0 0 6-16,17-28 9 0,-17 28 11 15,0 0 2 1,0 0 9-16,0-30-2 15,0 30 4-15,0 0 1 16,0 0-4-16,-19-27-7 0,19 27-13 16,0 0-6-1,0 0-10-15,0 0 3 16,0 0-3-16,0 0-2 15,0 0 0-15,0 0 0 0,0 0 3 16,0 34 2-16,0-34 3 16,26 20-4-1,-26-20 1-15,46 13-2 0,-46-13-3 16,51 0-3-16,-51 0-4 15,47 0-1-15,-47 0-4 16,30-17-1 0,-30 17-4-16,0 0-3 0,14-36-2 15,-14 36-1-15,-9-32 0 0,9 32 1 16,-17-28 0-1,17 28 2-15,-28-17 3 0,28 17 5 16,-30 0 5 0,30 0 2-16,-32 12 4 0,32-12 0 15,-35 27 4 1,35-27 5-16,-21 33 1 0,21-33-2 15,0 28-13 1,0-28-9-16,44 13 0 0,-14-13 0 16,3 0 0-16,2-13 0 15,-5 3 0-15,-4 0 0 16,-26 10 0-16,25-22 0 0,-25 22 0 15,0 0 0 1,-30-19 0-16,2 19 0 16,5 0 0-16,-7 0 0 15,2 0 0-15,2 11 0 0,26-11 0 16,-37 17 0-1,37-17 0-15,-9 23 0 16,9-23 0-16,0 0 0 0,25 30 0 16,-25-30 0-16,35 20-22 15,-35-20-87-15,30 11-19 16,-30-11-18-1,0 0-17-15,33 9-1 0,-33-9-2 16,0 0 41-16</inkml:trace>
          <inkml:trace contextRef="#ctx0" brushRef="#br0" timeOffset="2646.0063">616-16 87 0,'0'0'33'16,"0"0"-1"-16,0 0-13 16,0 0-4-16,0 0-4 15,0 0-4 1,0 0 3-16,0 0 9 0,0 0 8 15,0 0-3-15,0 0 7 0,0 0-3 16,0 0 2 0,0 0-4-16,0 0-6 0,-28 19-9 15,28-19-6 1,0 0 0-16,-30 10-1 0,30-10 4 15,-30 11 1 1,30-11 6-16,-33 7 1 0,33-7 1 16,-42 11 1-1,42-11 0-15,-44 8 0 0,44-8-3 16,-44 0-1-16,44 0-4 15,-39 0 2-15,39 0-2 16,-45 0-1-16,45 0-1 0,-37 0-1 16,37 0 3-1,-35 0 0-15,35 0 2 16,-30-15-3-16,30 15 2 15,0 0-2-15,-30-10 1 0,30 10-3 16,0 0 0 0,-30 0-4-16,30 0-1 15,0 0 2-15,-28-8-1 0,28 8 2 16,0 0 1-16,0 0 3 15,-31 0-5-15,31 0 4 16,0 0-2 0,-23 0-2-16,23 0-1 0,0 0-3 15,-28 0-1-15,28 0-4 16,0 0-2-16,0 0-23 15,0 0-16-15,0 0-13 0,0 0-10 16,0 0-17 0,0 0-24-16,0 0-15 15,33 0 0-15,-33-26 16 16,35 13 91-16</inkml:trace>
        </inkml:traceGroup>
      </inkml:traceGroup>
    </inkml:traceGroup>
    <inkml:traceGroup>
      <inkml:annotationXML>
        <emma:emma xmlns:emma="http://www.w3.org/2003/04/emma" version="1.0">
          <emma:interpretation id="{02FDC1FA-9784-41FF-B007-C28502F50AB0}" emma:medium="tactile" emma:mode="ink">
            <msink:context xmlns:msink="http://schemas.microsoft.com/ink/2010/main" type="paragraph" rotatedBoundingBox="21030,14291 21305,15408 21251,15421 20976,14305" alignmentLevel="2"/>
          </emma:interpretation>
        </emma:emma>
      </inkml:annotationXML>
      <inkml:traceGroup>
        <inkml:annotationXML>
          <emma:emma xmlns:emma="http://www.w3.org/2003/04/emma" version="1.0">
            <emma:interpretation id="{B9AF172B-CE95-4112-8D7B-D3307344218E}" emma:medium="tactile" emma:mode="ink">
              <msink:context xmlns:msink="http://schemas.microsoft.com/ink/2010/main" type="line" rotatedBoundingBox="21030,14291 21306,15408 21251,15421 20976,14305">
                <msink:destinationLink direction="with" ref="{57C2A01C-70EC-40DA-A9AD-A238000B9AF1}"/>
              </msink:context>
            </emma:interpretation>
          </emma:emma>
        </inkml:annotationXML>
        <inkml:traceGroup>
          <inkml:annotationXML>
            <emma:emma xmlns:emma="http://www.w3.org/2003/04/emma" version="1.0">
              <emma:interpretation id="{0687D267-A784-4178-B9A9-5E847D18FF0B}" emma:medium="tactile" emma:mode="ink">
                <msink:context xmlns:msink="http://schemas.microsoft.com/ink/2010/main" type="inkWord" rotatedBoundingBox="21030,14291 21306,15408 21251,15421 20976,14305"/>
              </emma:interpretation>
              <emma:one-of disjunction-type="recognition" id="oneOf1">
                <emma:interpretation id="interp5" emma:lang="en-US" emma:confidence="1">
                  <emma:literal>I</emma:literal>
                </emma:interpretation>
                <emma:interpretation id="interp6" emma:lang="en-US" emma:confidence="0">
                  <emma:literal>1</emma:literal>
                </emma:interpretation>
                <emma:interpretation id="interp7" emma:lang="en-US" emma:confidence="0">
                  <emma:literal>l</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8319.0183">0 0 50 0,'0'0'47'15,"0"0"-7"-15,0 0-6 0,0 0-1 16,0 0-5 0,0 0-5-16,0 0-5 0,0 0-1 15,0 0-4 1,0 0-1-16,0 0 4 0,0 0 7 15,0 0 7 1,0 31 2-16,12-4 5 0,-3 8 6 16,0 9 9-1,5 0 1-15,2 5 3 0,-2 1 5 16,10 1-3-16,-10-3-2 0,4 9-6 15,-4-8-10 1,2 4-9-16,-2-5-3 0,0 7-8 16,-4-8-18-1,1-1 0-15,-1 0-5 0,-10-10 1 16,9-6-2-1,-9-2 3-15,0-28-1 0,0 33-1 16,0-33 1 0,0 0 1-16,0 24 1 0,0-24 0 15,0 0 0-15,0 0 0 16,0 0 0-1,0 0-1-15,0 28 2 0,0-28-4 16,0 0 5-16,9 23-4 16,-9-23 5-16,0 0-5 15,0 0 2 1,0 27-1-16,0-27 1 0,0 0 1 15,0 0-3-15,0 0 4 0,0 0-4 16,0 30 4 0,0-30-3-16,0 0 1 0,7 30 0 15,-7-30-1 1,0 0 2-16,0 26-2 0,0-26 2 15,0 0-2 1,0 0 4-16,0 0-2 0,0 0 1 16,30 0-1-1,-30 0-1-15,0 0 1 0,0 0-2 16,0 0 1-16,0 0-5 15,0 0-21-15,0 0-68 16,0 0-23-16,0 0-39 0,31 14-2 16,-31-14-7-1,-12-43 1-15,-16-7 59 16</inkml:trace>
        </inkml:traceGroup>
      </inkml:traceGroup>
    </inkml:traceGroup>
    <inkml:traceGroup>
      <inkml:annotationXML>
        <emma:emma xmlns:emma="http://www.w3.org/2003/04/emma" version="1.0">
          <emma:interpretation id="{F4DD00C9-03BA-48DC-A615-891365F22C2A}" emma:medium="tactile" emma:mode="ink">
            <msink:context xmlns:msink="http://schemas.microsoft.com/ink/2010/main" type="paragraph" rotatedBoundingBox="20668,16130 26691,14745 26897,15641 20874,17026" alignmentLevel="1"/>
          </emma:interpretation>
        </emma:emma>
      </inkml:annotationXML>
      <inkml:traceGroup>
        <inkml:annotationXML>
          <emma:emma xmlns:emma="http://www.w3.org/2003/04/emma" version="1.0">
            <emma:interpretation id="{C317724F-1D6E-406B-953E-6E9068AF3CFF}" emma:medium="tactile" emma:mode="ink">
              <msink:context xmlns:msink="http://schemas.microsoft.com/ink/2010/main" type="line" rotatedBoundingBox="20668,16130 26691,14745 26897,15641 20874,17026">
                <msink:destinationLink direction="with" ref="{57C2A01C-70EC-40DA-A9AD-A238000B9AF1}"/>
              </msink:context>
            </emma:interpretation>
          </emma:emma>
        </inkml:annotationXML>
        <inkml:traceGroup>
          <inkml:annotationXML>
            <emma:emma xmlns:emma="http://www.w3.org/2003/04/emma" version="1.0">
              <emma:interpretation id="{8315D3DC-0043-4DF7-B8A5-5774A982F31B}" emma:medium="tactile" emma:mode="ink">
                <msink:context xmlns:msink="http://schemas.microsoft.com/ink/2010/main" type="inkWord" rotatedBoundingBox="20668,16130 23372,15508 23578,16404 20874,17026"/>
              </emma:interpretation>
              <emma:one-of disjunction-type="recognition" id="oneOf2">
                <emma:interpretation id="interp10" emma:lang="en-US" emma:confidence="1">
                  <emma:literal>motor</emma:literal>
                </emma:interpretation>
                <emma:interpretation id="interp11" emma:lang="en-US" emma:confidence="0">
                  <emma:literal>mol-or</emma:literal>
                </emma:interpretation>
                <emma:interpretation id="interp12" emma:lang="en-US" emma:confidence="0">
                  <emma:literal>mot-or</emma:literal>
                </emma:interpretation>
                <emma:interpretation id="interp13" emma:lang="en-US" emma:confidence="0">
                  <emma:literal>moron</emma:literal>
                </emma:interpretation>
                <emma:interpretation id="interp14" emma:lang="en-US" emma:confidence="0">
                  <emma:literal>notor</emma:literal>
                </emma:interpretation>
              </emma:one-of>
            </emma:emma>
          </inkml:annotationXML>
          <inkml:trace contextRef="#ctx0" brushRef="#br0" timeOffset="-6489.0157">-295 1846 97 0,'-26'0'88'0,"26"0"-6"16,0 0-38 0,0 0-11-16,0 0 6 0,0 35 17 15,14-5 21 1,-2 7 10-16,6 18-6 0,-4 1-3 15,12 15 0 1,-10-5-9-16,5 9-12 0,2-14-16 16,-2 2-25-1,-2-21-16-15,-5-1-4 0,-14-41 2 16,25 26-2-16,-25-26 0 15,0-50 2-15,-11 9-8 16,-6-16-12-16,3-6-4 0,1-11-2 16,3 6 0-1,1-2 2-15,18 18 2 16,-2 7 9-16,12 22 20 15,13 15 20-15,3 16 2 0,9 19 7 16,-4 6-4 0,11 14 4-16,-14-1-8 15,8 6-12-15,-13-2-14 0,-4-7 0 16,-9-6 0-16,-5-7 0 15,-14-30 0-15,0 30-18 16,0-30-19 0,0 0-6-16,0 0 4 0,-14-45-3 15,14 45-1-15,0-51 1 16,0 51 7-16,39-36 13 15,-16 28 25-15,5 8 10 0,0 10 7 16,2 10 5 0,-2 2-4-16,-4 6-3 0,-3 4-23 15,-3-1-46 1,-4-7-27-16,-14-24-27 0,21 27-32 15,-21-27-10 1,0 0 8-16,33-19-1 0</inkml:trace>
          <inkml:trace contextRef="#ctx0" brushRef="#br0" timeOffset="-6179.0153">647 1956 325 0,'-10'35'170'16,"3"15"-5"-1,-2 6-68-15,9-2-28 16,0 3 1-16,26-12-3 16,6-5-7-16,8-16-60 0,-1-9 0 15,12-15-27-15,-11 0-20 16,-1-21-12-1,-18-11-3-15,-9 2 3 0,-24-15-2 16,-6 7 3-16,-17-5 2 16,-7 6 20-16,-5 5-8 15,-1 7-2 1,10 13-13-16,1-2-11 0,37 14-19 15,0 0-11-15,0 0-6 0,0 0 62 16</inkml:trace>
          <inkml:trace contextRef="#ctx0" brushRef="#br0" timeOffset="-5567.0132">872 1928 503 0,'21'-27'148'16,"5"-20"-1"-16,22-2-90 0,22 7-57 15,16-3-35-15,7-4-8 16,5 5-5-16,-7 2 4 15,-10 14-1-15,-14 10 21 0,-20 18 46 16,-17 10 12 0,-30 23 24-16,-23 27 10 0,-14 6 2 15,0 20-1 1,-8-6-3-16,13 14-46 15,9-9-20-15,23-6 0 16,0-23 0-16,37-22 0 0,12-16 0 16,9-18 0-1,11-29 0-15,-6-11-36 0,-2-6-15 16,-19-21 0-1,-10 6-2-15,-25-1 2 0,-7 11 2 16,-30 7-7 0,0 16-12-16,-8 6 3 0,-6 9-3 15,14 13-27-15,0-16-17 16,30 16-5-16,0 0 2 15,0 0 79-15</inkml:trace>
          <inkml:trace contextRef="#ctx0" brushRef="#br0" timeOffset="-5939.015">979 1622 475 0,'-28'21'167'16,"14"21"-26"-16,5 14-61 15,21 16-21-15,-3 9 0 16,19 5-17-16,-7 5-42 0,9-4 0 16,5-7 0-1,0-17 0-15,0-5-77 16,-8-22-41-16,-27-36-37 15,33 29-15-15,-33-29 5 0,-16-38-1 16,-17-9 0 0</inkml:trace>
          <inkml:trace contextRef="#ctx0" brushRef="#br0" timeOffset="-5237.0128">1981 1523 526 0,'14'55'171'16,"-23"-20"-3"-16,9 12-50 0,0 12-91 15,0 4-17-15,23-7-7 16,-11-6-3-16,6-12 0 15,-8-11 0 1,-10-27 0-16,0 0 0 0,0 0 0 16,14-58 0-16,-21 1-28 15,7-6-9-15,0-14 0 16,0 4 2-16,16-7 1 0,5 5 2 15,2 10 1 1,10 10 10-16,-3 12 15 0,3 7 6 16,-3 16-18-1,2 1-37-15,-6 19-19 0,-26 0-22 16,49 0-24-1,-49 0-11-15,32 20-2 0,-32-20-2 16</inkml:trace>
        </inkml:traceGroup>
        <inkml:traceGroup>
          <inkml:annotationXML>
            <emma:emma xmlns:emma="http://www.w3.org/2003/04/emma" version="1.0">
              <emma:interpretation id="{385A7F91-E513-40EC-9CFD-E2390451D971}" emma:medium="tactile" emma:mode="ink">
                <msink:context xmlns:msink="http://schemas.microsoft.com/ink/2010/main" type="inkWord" rotatedBoundingBox="23790,15503 26711,14831 26875,15547 23955,16218">
                  <msink:destinationLink direction="with" ref="{95E02629-AC35-419C-BDB9-EDC4C44D2E0A}"/>
                  <msink:destinationLink direction="with" ref="{5D041556-ED04-4C70-A68D-7EAA5E6AFC3A}"/>
                </msink:context>
              </emma:interpretation>
              <emma:one-of disjunction-type="recognition" id="oneOf3">
                <emma:interpretation id="interp15" emma:lang="en-US" emma:confidence="1">
                  <emma:literal>neuron</emma:literal>
                </emma:interpretation>
                <emma:interpretation id="interp16" emma:lang="en-US" emma:confidence="0">
                  <emma:literal>neurons</emma:literal>
                </emma:interpretation>
                <emma:interpretation id="interp17" emma:lang="en-US" emma:confidence="0">
                  <emma:literal>neutron</emma:literal>
                </emma:interpretation>
                <emma:interpretation id="interp18" emma:lang="en-US" emma:confidence="0">
                  <emma:literal>rumor</emma:literal>
                </emma:interpretation>
                <emma:interpretation id="interp19" emma:lang="en-US" emma:confidence="0">
                  <emma:literal>ninon</emma:literal>
                </emma:interpretation>
              </emma:one-of>
            </emma:emma>
          </inkml:annotationXML>
          <inkml:trace contextRef="#ctx0" brushRef="#br0" timeOffset="-4037.0111">2844 1232 215 0,'-23'-35'151'16,"23"35"-6"-16,0 0-36 16,-7 38-14-1,7 9-5-15,7 1-1 0,9 22-9 16,0 9-31-16,10 7-49 0,4 1 0 15,3-8 0 1,-1-13 0-16,1-15 0 0,-3-17 0 16,-2-22 0-1,-28-12 0-15,33-51 0 0,-24-4 0 16,-9-10 0-1,0-11 0-15,7 1 0 0,-7-3 0 16,12 14 0 0,-1 4 0-16,8 10 0 0,6 12 0 15,3 8 0-15,5 10 0 16,-3 12 0-16,3 8 0 15,-6 23 0-15,-3 4 0 0,-8 14 0 16,-4 14 0 0,-3 7 0-16,-9 4 0 15,9 1 0-15,-9-7 0 16,14-12 0-16,2-3-74 0,-16-45-32 15,42 37-16-15,-16-37-9 16,-3-7 0 0,-23 7 5-16,42-25 17 0,-42 25 17 15,28-41 79-15,-21 16 37 16,-7 25 26-16,21-55 11 15,-5 23 4 1,-2-11-6-16,9-5-14 0,1-4-8 16,3 5-13-16,-3 1-3 15,4 4 19-15,-5 8 28 16,-16 3-3-16,-7 31 1 0,0-30 0 15,0 30 0 1,-37 0 1-16,37 0-5 0,-49 20-44 16,26 0-18-1,6 14 0-15,6 7 0 0,11 11 0 16,0 1 0-1,21-2 0-15,9 4 0 0,14-8 0 16,10-15 0 0,-1-9 0-16,5-23 0 0,3-9-39 15,-8-19-29-15,-6-5-10 0,-15-16-2 16,-2-2 2-1,-18-10 10-15,-3 4 26 16,-9 1 30-16,-9-3 54 16,9 17 22-16,-21 0 15 15,21 9-1-15,0 33 2 16,-16-26-12-16,16 26-24 15,9 25-34-15,5 5-10 0,2 4 0 16,5 5 0 0,3 8 0-16,-1 1 0 0,2-8 0 15,3-2 0 1,0-10 0-16,-5-9 0 0,3-8 0 15,4-11 0 1,-30 0-18-16,51-33-39 0,-37-5-19 16,10-4-10-1,-24-18-4-15,18 9 3 0,-18-9 2 16,0 11 3-16,0 6 26 0,-9 10 57 15,9 33 51 1,-9-30 33-16,9 30 3 0,0 40 0 16,11-5-2-1,1 3-1-15,11 14-3 16,-9-9-26-16,16 12-42 15,1-2-38-15,-6-18-60 0,8 0-29 16,2-3-27 0,-12-22-20-16,5 1-9 15,-28-11 1-15,39-16 3 0</inkml:trace>
          <inkml:trace contextRef="#ctx0" brushRef="#br0" timeOffset="-3516.0103">4784 1009 168 0,'0'0'168'0,"0"37"1"0,0-4-42 16,0-3-30 0,21 15-3-16,-15-7 4 0,11 7-15 15,-8-11-64 1,3-3-19-16,-3-8 0 0,-9-23 0 15,0 0 0 1,0 0 0-16,21-38 0 0,-21-5 0 16,7-12-3-1,2-6-18-15,7-5-14 0,1-4-1 16,13 15-2-1,-7-2 3-15,12 21 1 0,-9 8 8 16,4 15 24-16,-4 13 24 16,-26 0 11-16,32 36 4 15,-32-9 1-15,9 14-2 0,-9-6-1 16,0 9-6-1,0-4-29-15,12-4 0 16,-3-3 0-16,8-4 0 16,8-15 0-16,5-14 0 0,8 0-7 15,-3-14-22-15,2-5-18 16,-14-12-7-1,0-4 3-15,-23-15 9 0,-9 3 33 16,-17 4 14-16,-16 1 5 16,-6 12 21-16,-10 4 14 15,6 6-19 1,1 12-61-16,16 8-30 0,10 11-65 15,25-11-35-15,0 0 0 16,25 38-5-16,1-38 4 16</inkml:trace>
          <inkml:trace contextRef="#ctx0" brushRef="#br0" timeOffset="-3166.0098">5405 704 610 0,'-17'57'168'0,"3"-12"0"16,-2 15-112-1,16 11-41-15,0-3-9 0,16-2-6 16,-2-9 0-16,3-16 0 0,-1-16 0 16,-16-25 0-1,42-14-4-15,-17-24-20 16,5-12-20-16,-2-10 0 15,5 0 2-15,-3-3 8 0,3 11 30 16,-5 11 9 0,-5 15 2-16,-23 26 19 15,32-10 17-15,-32 10 3 0,26 28-4 16,-26-28-15-16,16 44-27 15,-16-44-15-15,24 40-97 16,-24-40-37 0,9 32-19-16,-9-32-2 0,-9 35-4 15,9-35 0-15</inkml:trace>
        </inkml:traceGroup>
      </inkml:traceGroup>
    </inkml:traceGroup>
    <inkml:traceGroup>
      <inkml:annotationXML>
        <emma:emma xmlns:emma="http://www.w3.org/2003/04/emma" version="1.0">
          <emma:interpretation id="{9D3944F1-FAB4-4AC3-B394-F6E880BEDC0E}" emma:medium="tactile" emma:mode="ink">
            <msink:context xmlns:msink="http://schemas.microsoft.com/ink/2010/main" type="paragraph" rotatedBoundingBox="24035,17881 23968,17196 24051,17187 24119,17873" alignmentLevel="4"/>
          </emma:interpretation>
        </emma:emma>
      </inkml:annotationXML>
      <inkml:traceGroup>
        <inkml:annotationXML>
          <emma:emma xmlns:emma="http://www.w3.org/2003/04/emma" version="1.0">
            <emma:interpretation id="{04142E93-DE40-4F9C-8863-D7A90312D0F1}" emma:medium="tactile" emma:mode="ink">
              <msink:context xmlns:msink="http://schemas.microsoft.com/ink/2010/main" type="line" rotatedBoundingBox="24035,17881 23968,17195 24051,17187 24119,17873"/>
            </emma:interpretation>
          </emma:emma>
        </inkml:annotationXML>
        <inkml:traceGroup>
          <inkml:annotationXML>
            <emma:emma xmlns:emma="http://www.w3.org/2003/04/emma" version="1.0">
              <emma:interpretation id="{D48E4258-394E-4884-AD57-C995E5C67DA5}" emma:medium="tactile" emma:mode="ink">
                <msink:context xmlns:msink="http://schemas.microsoft.com/ink/2010/main" type="inkWord" rotatedBoundingBox="24035,17881 23968,17195 24051,17187 24119,17873">
                  <msink:destinationLink direction="with" ref="{B8299E78-F435-4FC8-B912-D8C3CA25AEDF}"/>
                  <msink:destinationLink direction="with" ref="{4F97126B-F76E-49C1-89A6-40DB6F2A92BE}"/>
                </msink:context>
              </emma:interpretation>
              <emma:one-of disjunction-type="recognition" id="oneOf4">
                <emma:interpretation id="interp20" emma:lang="en-US" emma:confidence="0">
                  <emma:literal>•</emma:literal>
                </emma:interpretation>
                <emma:interpretation id="interp21" emma:lang="en-US" emma:confidence="0">
                  <emma:literal>.</emma:literal>
                </emma:interpretation>
                <emma:interpretation id="interp22" emma:lang="en-US" emma:confidence="0">
                  <emma:literal>I</emma:literal>
                </emma:interpretation>
                <emma:interpretation id="interp23" emma:lang="en-US" emma:confidence="0">
                  <emma:literal>,</emma:literal>
                </emma:interpretation>
                <emma:interpretation id="interp24" emma:lang="en-US" emma:confidence="0">
                  <emma:literal>|</emma:literal>
                </emma:interpretation>
              </emma:one-of>
            </emma:emma>
          </inkml:annotationXML>
          <inkml:trace contextRef="#ctx0" brushRef="#br0" timeOffset="-424058.9253">3118 3574 132 0,'0'0'93'16,"0"0"-2"-16,-23 0-39 15,23 0-8-15,0 0-2 0,-30 0 14 16,30 0 19-1,0 0 0-15,0 0 2 0,-31-8-10 16,31 8-6 0,0 0-5-16,0 0 0 0,0 0-19 15,0 0-28 1,0 0-9-16,0 0 0 0,0 0 0 15,0 0 0-15,0-35 0 0,0 35 0 16,0-40 0 0,0 40 0-16,10-45 0 15,-10 20 0-15,11-5 0 16,-11 2 0-16,10-5 0 0,-10 1 0 15,0-4 0 1,0-4 0-16,-12 1 0 16,3-1 0-16,2 5 0 15,-3 2 0-15,10 6 0 0,0 27 0 16,-14-38 0-1,14 38 0-15,0-28 0 0,0 28 0 16,0 0 0-16,0-24 0 0,0 24 0 16,0 0 0-1,0-28 0-15,0 28 0 16,0 0 0-16,0 0 0 15,0-23 0-15,0 23 0 0,0 0 0 16,0 0 0 0,0 0 0-16,0 0 0 15,0 0 0-15,0 0 0 16,0 0 0-16,0 0 0 0,0 0 0 15,0 0 0-15,0 0 0 16,0 0 0 0,0 23 0-16,0-23 0 0,0 0 0 15,0 0 0-15,0 0 0 16,0 25 0-16,0-25 0 15,0 0-27 1,0 0-81-16,0 0-24 0,0 0-35 16,-23-33-3-16,0 8-4 0,23 25 1 15</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3:43.32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F98B4B71-A93E-4A5E-9832-225A5655E2BB}" emma:medium="tactile" emma:mode="ink">
          <msink:context xmlns:msink="http://schemas.microsoft.com/ink/2010/main" type="writingRegion" rotatedBoundingBox="14018,8656 14457,8656 14457,9255 14018,9255">
            <msink:destinationLink direction="with" ref="{FA56D41F-457E-4EF7-BC72-0636F1EC51C6}"/>
            <msink:destinationLink direction="with" ref="{1121ACE2-5CC0-4D60-91F3-9977AD1A4951}"/>
          </msink:context>
        </emma:interpretation>
      </emma:emma>
    </inkml:annotationXML>
    <inkml:traceGroup>
      <inkml:annotationXML>
        <emma:emma xmlns:emma="http://www.w3.org/2003/04/emma" version="1.0">
          <emma:interpretation id="{19BEC656-D10D-4043-BA62-8C9EA06FAA34}" emma:medium="tactile" emma:mode="ink">
            <msink:context xmlns:msink="http://schemas.microsoft.com/ink/2010/main" type="paragraph" rotatedBoundingBox="14018,8656 14457,8656 14457,9255 14018,9255" alignmentLevel="1"/>
          </emma:interpretation>
        </emma:emma>
      </inkml:annotationXML>
      <inkml:traceGroup>
        <inkml:annotationXML>
          <emma:emma xmlns:emma="http://www.w3.org/2003/04/emma" version="1.0">
            <emma:interpretation id="{A087EF11-F9CF-4E9E-917F-EDCBC3C6F937}" emma:medium="tactile" emma:mode="ink">
              <msink:context xmlns:msink="http://schemas.microsoft.com/ink/2010/main" type="line" rotatedBoundingBox="14018,8656 14457,8656 14457,9255 14018,9255"/>
            </emma:interpretation>
          </emma:emma>
        </inkml:annotationXML>
        <inkml:traceGroup>
          <inkml:annotationXML>
            <emma:emma xmlns:emma="http://www.w3.org/2003/04/emma" version="1.0">
              <emma:interpretation id="{6E41F83A-BB92-494E-8AC3-6CA3D63F31AB}" emma:medium="tactile" emma:mode="ink">
                <msink:context xmlns:msink="http://schemas.microsoft.com/ink/2010/main" type="inkWord" rotatedBoundingBox="14018,8656 14457,8656 14457,9255 14018,9255">
                  <msink:destinationLink direction="with" ref="{6B587AAD-259A-4A5C-806F-E801DFB4C67C}"/>
                  <msink:destinationLink direction="with" ref="{42B1572A-D1D7-4808-8D97-D67278A1863D}"/>
                  <msink:destinationLink direction="with" ref="{8110ACE2-21C1-4CC4-8272-79AD0B8E3E5C}"/>
                </msink:context>
              </emma:interpretation>
              <emma:one-of disjunction-type="recognition" id="oneOf0">
                <emma:interpretation id="interp0" emma:lang="en-US" emma:confidence="0">
                  <emma:literal>o</emma:literal>
                </emma:interpretation>
                <emma:interpretation id="interp1" emma:lang="en-US" emma:confidence="0">
                  <emma:literal>O</emma:literal>
                </emma:interpretation>
                <emma:interpretation id="interp2" emma:lang="en-US" emma:confidence="0">
                  <emma:literal>0</emma:literal>
                </emma:interpretation>
                <emma:interpretation id="interp3" emma:lang="en-US" emma:confidence="0">
                  <emma:literal>q</emma:literal>
                </emma:interpretation>
                <emma:interpretation id="interp4" emma:lang="en-US" emma:confidence="0">
                  <emma:literal>8</emma:literal>
                </emma:interpretation>
              </emma:one-of>
            </emma:emma>
          </inkml:annotationXML>
          <inkml:trace contextRef="#ctx0" brushRef="#br0">233 103 95 0,'0'0'35'16,"0"-24"-1"-16,0 24-5 0,0 0-6 15,0-30-3 1,0 30 2-16,0 0 4 0,-21-26 5 15,21 26 4-15,0 0 7 0,0 0-2 16,-25-17 3 0,25 17-7-16,0 0-4 15,-30 0-8-15,30 0 0 16,-26 13-4-16,26-13-5 15,-30 20 0-15,30-20-2 16,-28 27 2-16,28-27-1 16,-28 30 2-16,28-30-2 15,-19 30 1-15,19-30 0 16,-16 36 3-16,16-11 2 0,0-25 1 15,-11 51 4 1,11-29 0-16,0 8 5 0,0 0-2 16,0 1 0-1,0-31-5-15,0 46-1 0,0-21-3 16,13 0-3-1,-1 1-11-15,-12-26-5 0,28 37 0 16,-28-37 0 0,37 38 0-16,-11-19 0 0,-26-19 0 15,46 23 0-15,-46-23 0 0,47 10 0 16,-47-10 0-1,44 0 0-15,-44 0 0 0,42-20 0 16,-42 20 0 0,32-40 0-16,-15 14 0 0,-3-4 0 15,2-3 0 1,-4 4 0-16,1-1 0 15,-13 30 0-15,19-47 0 0,-19 47 0 16,14-35 0-16,-14 35 0 16,0 0 0-16,7-33 0 15,-7 33 0 1,0-28 0-16,0 28 0 0,0 0 0 15,-9-34 0-15,9 34 0 16,-10-23 0-16,10 23 0 16,0 0 0-1,-16-28 0-15,16 28 0 0,-16-24 0 16,16 24 0-16,-19-27 0 0,19 27 0 15,-23-22 0 1,23 22 0-16,-28-19 0 0,28 19 0 16,-23-14 0-1,23 14 0-15,0 0 0 0,-33 0 0 16,33 0 0-1,0 0 0-15,-28 0 0 0,28 0 0 16,0 0 0 0,0 0 0-16,0 0 0 0,0 21-59 15,0-21-44-15,0 0-31 16,35-17-24-16,-35 17-1 15,33-31-8-15,-22 1 3 0</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8:41.86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AF7443F-F921-490C-B5C8-23AC58B69118}" emma:medium="tactile" emma:mode="ink">
          <msink:context xmlns:msink="http://schemas.microsoft.com/ink/2010/main" type="writingRegion" rotatedBoundingBox="14363,11286 13229,9176 13522,9019 14655,11129">
            <msink:destinationLink direction="with" ref="{FA56D41F-457E-4EF7-BC72-0636F1EC51C6}"/>
            <msink:destinationLink direction="with" ref="{1121ACE2-5CC0-4D60-91F3-9977AD1A4951}"/>
          </msink:context>
        </emma:interpretation>
      </emma:emma>
    </inkml:annotationXML>
    <inkml:traceGroup>
      <inkml:annotationXML>
        <emma:emma xmlns:emma="http://www.w3.org/2003/04/emma" version="1.0">
          <emma:interpretation id="{6C502775-CCF8-4A06-8E95-4EFB4F379EBC}" emma:medium="tactile" emma:mode="ink">
            <msink:context xmlns:msink="http://schemas.microsoft.com/ink/2010/main" type="paragraph" rotatedBoundingBox="14363,11286 13229,9176 13522,9019 14655,11129" alignmentLevel="1"/>
          </emma:interpretation>
        </emma:emma>
      </inkml:annotationXML>
      <inkml:traceGroup>
        <inkml:annotationXML>
          <emma:emma xmlns:emma="http://www.w3.org/2003/04/emma" version="1.0">
            <emma:interpretation id="{92A5421B-E80A-4FA7-AC75-8FB40DC1E291}" emma:medium="tactile" emma:mode="ink">
              <msink:context xmlns:msink="http://schemas.microsoft.com/ink/2010/main" type="line" rotatedBoundingBox="14363,11286 13229,9176 13522,9020 14655,11129"/>
            </emma:interpretation>
          </emma:emma>
        </inkml:annotationXML>
        <inkml:traceGroup>
          <inkml:annotationXML>
            <emma:emma xmlns:emma="http://www.w3.org/2003/04/emma" version="1.0">
              <emma:interpretation id="{B7A1CFF7-16C5-40ED-B683-45D01DA573C7}" emma:medium="tactile" emma:mode="ink">
                <msink:context xmlns:msink="http://schemas.microsoft.com/ink/2010/main" type="inkWord" rotatedBoundingBox="14363,11286 13229,9176 13522,9020 14655,11129">
                  <msink:destinationLink direction="with" ref="{C261C19C-E4D4-475B-85D9-26256667AD2D}"/>
                  <msink:destinationLink direction="with" ref="{5068E086-612D-44AA-B611-46A5FA169402}"/>
                  <msink:destinationLink direction="with" ref="{2A8A1ADC-AD9B-441D-A1C0-06DADA35779A}"/>
                  <msink:destinationLink direction="with" ref="{DA04793D-DF45-4DF0-BB54-D2D27711FEC4}"/>
                  <msink:destinationLink direction="with" ref="{CEA05137-7C68-43DB-A610-53B4324BC370}"/>
                </msink:context>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d</emma:literal>
                </emma:interpretation>
                <emma:interpretation id="interp3" emma:lang="en-US" emma:confidence="0">
                  <emma:literal>*</emma:literal>
                </emma:interpretation>
                <emma:interpretation id="interp4" emma:lang="en-US" emma:confidence="0">
                  <emma:literal>E</emma:literal>
                </emma:interpretation>
              </emma:one-of>
            </emma:emma>
          </inkml:annotationXML>
          <inkml:trace contextRef="#ctx0" brushRef="#br0">892 2053 39 0,'-28'-14'31'16,"28"14"7"-1,-24 0-1-15,24 0-1 0,-25 12 1 16,25-12-3 0,0 0 3-16,-23 35-5 0,23-35-5 15,-12 26-6 1,12-26-5-16,0 32-1 0,0-32-3 15,16 32 2 1,-16-32-9-16,33 30 0 0,-33-30-1 16,46 20-2-16,-46-20 2 15,44 0-1-15,-44 0 1 16,35-35-2-16,-21 10 1 0,-4-8-3 15,-10 3 2 1,0-9-3-16,0 6 0 16,-12 2-1-16,-2-2-1 15,-5 9 1-15,19 24-1 0,-41-32 1 16,17 24 0-1,24 8 6-15,-42 0-2 16,42 0 1-16,-30 19 2 0,30-19-2 16,-14 31 2-16,14-31 0 15,0 37 1-15,0-37 0 16,30 44-1-1,-30-44-2-15,42 41 1 0,-18-22 1 16,1-5 0-16,1-6 0 16,-26-8-3-16,39-8 1 15,-39 8-2-15,21-40 2 0,-21 10-1 16,0-4-1-1,-18 1-3-15,1 0 2 0,-1 6-1 16,18 27 0 0,-42-34 2-16,42 34-1 0,-40-10 1 15,40 10 3 1,-30 14 2-16,30-14 1 0,-12 30 3 15,12-30-2 1,0 44 3-16,0-44-1 0,28 45-2 16,-28-45-1-16,35 34-3 15,-35-34 0-15,42 14-2 16,-42-14-1-16,33-17-2 15,-33 17 0-15,14-41 2 16,-14 14-2-16,-10 2-1 16,-1-2 1-16,11 27-3 15,-40-30 3-15,40 30-1 16,-44-8 1-16,44 8 0 15,-37 22 2-15,37-22 3 16,-19 46-1-16,19-20 3 0,0 7-2 16,12-5 1-1,-1 2 0-15,-11-30-1 0,31 44-1 16,-31-44-2-1,30 11 2-15,-30-11-3 0,21-34 0 16,-21 8-11 0,9-6-1-16,-9 1-1 0,0 1-1 15,-14 6 4-15,14 24-4 0,0 0 4 16,-30-10 1-1,30 10 12-15,-12 45-1 0,12-15 3 16,0 0 0 0,12-3-1-16,-12-2 4 15,0-25-3-15,21 33 1 16,-21-33-3-16,0 0 4 0,0 0-4 15,0 0 3 1,28 20-3-16,-28-20-3 16,0 0 2-16,0 0-1 0,0 0 6 15,0 0 0-15,0 0 0 16,0 0-3-16,11-24 3 15,-11 24 1 1,0 0-3-16,0 0 1 0,-28-26-5 16,28 26 0-16,0 0-1 15,-20-25 1-15,20 25 1 16,0 0-1-1,-31-33 4-15,31 33 0 0,-25-27-1 16,25 27 0-16,-28-34 0 0,28 34 1 16,-30-37 0-1,30 37 0-15,-35-47-1 0,35 47 0 16,-47-46 2-1,22 16 2-15,1 3-1 0,-1-1 0 16,-1 1-1 0,5-3 1-16,-2 2-5 0,4 1 4 15,3-2-7-15,-2 3 4 0,4-4-3 16,-10 5 2-1,6-6-7-15,-1-3 8 16,1-2 0-16,-3-3-2 16,0 6 5-16,4-2-7 0,-1 0 6 15,1 2-6 1,-1 2 9-16,2-2-8 15,-1-2 2-15,-1 1-2 16,1-11 0-16,-6 1 0 0,5-1-2 16,-3-8 4-16,2 0-2 15,-2 6 0 1,5-1-3-16,0 2 5 0,4 5-2 15,-2 7 0-15,7-5 2 16,-2 9 0-16,2 0-2 16,-3 0 1-1,10 5 2-15,-7 0-2 0,7 25 0 16,0-46-2-16,0 46 2 15,0-40-3-15,0 40 2 16,0-45 0-16,0 45-3 0,0-40 2 16,0 40 1-1,0-43 0-15,0 43-3 0,0-40 5 16,0 40-2-1,0-35 1-15,0 35 0 0,0-33-1 16,0 33 0 0,-9-39 1-16,9 39-1 0,-11-39-1 15,11 39-2-15,-10-34 3 16,10 34-5-16,0-28 6 15,0 28-7-15,0 0 4 0,0 0-3 16,0 0 2 0,0 0-17-16,0 0-28 15,0 0-13-15,0 0-14 16,0 0-19-16,0 0-11 0,0 0-14 15,14-24-5 1,-14 24 16-16</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23:44.250"/>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8110ACE2-21C1-4CC4-8272-79AD0B8E3E5C}" emma:medium="tactile" emma:mode="ink">
          <msink:context xmlns:msink="http://schemas.microsoft.com/ink/2010/main" type="inkDrawing" rotatedBoundingBox="14249,8652 16839,4928 16897,4969 14307,8692" semanticType="callout" shapeName="Other">
            <msink:sourceLink direction="with" ref="{6E41F83A-BB92-494E-8AC3-6CA3D63F31AB}"/>
            <msink:sourceLink direction="with" ref="{1FF4CC20-3837-4F28-A42A-27B1EE0FC933}"/>
          </msink:context>
        </emma:interpretation>
      </emma:emma>
    </inkml:annotationXML>
    <inkml:trace contextRef="#ctx0" brushRef="#br0">-1 3705 96 0,'0'33'47'0,"0"-33"-11"15,0 0-12 1,0 0-4-16,30 0 2 0,-30 0-3 16,0 0-4-1,0 0-4-15,24-33-7 0,-24 33 2 16,0 0 0-16,16-40 1 15,-16 40-4-15,16-37 3 16,1 10-1-16,1-7-1 16,5-4 2-16,1 0 1 15,4-9 4-15,2-2 1 16,2-3 6-16,3-5-3 15,5-2 2-15,-1 0 1 16,3-4 0-16,7-6-5 16,0-5-1-16,2-5 0 15,5-6-6-15,4-6 7 0,3-7-5 16,2-6 4-1,7 0-5-15,0-6 7 0,7 0-4 16,1 1-2 0,8-3 2-16,-2 0-4 0,-2-1 2 15,2 1-3 1,-3-1 6-16,1 1-1 0,-7-2 4 15,-3 4 2-15,1 0 2 0,-6 10-1 16,-1-2 3 0,-5 3-3-16,-3 4 0 0,-2 13-4 15,-4 3-2 1,-3 10-1-16,-9 9-4 15,-5 10 0-15,-2 9-6 16,-5 3-12-16,3 12-53 0,-5-1-26 16,-3-6-29-1,5 7-8-15,-13-15-4 16,4 7-7-16,-21-28 43 0</inkml:trace>
  </inkml:traceGroup>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17:52.53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5423CF0A-E208-4B77-BB04-CDA5841064BC}" emma:medium="tactile" emma:mode="ink">
          <msink:context xmlns:msink="http://schemas.microsoft.com/ink/2010/main" type="writingRegion" rotatedBoundingBox="12381,6501 15659,3393 16401,4175 13123,7283">
            <msink:destinationLink direction="with" ref="{1121ACE2-5CC0-4D60-91F3-9977AD1A4951}"/>
          </msink:context>
        </emma:interpretation>
      </emma:emma>
    </inkml:annotationXML>
    <inkml:traceGroup>
      <inkml:annotationXML>
        <emma:emma xmlns:emma="http://www.w3.org/2003/04/emma" version="1.0">
          <emma:interpretation id="{D44D31F7-B9C5-4CD4-B160-B0C7C01DBE42}" emma:medium="tactile" emma:mode="ink">
            <msink:context xmlns:msink="http://schemas.microsoft.com/ink/2010/main" type="paragraph" rotatedBoundingBox="12381,6501 15659,3393 16401,4175 13123,7283" alignmentLevel="1"/>
          </emma:interpretation>
        </emma:emma>
      </inkml:annotationXML>
      <inkml:traceGroup>
        <inkml:annotationXML>
          <emma:emma xmlns:emma="http://www.w3.org/2003/04/emma" version="1.0">
            <emma:interpretation id="{CE802EDC-EF7C-4275-9536-BC03408AC370}" emma:medium="tactile" emma:mode="ink">
              <msink:context xmlns:msink="http://schemas.microsoft.com/ink/2010/main" type="line" rotatedBoundingBox="12381,6501 15659,3393 16401,4175 13123,7283"/>
            </emma:interpretation>
          </emma:emma>
        </inkml:annotationXML>
        <inkml:traceGroup>
          <inkml:annotationXML>
            <emma:emma xmlns:emma="http://www.w3.org/2003/04/emma" version="1.0">
              <emma:interpretation id="{7DEF7820-3B35-409D-8CC1-BDCE2A18AF47}" emma:medium="tactile" emma:mode="ink">
                <msink:context xmlns:msink="http://schemas.microsoft.com/ink/2010/main" type="inkWord" rotatedBoundingBox="13502,5438 15659,3393 16401,4175 14244,6221"/>
              </emma:interpretation>
              <emma:one-of disjunction-type="recognition" id="oneOf0">
                <emma:interpretation id="interp0" emma:lang="en-US" emma:confidence="0">
                  <emma:literal>in</emma:literal>
                </emma:interpretation>
                <emma:interpretation id="interp1" emma:lang="en-US" emma:confidence="0">
                  <emma:literal>rain</emma:literal>
                </emma:interpretation>
                <emma:interpretation id="interp2" emma:lang="en-US" emma:confidence="0">
                  <emma:literal>urinal</emma:literal>
                </emma:interpretation>
                <emma:interpretation id="interp3" emma:lang="en-US" emma:confidence="0">
                  <emma:literal>inn</emma:literal>
                </emma:interpretation>
                <emma:interpretation id="interp4" emma:lang="en-US" emma:confidence="0">
                  <emma:literal>robin</emma:literal>
                </emma:interpretation>
              </emma:one-of>
            </emma:emma>
          </inkml:annotationXML>
          <inkml:trace contextRef="#ctx0" brushRef="#br0">379-180 89 0,'0'0'62'0,"-49"0"-12"16,19 10-20-1,-7 13-9-15,6 15 1 16,1 11 3-16,7 10 2 16,0 3-3-16,6-1 0 0,8-5 0 15,9-6 2-15,0-15 1 16,0-35-7-1,40 0-6-15,-8-22-3 0,12-17-1 16,12-4-2-16,0 0 0 16,7 5-7-16,-3 6-1 15,-2 22 1 1,-6 10-2-16,-8 22 1 0,-16 9 1 15,-12 13 2 1,-9 4-2-16,-7-1 2 0,-19-1 0 16,1-2-2-16,-6-4-2 0,6-10-10 15,18-30-17 1,-26 31-19-16,26-31-19 0,0 0-21 15,24-27-3 1,-18-17-4-16,22 5 1 0,-16-21 75 16</inkml:trace>
          <inkml:trace contextRef="#ctx0" brushRef="#br0" timeOffset="1080.0015">679-279 153 0,'0'-46'48'0,"16"3"-15"0,3-5-14 16,6 1-9-1,8 9 1-15,4 14-3 16,5 13 6-16,2 19 15 16,-4 10 7-16,-8 19 14 0,-8 6 3 15,-8 15 3 1,-16 4 2-16,0 10 0 15,-19-4-8-15,-9 0-12 0,-4-3-8 16,-5-12-9-16,-1-11-7 16,13-15-25-16,25-27-34 15,-30 0-23 1,30 0-15-16,16-57-27 0,9 19-12 15,1-16-9 1,9 15-1-16,-12-17 45 0</inkml:trace>
          <inkml:trace contextRef="#ctx0" brushRef="#br0" timeOffset="630.0009">588-367 120 0,'0'0'60'16,"0"0"-8"-1,0 0-31-15,0 0-13 0,0 0-1 16,0 0 4-1,21 33-1-15,-21-33 9 0,54 44 8 16,-22-16 5-16,5 8 3 0,8 1 1 16,-1 10 10-1,2 5 4-15,1 3 6 16,-1 5-2-1,-4-7-2-15,2 3-5 0,-11-9-1 0,4 3-2 16,-11-12-11 0,2-3-4-16,-3-8-8 15,-25-27-10-15,42 40-15 16,-42-40-37-16,28 18-46 0,-28-18-24 15,0 0-18-15,0 0-16 16,0-38-3 0,0 38-2-16,-47-44 38 0</inkml:trace>
          <inkml:trace contextRef="#ctx0" brushRef="#br0" timeOffset="1460.002">1021-677 118 0,'0'0'69'0,"0"0"-3"16,0 0-17-16,21 39-15 15,-7-11-1-15,4 10 1 0,6 2-3 16,3 5-3 0,1-4-5-16,3-7-10 0,-4-5-27 15,-1-13-30 1,-26-16-33-16,0 0-12 0,23 9-3 15,-23-9-5 1,-32-37 12-16</inkml:trace>
          <inkml:trace contextRef="#ctx0" brushRef="#br0" timeOffset="1610.0022">939-723 207 0,'0'0'45'15,"-21"28"-34"-15,21-28-81 0,0 0-11 16,26 24 6-1,-26-24 38-15,42-24 37 16</inkml:trace>
          <inkml:trace contextRef="#ctx0" brushRef="#br0" timeOffset="2040.0029">1151-841 170 0,'0'0'77'16,"16"38"-14"-16,-4-13-17 0,11 3-3 15,5 7 3-15,5 2 4 0,-3 0 0 16,0 0 2 0,0-3-9-16,-6-6-5 0,-3-4-1 15,-21-24-2 1,0 0-3-16,0 0-4 0,0 0-6 15,0-48-6 1,0 0-7-16,-12-11-14 0,12-4-13 16,0-4-2-1,0 2-5-15,0 13 1 0,9 8 1 16,5 16 4-16,-14 28 5 15,28-23 13-15,-28 23 4 16,37 38 1-16,-20 0 6 0,6 5-2 16,-5 4 1-1,3-1-2-15,0 4-2 16,0-12-3-16,-2-7-30 15,6-20-37-15,3-11-22 0,0-22-18 16,7-3-13-16,-5-22-1 16,10-2-5-1,-10-14 14-15</inkml:trace>
          <inkml:trace contextRef="#ctx0" brushRef="#br0" timeOffset="2400.0034">1928-1279 219 0,'-28'25'111'0,"7"16"-3"16,-2 13-15-16,-1 11 7 15,8 8 1-15,-7-8-2 0,16 5-13 16,-5-22-13 0,12-10-40-16,0-38-33 0,37-13 0 15,-6-25 0 1,-1-20 0-16,7-2-23 0,-9-12-19 15,2 9 0 1,-13 1-1-16,-4 24 4 0,-13 2 5 16,0 36 8-1,0 0 20-15,0 0 15 0,0 0 6 16,0 27 0-16,21 0 4 0,-2 0-4 15,7 4-1 1,6-7 0-16,8-4-7 16,-3-4-20-16,2-16-55 15,-4 0-28-15,0 0-27 0,-35 0-12 16,47-47-9-1,-47 13 2-15,18 5-2 16</inkml:trace>
          <inkml:trace contextRef="#ctx0" brushRef="#br0" timeOffset="2660.0037">2256-1815 259 0,'0'0'125'15,"7"43"2"-15,2-18-38 0,14 17-3 16,5 1-2 0,14 17 4-16,-5 0-5 0,10 7-21 15,-6-7-42 1,4-2-20-16,-6-5 0 0,-6-13 0 15,-3-8-61 1,-30-32-82-16,35 15-15 0,-35-15-8 16,0-40-5-1,-21 16-9-15</inkml:trace>
          <inkml:trace contextRef="#ctx0" brushRef="#br0" timeOffset="-34679.0629">-514 1828 21 0,'0'0'51'0,"0"0"-23"0,0 0 1 16,0 0 13-16,0 0 11 0,0 0 16 15,0 0 2 1,0 0-1-16,0 0-3 16,0 0 0-16,0 0 8 15,0 0-3-15,0 0-11 0,0 0-18 16,0 0-3-1,16-51-4-15,-2 16-3 16,0-23-7-16,5-7-14 16,6-18-7-16,3-7-7 0,5-6 4 15,2 1-3-15,2 3 2 16,-2 13-2-1,0 3 3-15,0 13-2 0,-5 11 0 16,-5 11-1-16,1 3 2 16,-10 1-1-16,0 10 1 15,-2 3-1 1,-14 24 0-16,14-39 4 0,-14 39-4 15,0-27 4-15,0 27-6 16,0 0 3-16,0-36-2 16,0 36-35-16,-14-27-57 0,14 27-33 15,0-33-29 1,0 33-10-16,0-27 5 0,0 27-10 15</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6:37.834"/>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8F4C3C4F-278F-4311-B57F-1B44EDA3CAB9}" emma:medium="tactile" emma:mode="ink">
          <msink:context xmlns:msink="http://schemas.microsoft.com/ink/2010/main" type="inkDrawing" rotatedBoundingBox="9791,17185 10273,4394 15580,4594 15098,17385" rotationAngle="-666069000" semanticType="enclosure">
            <msink:destinationLink direction="with" ref="{4A9F3472-08F6-4176-B4EB-A731F28611E9}"/>
          </msink:context>
        </emma:interpretation>
      </emma:emma>
    </inkml:annotationXML>
    <inkml:trace contextRef="#ctx0" brushRef="#br0">4821 691 75 0,'0'0'21'0,"0"0"2"16,0 0-6-16,0 0-3 0,0 0-4 16,0 0-3-1,0 0-2-15,0 0-4 0,0 0 1 16,-9 25-3-1,9-25 4-15,0 0-3 0,0 32 2 16,0-32-1 0,7 30 0-16,-7-30 1 0,0 34-1 15,0-34 0 1,0 44 0-16,-7-20 3 0,7 6-5 15,0-5 3-15,0 3-2 0,0-2 3 16,0-1-2 0,0 4 4-16,0-29-3 15,14 45-2-15,-14-45 4 16,7 47-5-16,-7-47 3 0,0 46-2 15,0-21 2 1,0 0-4-16,0 2 4 16,0-2-2-16,-7 0 0 0,7 4 1 15,0-2-1-15,0 1 2 16,0 2-3-16,0-5 3 15,9 5-4 1,-9-3 4-16,12 3-4 0,-12-5 6 16,0 5-6-16,9 0 3 15,-9 1-2-15,0-1 1 16,-9 2 1-1,9 4 0-15,0-2 1 0,0 4-3 16,0-3 4-16,0-1-2 0,0 6 3 16,0-2-2-1,0 0 1-15,0-2 0 0,0 3-1 16,9-1 2-1,-9 4 0-15,7-2 1 0,2 3-4 16,-9-1 4 0,14 1-1-16,-14 2 1 0,9 1 7 15,-9-4-1 1,10 3 2-16,-10-3-1 0,0 1 5 15,0-1-3-15,0-1 2 16,0-3-4-16,7 0-3 16,-7-4-3-16,11-2-3 0,-11-2-1 15,14 3-1 1,-4-3 1-16,-3-2-2 15,-7-2 4-15,11 3-5 16,-11-2 3-16,7-2 0 16,-7 0 0-16,0 5 2 0,9-7-3 15,-9 5 2 1,7-1-4-16,-7-2 4 0,10 0-3 15,-10 0 2 1,9 2-1-16,-9-27 1 0,0 44 0 16,0-44-1-1,7 44 0-15,-7-44-1 0,0 46 1 16,0-46-1-1,0 44 3-15,0-44-5 0,0 41 1 16,0-41 2-16,0 42 1 0,0-42-1 16,9 40 1-1,-9-40-1-15,0 41-2 0,0-12 4 16,0-29-1-1,0 48 0-15,0-23-1 0,0 0 2 16,7 0-3 0,-7-25 2-16,0 45 0 0,0-45-1 15,0 46 1 1,0-46 0-16,0 37 4 0,0-37-2 15,0 43 3-15,-11-18-1 16,11-25 1 0,-10 47-2-16,10-22 0 0,0 1-1 15,-9 8-2-15,9-4 2 16,0 3-3-16,0-7 1 15,0 7-2 1,0-7 4-16,0 1-3 0,0-1 0 16,0 1-1-16,0-27 1 0,0 47 0 15,0-24-1 1,0 5 2-16,0-1-1 0,0 3 1 15,0 0-2 1,0 0 4-16,0 0-6 0,0 1 3 16,0 5-1-1,0-7 2-15,0 4-3 0,0-1 4 16,0-2-2-1,0 2 0-15,0-2 1 0,0 3 0 16,0-9-1-16,0 8-1 16,0 1-1-16,0-7 2 15,9 6-2-15,-9-1 3 0,7 0-2 16,-7 3 3-1,0-1-2-15,0-1 4 16,0 1 1-16,0-3-3 16,-7 0 3-16,7 3-1 0,-9 1 1 15,9 1-3 1,-7 1 3-16,7-1-4 15,0 7 1-15,0 1-1 0,0 4 1 16,0 0-1-16,0-1-1 16,0 1 2-16,0-4-2 15,0 9 4 1,-12-8-3-16,12-3 4 0,-13 3-3 15,13-3 4-15,-12 5-3 16,12 0-5-16,-7-1 5 16,7 4-2-16,0 1 2 0,-9 5-4 15,9-1 2 1,0 3-3-16,0 1 4 0,-7 3 3 15,7-5-3 1,-12 1-2-16,3 1-1 0,9-3 3 16,-10 3 0-1,10-4 0-15,-9-1 0 0,9 0 3 16,0 0-3-1,0 5 5-15,0-6 3 0,0 3 3 16,0 3 5-16,-12 2 5 0,6-5 3 16,-4 5-1-1,-4-4 2-15,14 0 2 16,-16-3-3-16,16 2-4 15,-7 1-4-15,7 0-8 0,0-2-1 16,0 5-3 0,0-3 2-16,0 4-5 15,0 0 3-15,0 3 0 16,0-5-1-16,0-1 4 0,-9 1-2 15,9-3-1-15,0 0-1 16,0-7-1 0,11 6-2-16,-11-9-2 0,12 5 0 15,-12-2-1-15,9 1 2 16,-9-1 1-16,14 1-3 15,-14 3 0 1,12-5 0-16,-12 1 0 0,9 2 0 16,-9-3 0-16,7-1 0 0,-7 1 0 15,0-1 0 1,0 1 0-16,9 0-3 0,-9-4-2 15,0 2 3 1,0-2-3-16,7-3 2 0,-7 4-2 16,10-8 5-1,-10 2 0-15,0 4-1 0,9-4 3 16,-9 9-2-1,12-2 0-15,-12 0-3 0,14 1 3 16,-14 1 0-16,11 0 2 16,-11-1-2-16,12 4 3 15,-12-4-3-15,9-2 2 0,-9-1-2 16,0 0 3-1,0 2-3-15,9-1 0 16,-9 0-1-16,0 0 2 16,0-6-1-16,0 6 1 0,0-3-1 15,0 3-1 1,0-3 1-16,0-3 2 15,0-1-1-15,0-2-1 0,0 0 0 16,-11 1-1 0,11-4 1-16,-12-2 1 0,12 7-1 15,-9 1-5 1,9-4 4-16,-9 2-3 0,9 1 3 15,0 1-2 1,-7-3 3-16,7 6-4 0,-10-4 3 16,10-2 1-16,-9 0 2 0,9-2-5 15,-9 6 3 1,9-4 2-16,-12 3-2 0,12 0 3 15,-12 2-4 1,12 0 3-16,-14 1-3 0,14 1 4 16,-16-5-3-1,9-1 1-15,-2-1-1 0,-3-6 0 16,5-2 1-1,7-27 0-15,-18 34-1 0,18-34 0 16,-17 41 0-16,17-41-1 16,-16 39 2-16,7-14-3 15,9-25 1-15,-19 48 1 16,10-19 1-16,-3-1 0 15,1-1-2-15,-1 1 1 16,3-1-1 0,9-27 2-16,-19 46-1 0,19-46 1 15,-14 39-2-15,14-39 2 16,-11 35-1-16,11-35 0 15,-19 36 0-15,19-36 1 0,-28 35-1 16,28-35-1 0,-35 47 1-16,35-47-3 0,-30 38 3 15,30-38-2 1,-28 30 3-16,28-30-4 0,0 0 3 15,-12 30-1 1,12-30 1-16,0 0 1 0,0 0-2 16,10 30 3-16,-10-30-1 15,0 0 1-15,0 0-1 16,0 0 0-16,0 0 1 0,0 0-1 15,0 0 1 1,0 0-1-16,0 0 1 16,0 0 0-16,0 0 1 15,25 0-2-15,-25 0 0 0,0 0 0 16,0 0-1-1,0 0 1-15,12-30-2 16,-12 30 2-16,0 0-2 0,21-30 3 16,-21 30-3-16,0 0 3 15,16-33-2-15,-16 33 2 16,16-24-2-1,-16 24 0-15,14-33 0 0,-14 33 2 16,19-46-2-16,-10 17-2 16,1-3 4-16,1-6-2 15,-1-3 0 1,-1-5 0-16,2-2-2 0,1-3 0 16,0-4 2-16,-3 0 0 0,3-8-2 15,-3 6 1 1,0-2 1-16,1 3 1 0,-3-5-1 15,-7 6 1 1,13 1 0-16,-13-1-3 0,14 6 3 16,-4 0-3-1,-1-4 3-15,3-2-2 0,-1 7 4 16,3 2-5-16,0-5 2 0,0 3 6 15,-5-2-6 1,1 3 0-16,1 1 0 16,-4 4 0-16,-7-4 0 15,10-1 0-15,-10 2 0 0,0-3 0 16,0 1 0-1,0 4 0-15,0 3 0 16,0 0 0-16,0 0 0 16,0 1 0-16,0 6 0 0,9 5 0 15,-9-2 0-15,14-2 0 16,-14-1 0-1,9 0 0-15,-9-2 0 0,0 2 0 16,0-6 0-16,0-2 0 16,-9 1 0-16,9 3 0 15,-9 2 0 1,9 0 0-16,-10 2 0 0,10 3 0 15,0 2 0-15,-9 3-2 16,9 1 2-16,0-1 0 16,0 0 2-16,0 1-4 0,-7-6 4 15,7 0-4 1,0 0 1-16,-12 0 1 0,12-4 3 15,-11-3-3 1,4 6-2-16,7-2 4 0,-12 1-4 16,12 2 4-1,-7-3-2-15,7 3 0 0,0-3 0 16,0 3 0-16,0-4 0 15,0-1 0-15,0 1 0 16,9-6 0-16,-9 1 0 0,0-1 0 16,0-1 0-1,0-3 0-15,0 0 0 16,-13-7 0-16,3 6 0 15,-4-4 0-15,0-1 0 0,3-2 0 16,4-3 0 0,7-2 0-16,-10-1 0 15,10 1 0-15,0-4 0 0,0-1 0 16,-7 1 0-16,7 1 0 15,-9 0 0-15,2-5 0 16,7-2 0 0,-11-1 0-16,11 0 0 0,0-4 0 15,-10 1 0-15,10 5 0 16,0-5 0-16,10 7 0 15,-10 0 0 1,7-6 0-16,-7 1 0 0,0-5 0 16,9-5 0-16,-9-3 0 0,0-7 0 15,7-2 0 1,-7 6 0-16,0 3 0 0,9 6 0 15,-9-2 0 1,0 4 0-16,0 6 0 0,0 3 0 16,0 2 0-1,-9 0 0-15,9-5 0 0,-12 4 0 16,3-1 0-16,9-1 0 15,-14 4 0-15,14-2 0 16,-12 1 0-16,12 0 0 16,0 5 0-16,0 1 0 15,0-1 0-15,0 1 0 16,0-3 0-16,0-1 0 15,0 4 0-15,0-1 0 16,0 2 0-16,0 0 0 16,0 5 0-16,0 1 0 15,0-2 0-15,0-1 0 0,10 2 0 16,-10-1 0-1,11 0 0-15,-11-2 0 0,0-2 0 16,7 1 0 0,-7 3 0-16,0 1 0 0,0 0 0 15,0-6 0 1,0 5 0-16,-7 4 0 0,7-10 0 15,0 3 0 1,0 3 0-16,0-3 0 0,0 4 0 16,0-1 0-16,0-2 0 0,0 0 0 15,7 8 0 1,-7-3 0-16,10-1 0 15,-10 6 0-15,0-5 0 16,0-1 0-16,0 3 0 0,0 2 0 16,0-12 0-1,0 4 0-15,0-6 0 16,0 0 0-16,0-1 0 0,0-3 0 15,0 2 0-15,6-6 0 16,-6 4 0-16,12 3 0 16,-12 0 0-1,12-4 0-15,-12-3 0 0,0 5 0 16,0-6 0-16,0 2 0 15,0-4 0-15,0 6 0 16,0-1 0 0,-10 2 0-16,10 4 0 0,0 2 0 15,0 6 0-15,0-2 0 0,0 5 0 16,12 1 0-1,-12 0 0-15,12-3 0 0,-12 2 0 16,0-2 0 0,0 3 0-16,0 4 0 0,0-3 0 15,0 4 0 1,0 4 0-16,-12 1 0 0,12 0 0 15,-9 1 0 1,2-4 0-16,7 0 0 0,-14-3 0 16,2 0 0-16,5-4 0 15,-4 5 0-15,1-2 0 16,3 0 0-16,-2 7 0 0,9 1 0 15,-7 4 0 1,7 1 0-16,0 1 0 16,0 3 0-16,-9-1 0 15,9 1 0-15,0-3 0 0,-7 0 0 16,7 0 0-16,0-3 0 15,0 6 0 1,-10-4 0-16,10 4 0 0,0-1 0 16,0 4 0-16,0 24 0 15,0-45 0-15,0 45 0 16,0-40 0-1,0 40 0-15,0-40 0 0,0 40 0 16,-13-35 0-16,13 35 0 16,0-24 0-16,0 24 0 15,0 0 0-15,-14-24 0 0,14 24-2 16,0 0 2-1,0 0-1-15,0 0 1 0,0 0 3 16,-17-25-3 0,17 25 0-16,0 0 0 0,0 0 0 15,0 0 0 1,-30-28 0-16,30 28 0 0,0 0 0 15,-23-15 0 1,23 15 0-16,0 0 0 0,-35-17 0 16,35 17 0-16,0 0 0 0,-33-8 0 15,33 8 0 1,-23-9-4-16,23 9 5 15,-28 0-2-15,28 0 3 16,-28-16-3-16,28 16 1 0,-30 0 1 16,30 0 1-1,-35 0-2-15,35 0 0 16,-42 0 0-16,17 0 0 0,1 0 0 15,-1 10 0-15,-8-10 0 16,3 11 0-16,-2-11 0 16,1 14 0-1,1-14 0-15,0 11 0 0,0-11 0 16,-1 11 0-16,3-11 0 15,-4 8 0-15,4-8 0 16,-7 11-4 0,-2-11 3-16,0 9-1 0,-3-9 2 15,-2 13 0-15,5-13 0 0,-2 10-5 16,4-10 5-1,4 14 0-15,4-14 0 0,-1 7-1 16,2-7 0 0,0 0 1-16,1 13 1 0,2-13-1 15,-5 10 0 1,0-10 1-16,-2 11-2 0,-1-1 0 15,1-10 0 1,-2 15 1-16,-1-7-1 0,-4 1 2 16,0 2-2-16,-5-1-1 15,2 2 0-15,-2-2 2 16,1 2-1-16,-1-1 1 15,2-1 0-15,3 2-2 16,2-2 3-16,2 5 0 16,1-2 1-16,2 0-2 15,2 4-1-15,0 3 2 16,2 0-2-16,1 3 1 0,-1 2-1 15,1-1 0 1,1 7-1-16,-4-4 3 0,3 0-2 16,-3-2 0-1,2-1 1-15,-2-2-1 0,1 3 1 16,-4 0 0-1,1-2 0-15,0 6-1 0,-3 1 1 16,1-2 2 0,-1 4-1-16,-4 2-1 0,-5 3 0 15,3-2 1-15,-6-1-1 0,3 2 1 16,-2-6-1-1,5 2 0-15,-3-1-1 16,0-4 3-16,5 3-2 16,0-2 1-16,4 0-1 0,1 6 0 15,-3 2 0 1,-5-1 0-16,-2 6-1 15,3-5-2-15,-5 11 1 16,-1 0 1-16,1 4 0 0,2-1-1 16,3-4 2-16,-1 4-2 15,8-3 2 1,1 4 1-16,1-4 0 0,2-1-1 15,0 3-1-15,0 4 2 16,-2 2-2-16,0 3 2 16,-3 6-1-1,1-1 1-15,-3 0-2 0,2 5 0 16,-4-6 2-16,2 0-1 0,-4 1 0 15,2-3 1 1,-1-2-3-16,-1 2 2 0,-3-2-1 16,0 2 2-1,3 3 1-15,-6 2-4 0,4 2 4 16,-4-1-4-1,4 6 4-15,3 2-4 0,1 1 4 16,5 3-4 0,-1-6 2-16,5 0 1 0,5 13-2 15,-3 0 2-15,5 2-1 16,5 3 2-16,-3 3-2 15,3 0 1-15,7 1-1 0,-5-3 1 16,2 2 1 0,3-3 3-16,0-3-4 15,-8 8 3-15,3-5-3 16,-2 4 2-16,-5 6-3 0,0 0 3 15,3 5-5 1,-3 3 2-16,5 2-2 16,2 3 2-16,2-1-2 0,3-3 2 15,-1 7-1-15,10-2 1 16,-9-4 2-16,9 3-4 15,-12-4 2 1,12 4-1-16,-14-2 2 0,14 3-1 16,-11-2-2-16,11 0 3 15,-7-5-3-15,7-4 3 16,0-1-3-1,0-6 4-15,0-2-1 0,0-3 2 16,0 6-1-16,0 3-4 0,0-4 4 16,0 4-4-1,0 6 5-15,0-2-4 0,0 2 0 16,0 6-4-1,0-6 4-15,0-3 3 0,0 2-2 16,11-2 1 0,-11-1-6-16,7 3 4 0,-7 1-2 15,0 2 0 1,12-8 0-16,-12 3-1 0,12-4 1 15,-5 1 0-15,7-5 5 16,0-2-4-16,4 0 3 16,-4 1 2-16,5 8-2 0,2-5 1 15,-3 5-1 1,1-7 2-16,-5 4-1 15,0-7 0-15,0 0 1 16,2-11-4-16,-2-6 3 0,0-5-4 16,2-7 6-16,3 0-6 15,-1-4 3 1,6 1-2-16,4-6 0 0,-5 1 2 15,5 2-1-15,0 1 0 16,2-3-1-16,0 2 1 16,3-1 1-1,2 3 0-15,2-5 1 0,0-1-2 16,0-1 2-16,-2-4-1 15,7 3 1-15,2-8 1 16,-2 2-2-16,7-2 1 0,-3-4-2 16,3-1 3-1,0 2-2-15,4-3 1 0,-6 1-2 16,-1 0 0-1,1-3 0-15,-7 5 0 0,1 0 0 16,1-2 0 0,-7 4 0-16,5-3 0 0,-3-2 0 15,2-1 0 1,-1 0 0-16,3-1 0 0,1-10 0 15,5-2 0-15,-3 4 0 16,5-9 0-16,-3 1 0 16,3 1 0-16,-2-4 0 15,2 1 0-15,-8-1 0 16,4 1 0-16,1-3 0 15,5 4 0-15,0-3 0 16,8-2 0-16,6 0 0 16,7 0 0-16,2 1 0 0,3-2 0 15,0-2 0 1,-1-2 0-16,1-8 0 0,-2 12 0 15,1-12 0 1,1 0 0-16,2-12 0 0,5 2 0 16,4-7 0-1,3-1 0-15,4-2 0 0,3 2 0 16,-7-5 0-1,-1 6 0-15,-1 6 0 0,-10-2 0 16,-7-1 0-16,-12 3 0 16,-4-2 0-16,-9-2 0 15,-3-3 0-15,-5-4 0 0,1-7 0 16,-5 0-29-1,9-1-84-15,-5-8-20 16,6-4-25-16,-3-1-4 16,-5-7-5-16,-2 1-3 0,-10-19 79 15</inkml:trace>
  </inkml:traceGroup>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6:29.313"/>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4A9F3472-08F6-4176-B4EB-A731F28611E9}" emma:medium="tactile" emma:mode="ink">
          <msink:context xmlns:msink="http://schemas.microsoft.com/ink/2010/main" type="inkDrawing" rotatedBoundingBox="14746,4565 15011,4810 14907,4923 14642,4678" semanticType="callout" shapeName="Other">
            <msink:sourceLink direction="with" ref="{8F4C3C4F-278F-4311-B57F-1B44EDA3CAB9}"/>
          </msink:context>
        </emma:interpretation>
      </emma:emma>
    </inkml:annotationXML>
    <inkml:trace contextRef="#ctx0" brushRef="#br0">0 55 3 0,'0'0'14'0,"0"0"-7"0,0 0 2 15,0 0 1 1,0 0 3-16,0 0 2 16,0 0 5-16,21-26 0 15,-21 26 0-15,0 0 3 0,0 0-7 16,0 0-1-1,9-27-6-15,-9 27 2 16,0 0-8-16,0 0 0 0,0 0-2 16,0 0-2-16,0 0 2 15,0 0-1-15,0 0 4 16,0 0-4-1,0 0 3-15,0 0-5 0,0 0 3 16,0 0 0-16,0 0-2 16,0 0 2-16,30 0-1 15,-30 0-1 1,0 0 0-16,24 0 3 0,-24 0-2 15,28 9 3-15,-28-9 0 0,30 8-3 16,-30-8 3 0,28 0-2-16,-28 0 3 0,0 0-3 15,28 10 3 1,-28-10-5-16,0 0 3 0,0 0-3 15,0 0 3 1,0 0-1-16,27 26-1 0,-27-26 0 16,0 0-1-16,17 33 3 0,-17-33-3 15,14 26 4 1,-14-26-4-16,9 30 3 15,-9-30-3-15,12 28 2 16,-12-28 0-16,11 25-3 0,-11-25 3 16,0 0-3-1,7 25 2-15,-7-25-3 16,0 0 4-16,0 0-2 15,0 0 4-15,0 0-2 0,0 0-1 16,0 24-2-16,0-24-7 16,0 0-7-1,0 0-19-15,0 0-15 0,-21 13-10 16,21-13-1-16,-28 0 50 15</inkml:trace>
  </inkml:traceGroup>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6:45.208"/>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AEFA282B-B835-4FF0-AB93-2E238ADA6AE1}" emma:medium="tactile" emma:mode="ink">
          <msink:context xmlns:msink="http://schemas.microsoft.com/ink/2010/main" type="inkDrawing" rotatedBoundingBox="14920,17420 14993,4570 19772,4597 19700,17447" semanticType="verticalRange" shapeName="Other">
            <msink:sourceLink direction="with" ref="{2D87C0F7-E718-4E4F-95E3-82429E3B6E80}"/>
          </msink:context>
        </emma:interpretation>
      </emma:emma>
    </inkml:annotationXML>
    <inkml:trace contextRef="#ctx0" brushRef="#br0">149 628 26 0,'0'0'44'15,"0"0"-13"-15,0 0-9 0,0 0-5 16,0 0-2-1,0-25 1-15,0 25 0 0,0 0-2 16,0 0-4-16,0 0 0 0,-20-27-5 16,20 27-1-1,0 0 0-15,0 0-4 16,0 0 3-16,0 0-1 15,-17-25 3-15,17 25-2 0,0 0 1 16,0 0-2 0,0-24 1-16,0 24 1 15,0 0-3-15,0 0 2 16,-7-27-3-16,7 27 2 0,0 0-1 15,0 0 2-15,0-26-2 16,0 26 5 0,0 0 6-16,0-33 3 0,0 33 2 15,12-24 0-15,-12 24 2 16,7-32-3-16,-7 32 1 15,14-28-4-15,-14 28-5 16,16-33-3-16,-16 33-2 0,19-30-2 16,-19 30 0-1,23-24 1-15,-23 24-3 16,19-25 3-16,-19 25-2 0,14-29 1 15,-14 29 1-15,13-24-2 16,-13 24 0-16,12-27 1 16,-12 27 2-1,0 0-3-15,19-33 2 0,-19 33-3 16,0 0 1-16,18-25 1 15,-18 25 0-15,0 0 1 16,0 0-3 0,26-21 2-16,-26 21-2 0,0 0 2 15,28-11-1-15,-28 11 1 0,25-8-1 16,-25 8 2-1,31 0-2-15,-31 0 1 0,0 0-1 16,37-15 0 0,-37 15 0-16,0 0-1 0,0 0 3 15,28-10-3 1,-28 10 2-16,0 0-1 0,30-17 1 15,-30 17 0 1,0 0-1-16,33-8 1 0,-33 8-4 16,0 0 3-16,27 0 0 15,-27 0 2-15,0 0-2 16,24 0 1-16,-24 0-1 15,30 0 2-15,-30 0-1 16,32-13 1-16,-32 13-1 16,28-13-2-16,-28 13 3 15,28 0-2-15,-28 0 2 16,0 0-4-16,28 0 4 0,-28 0-2 15,0 0-1 1,35 10 0-16,-35-10 0 0,30 0-1 16,-30 0 2-1,33-11 3-15,-33 11-4 0,32 0 2 16,-32 0-1-1,28 0 3-15,-28 0-1 0,0 0-1 16,31 9 0 0,-31-9-4-16,0 0 7 0,37 18-6 15,-37-18 5-15,30 12-4 0,-30-12 3 16,33 10-3-1,-33-10 1-15,30 11 1 16,-30-11-3-16,28 9 2 16,-28-9 0-16,23 8 1 0,-23-8-1 15,26 8 1 1,-26-8 2-16,23 7-3 15,-23-7 1-15,30 10 1 16,-30-10-4-16,28 10 2 0,-28-10 0 16,0 0-1-16,30 11 0 15,-30-11 3 1,0 0-1-16,0 0-1 0,30 13 3 15,-30-13-1-15,0 0-3 16,38 14 2-16,-38-14 1 16,30 14-1-1,-30-14-2-15,30 11 3 0,-30-11-2 16,26 9 2-16,-26-9 0 0,28 8 0 15,-28-8 0 1,30 10-2-16,-30-10 2 0,32 16-2 16,-32-16 2-1,40 14-3-15,-40-14 2 0,30 20 0 16,-30-20-2-1,33 20 2-15,-33-20 0 0,32 15 2 16,-32-15-1 0,35 15 3-16,-35-15-2 0,42 13 2 15,-16-5-1-15,-26-8 1 16,44 15-2-16,-44-15 0 15,39 23 0-15,-39-23-1 0,35 17 2 16,-35-17-2 0,0 0 2-16,33 24-1 15,-33-24 2-15,0 0-1 16,32 33-1-16,-32-33 2 0,35 33-2 15,-35-33 0 1,47 39-1-16,-47-39 2 16,51 35-2-16,-28-16 1 0,-23-19 0 15,42 35 2-15,-42-35-1 16,28 22 0-16,-28-22 0 15,0 0-3 1,18 34 1-16,-18-34 0 0,17 24 1 16,-17-24-3-16,25 39 2 15,-25-39-2-15,31 38 1 16,-13-13 2-16,-18-25-2 0,30 43 1 15,-30-43-1 1,21 41 2-16,-21-41-1 0,14 31 1 16,-14-31-1-1,12 30 3-15,-12-30-3 0,16 35 0 16,-16-35 0-1,23 38-1-15,-23-38 3 0,24 45-2 16,-24-45 1 0,23 43-4-16,-23-43 3 0,19 39 0 15,-19-39 0-15,13 33 0 0,-13-33-3 16,17 31 3-1,-17-31-2-15,18 34 3 16,-18-34-2-16,24 30 2 16,-24-30-2-16,21 31 4 0,-21-31-3 15,16 24 1 1,-16-24 1-16,14 27 0 15,-14-27 3-15,9 23-3 16,-9-23 3-16,9 28-1 0,-9-28 1 16,17 38 0-16,-6-14 1 15,-11-24-3 1,31 50-1-16,-13-24 3 0,1-1-2 15,-1 3 0-15,-18-28 3 16,33 44 3-16,-33-44 0 16,28 41 3-1,-28-41 2-15,28 43 0 0,-12-18 4 16,3-1-1-16,-1 4 0 0,8 2-1 15,-5 1 2 1,7 3-2-16,-3-3 3 0,-2 1-3 16,-6-2-1-1,8 2-2-15,-11-2-2 0,0 0-13 16,-2-4 0-1,-1-1 0-15,3 5 0 0,0 3 0 16,7 6 0 0,3 0 0-16,3 0 0 0,4 6 0 15,1 2 0-15,1-1 0 16,-1-4 0-16,-1-2 0 15,-1-2 0-15,-5-1 0 16,-1-7 0-16,-8 0 0 16,3-3 0-16,-6 3 0 15,6-3 0-15,-5 7 0 16,5-6 0-16,-3 9 0 15,-2-4 0-15,2 5 0 16,5 6 0-16,-9 1 0 16,6-6 0-16,-1 5 0 0,-1 1 0 15,0-2 0 1,3 1 0-16,-1 0 0 0,-1-3 0 15,6 3 0 1,-4 0 0-16,6 2 0 0,-2 6 0 16,5 2 0-1,2 2 0-15,1-2 0 0,1 7 0 16,3-7 0-16,-2 6 0 0,-5-2 0 15,2-3 0 1,-7-2 0-16,5 3 0 16,-7 1 0-16,5-4 0 15,-6 6 0-15,4 0 0 0,-3 1 0 16,2 3 0-1,-2 2 0-15,0 2 0 16,-5-4 0-16,0-2 0 16,-2 3 0-16,0-6 0 0,-4 0 0 15,6-1 0-15,0 1 0 16,7 4 0-1,-2-1 0-15,5 1 0 0,2 4 0 16,-5 6 0-16,0-3 0 16,-4-1 0-16,-3 0 0 15,-7-1 0 1,-2 0 0-16,3-3 0 0,-3-2 0 15,-7-1 0-15,14-4 0 16,-3 3 0-16,1 1 0 16,-3-3 0-16,1 4 0 0,1 3 0 15,-4 5 0 1,2-8 0-16,-9 1 0 0,7-3 0 15,-7-5 0 1,10 3 0-16,-10 2 0 0,14-2 0 16,-5-1 0-1,5 6 0-15,0 4 0 0,0-1 0 16,2 4 0-16,-2 0 0 15,0 8 0-15,-5-8 0 16,-2 2 0-16,-7-7 0 0,0-2 0 16,0-4 0-1,0-3 0-15,10 2 0 16,-10-10 0-16,0 2 0 15,0 2 0-15,0-2 0 0,9 2 0 16,-9-1 0 0,0 4 0-16,9-2 0 15,-9 2 0-15,0 2 0 0,0-2 0 16,-9 8 0-16,9-6 0 15,-7 1 0-15,7-3 0 16,-9 0 0 0,9-4 0-16,0-1 0 0,-7 2 0 15,7-6 0-15,0 2 0 16,-12-6 0-16,12 5 0 15,-7-2 0 1,7-2 0-16,-9 0 0 0,9 1 0 16,-12 0 0-16,12 3 0 0,-7-3 0 15,7-5 0 1,0 6 0-16,0 2 0 0,0 0 0 15,0 0 0 1,0-1 0-16,-9-3 0 0,9 7 0 16,0-3 0-1,-12 4 0-15,12-4 0 0,-9 3 0 16,9-2 0-16,-9-2 0 0,9 5 0 15,-7-5 0 1,7 3 0-16,-10 4 0 16,10-5 0-16,0 3 0 15,0-2 0-15,-7 2 0 0,7-2 0 16,0 1 0-1,-11 0 0-15,11-7 0 16,-14-3 0-16,4 2 0 16,3-4 0-16,-2-3 0 0,0 2 0 15,-3-4 0-15,1-3 0 16,-1 10 0-1,0-2 0-15,1 4 0 0,-3 1 0 16,0 7 0-16,0 2 0 16,0 1 0-16,2 0 0 15,1-3 0 1,-10 0 0-16,4-2 0 0,-1 2 0 15,-5 0 0-15,-1-5 0 16,1 0 0-16,0-2 0 16,0 2 0-16,4-5 0 0,-2 2 0 15,5-4 0 1,-3 1 0-16,3-1 0 0,0 0 0 15,-3 0 0 1,0 0 0-16,-2-2 0 0,1 1 0 16,-1-6 0-1,-3 0 0-15,-1-4 0 0,1 1 0 16,-3-1 0-16,1-2 0 15,0-2 0-15,-4 2 0 16,0-3 0-16,-5 5 0 16,3-1 0-16,-1-3 0 15,-4 4 0-15,0 0 0 16,2-3 0-16,2 0 0 15,-4 1 0-15,4 0 0 16,1 0 0-16,2 0 0 16,-1 2 0-16,1-8 0 15,0 8 0-15,-3-3 0 0,1-3 0 16,-5-1 0-1,-1 3 0-15,-1-4 0 0,-1-3 0 16,-2 1 0 0,1-3 0-16,-1 2 0 0,-5-3 0 15,3-1 0 1,4 1 0-16,-4 1 0 0,2 0 0 15,-2 3 0 1,5-3 0-16,-1 2 0 0,3-3 0 16,2 1 0-16,0-1 0 0,5-1 0 15,0-4 0 1,2 2 0-16,-2-1 0 0,2 1 0 15,-3-3 0 1,1 3 0-16,-2 3 0 16,-3-7 0-16,0 2 0 15,-2 1 0-15,-1-1 0 0,4 0 0 16,-1-8 0-16,2 9 0 15,1-9 0 1,1 0 0-16,-1 8 0 0,2-8 0 16,2 0 0-16,-3 0 0 15,4 0 0-15,-1 0 0 16,0 8 0-1,2-8 0-15,-2 0 0 0,-4 0 0 16,-3 0 0-16,-2 10 0 16,-3-10 0-16,3 9 0 15,-3-9 0-15,3 11 0 0,5-11 0 16,1 14 0-1,6-14 0-15,25 0 0 0,-40 11 0 16,40-11 0 0,-37 0 0-16,37 0 0 0,-42 0 0 15,19 0 0 1,-5 0 0-16,0 0 0 0,0 0 0 15,0 0 0 1,28 0 0-16,-46-11 0 0,46 11 0 16,-40 0 0-16,40 0 0 0,-37 0 0 15,37 0 0 1,-40-9 0-16,40 9 0 15,-44 0 0-15,19 0 0 16,-1 0 0-16,1 0 0 0,-3 0 0 16,0 0 0-1,0 0 0-15,0 0 0 16,5 0 0-16,23 0 0 0,-47 0 0 15,47 0 0-15,-42 0 0 16,42 0 0-16,-42-13 0 16,42 13 0-1,-41-14 0-15,41 14 0 0,-47-11 0 16,47 11 0-16,-39-17 0 15,39 17 0-15,-42-16 0 16,42 16 0 0,-42-14 0-16,42 14 0 0,-37-13 0 15,37 13 0-15,-42-17 0 16,42 17 0-16,-42-18 0 15,42 18 0-15,-37-20 0 0,37 20 0 16,-38-22 0 0,38 22 0-16,-32-21 0 0,32 21 0 15,-23-22 0 1,23 22 0-16,-24-30 0 0,24 30 0 15,-18-27 0 1,18 27 0-16,-16-26 0 0,16 26 0 16,-14-23 0-16,14 23 0 15,-12-27 0-15,12 27 0 16,0 0 0-16,-14-36 0 0,14 36 0 15,-9-29 0 1,9 29 0-16,-19-35 0 16,19 35 0-16,-12-36 0 15,12 36-2-15,-11-44 2 0,11 44-1 16,-9-41 0-1,9 41-2-15,0-41 3 16,0 41 0-16,-10-38 1 0,10 38-1 16,0-38-1-16,0 38 2 15,-11-40 0-15,11 40 1 16,0-35-2-1,0 35-1-15,0-38 0 0,0 38 0 16,-10-35 2-16,10 35 0 16,0-39 0-16,0 39-1 15,0-38 1 1,0 38-1-16,0-38 2 0,0 38-2 15,0-36-2-15,0 36 2 0,-7-39-2 16,7 39 2 0,0-38-3-16,0 38 3 0,7-44-2 15,-7 44 4 1,0-41-2-16,0 16-2 0,0 25 2 15,0-39-1 1,0 39 3-16,0-43-2 0,0 43 0 16,0-41-1-16,0 41 1 0,10-40 2 15,-10 40-1 1,0-39-1-16,0 39 0 15,0-30 1-15,0 30 0 16,0 0 0-16,0 0-3 0,0-25 3 16,0 25-2-1,0 0 1-15,0 0 0 16,0 0-1-16,0 0 1 15,0 0 0-15,0 0 2 16,0 0-2-16,0 0 2 16,0 0 0-16,0 27-2 0,0-27 0 15,0 33 0 1,0-33 0-16,14 50 0 15,-14-20 0-15,11 5 0 0,-4-4 0 16,-7 5 0-16,12-6 0 16,-12 2 0-16,9-4 0 15,-9-3 0 1,12-2 0-16,-12-23 0 0,0 45 0 15,0-45 0-15,0 43 0 16,0-43 0-16,11 39 0 16,-11-39 0-16,0 41 0 0,0-41 0 15,7 32 0 1,-7-32 0-16,0 31 0 0,0-31 0 15,12 30 0 1,-12-30 0-16,12 30 0 0,-12-30 0 16,11 26 0-1,-11-26 0-15,16 34 0 0,-16-34 0 16,14 25 0-1,-14-25 0-15,0 0 0 0,14 27 0 16,-14-27 0-16,0 0 0 0,10 25 0 16,-10-25 0-1,11 25 0-15,-11-25 0 16,14 25 0-16,-14-25 0 15,7 23 0-15,-7-23 0 0,0 0 0 16,12 28 0 0,-12-28 0-16,0 0 0 15,0 23 0-15,0-23 0 16,0 0 0-16,0 0 0 0,11 29 0 15,-11-29 0-15,0 0 0 16,0 0 0 0,0 0 0-16,0 0 0 0,0 0 0 15,0 0-74-15,0 0-68 16,0 0-21-16,-32-70-6 15,20-1-11 1,-16-56-3-16</inkml:trace>
  </inkml:traceGroup>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6:49.439"/>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8B67EFFC-20FD-46E9-93F7-F04C677843B1}" emma:medium="tactile" emma:mode="ink">
          <msink:context xmlns:msink="http://schemas.microsoft.com/ink/2010/main" type="inkDrawing" rotatedBoundingBox="19035,4466 20152,17187 14974,17642 13858,4920" semanticType="verticalRange" shapeName="Other">
            <msink:sourceLink direction="with" ref="{2D87C0F7-E718-4E4F-95E3-82429E3B6E80}"/>
          </msink:context>
        </emma:interpretation>
      </emma:emma>
    </inkml:annotationXML>
    <inkml:trace contextRef="#ctx0" brushRef="#br0">114 527 74 0,'0'0'41'15,"0"0"-5"-15,-24 0-10 16,24 0-11-16,0 0-2 15,-25 0-3-15,25 0-2 16,0 0-6-16,-26-8-1 16,26 8 2-16,0 0-4 15,0 0 4 1,-28-8 4-16,28 8 8 0,0 0 2 15,0 0 3-15,-11-30 0 0,11 30 2 16,16-29 0 0,-16 29-2-16,37-43-4 0,-37 43-7 15,47-43-1 1,-17 18 0-16,-7 1 4 0,5 3 0 15,-5-3 5 1,0 3 0-16,-23 21 0 0,47-40 0 16,-47 40-2-16,51-38-2 0,-23 25-4 15,2-4-2 1,5 7-4-16,0-2-1 15,5 2-1-15,-1-1 2 16,3 2-1-16,0 0 0 0,0 2 2 16,-3-2-1-1,1 9 1-15,-5-10-1 16,-3 10 4-16,-2-11-4 15,1 11 2-15,-3 0 0 0,-1-9-1 16,-1 9 1-16,-3 0-1 16,3 0 1-1,-3 0-1-15,5-8 0 0,2 8 1 16,1 0 0-16,1-10 0 15,5 10 2-15,1-8-3 16,1 8 1 0,-2-8 0-16,5 8-1 0,-2 0 1 15,-5 0-1-15,-1-9 1 16,-1 9-2-16,-3 0 1 15,0 9 0-15,1-9-2 0,-6 0 1 16,8 11-1 0,-5-11 2-16,2 13-3 0,0-13 3 15,0 14-2 1,1-6 1-16,-3 0 2 0,2 6 0 15,-2-3-2 1,2 0-1-16,0 5 2 0,0 1-3 16,1 1 3-16,1 2-1 15,1-2 0-15,-1 5-1 16,1 0 1-16,-1-2 1 0,-1 7 1 15,-1-5-1 1,-2 2 0-16,2 2-2 16,-2-2 1-16,0 0 1 15,0 4-1-15,-5 4 0 0,5-7 0 16,-3 1 0-1,3 6 1-15,-7-3 1 16,0 3-3-16,0-1 2 0,-2-2 2 16,-5 1-1-16,0 3 2 15,0-6 0-15,0 6 3 16,-3-1-3-1,8 2 5-15,-1-2-4 0,1 2 1 16,4-1-1-16,1 4 1 16,-1-5-1-16,0 2 1 15,0-6 2 1,1 0-1-16,-4-4 3 0,-1 4 3 15,-3-6 0-15,-16-23 0 0,31 49-1 16,-15-25-3 0,0 0-1-16,3 10-11 0,2-4 0 15,-3 0 0 1,3-1 0-16,2 7 0 0,1-5 0 15,1-1 0 1,-6 0 0-16,4-4 0 0,-4 7 0 16,-1-7 0-16,3 4 0 0,-4-3 0 15,1 3 0 1,-2 1 0-16,1 1 0 15,-1-2 0-15,0 7 0 16,5-2 0-16,-2-2 0 0,2 4 0 16,2 3 0-1,-4-5 0-15,6 6 0 16,-6-2 0-16,2-3 0 15,0 4 0-15,0-2 0 0,0 7 0 16,-1-8 0-16,1 5 0 16,-2-1 0-1,4 5 0-15,-2-7 0 0,0 1 0 16,0 4 0-16,5-3 0 15,-5 1 0-15,4-1 0 16,-2 3 0 0,3 0 0-16,0 3 0 0,-1-4 0 15,1 4 0 1,-5-4 0-16,2-1 0 0,-2 2 0 15,-5-3 0-15,3-1 0 0,-8 4 0 16,3-3 0 0,-4 0 0-16,1 4 0 0,-2 2 0 15,3-4 0 1,2-3 0-16,-2 2 0 0,-3-1 0 15,5-5 0 1,-2 8 0-16,2-7 0 0,-5 1 0 16,-2 7 0-16,2 1 0 15,0 2 0-15,1 0 0 16,1 1 0-16,1 3 0 15,0-2 0-15,2 0 0 16,0-2 0-16,-1-1 0 16,1-2 0-16,-2 0 0 15,-3 2 0-15,3 3 0 16,2 4 0-16,0 1 0 15,0 2 0-15,2 2 0 16,3 3 0-16,-1-1 0 0,3 1 0 16,0-7 0-1,-2-1 0-15,6 1 0 0,-4 0 0 16,3 3 0-1,-4-1 0-15,4 8 0 0,-6-1 0 16,1 2 0 0,-3 5 0-16,-6 0 0 0,1 1 0 15,-11-7 0 1,7 0 0-16,-7-4 0 0,0-4 0 15,9 5 0-15,-9-6 0 16,0 1 0-16,0-2 0 16,10 2 0-16,-10-4 0 0,11-2 0 15,-11 2 0 1,12-8 0-16,-5 5 0 0,5 2 0 15,-1 3 0 1,-4-2 0-16,5 2 0 0,-3 0 0 16,0-2 0-1,1 2 0-15,-3-3 0 0,2 2 0 16,0-8 0-16,-9 0 0 0,12-2 0 15,-12-6 0 1,12 0 0-16,-12-7 0 16,11 3 0-16,-11-6 0 15,0 2 0-15,7 4 0 0,-7 1 0 16,0 1 0-1,12 4 0-15,-12 7 0 16,11 0 0-16,1 11 0 16,-5-4 0-16,5 3 0 0,-5-5 0 15,4-1 0-15,-1 3 0 16,-3-6 0-1,-7 0 0-15,11-1 0 0,-11-8 0 16,9 9 0-16,-9 3 0 16,10 3 0-16,-10 5 0 15,14 4 0 1,-14 3 0-16,14 0 0 0,-14 4 0 15,14 2 0-15,-14-1 0 16,14-3 0-16,-14-1 0 16,7-2 0-16,-7-2 0 0,14 2 0 15,-14 2 0 1,11-4 0-16,-2-3 0 0,-9 0 0 15,12 2 0 1,-12-6 0-16,12 1 0 0,-12-7 0 16,0-2 0-1,0 2 0-15,0-1 0 0,0 0 0 16,0 1 0-16,-12-4 0 15,12 1 0-15,-7 5 0 16,7 1 0-16,-9-2 0 0,9-2 0 16,0 4 0-1,0-1 0-15,0 5 0 16,0 1 0-16,-10-7 0 15,10 3 0-15,-11-5 0 0,-1 5 0 16,-2-6 0 0,0-1 0-16,-2 1 0 15,0-5 0-15,-1 6 0 0,4 2 0 16,-1-3 0-16,0-1 0 15,4-2 0-15,-4 3 0 16,0-5 0 0,0 4 0-16,1-11 0 0,-4 8 0 15,1-4 0-15,-3-1 0 16,-2 5 0-16,3-4 0 15,-3 5 0 1,-2-2 0-16,2 6 0 0,-5 1 0 16,3 4 0-16,-5-2 0 0,-2 3 0 15,0-4 0 1,2 0 0-16,-3-5 0 0,1 0 0 15,0-7 0 1,0-4 0-16,-1 1 0 0,4-2 0 16,-4-2 0-1,-1 1 0-15,-1 0 0 0,3-6 0 16,-3 3 0-16,1 0 0 15,-3-1 0-15,2 1 0 16,-1 2 0-16,-6 0 0 16,0 1 0-16,-4 0 0 15,-2-3 0-15,-5 2 0 16,-1 2 0-16,-6-10 0 15,0-2 0-15,2 0 0 16,-2-2 0-16,-2 1 0 16,2 3 0-16,-1-4 0 15,1 3 0-15,-2 0 0 0,-1 0 0 16,-1 1 0-1,-1-1 0-15,0-1 0 0,0-1 0 16,-4-4 0 0,2 2 0-16,2-3 0 0,2 4 0 15,3-2 0 1,-2-1 0-16,6 1 0 0,-1-3 0 15,-1 0 0 1,2 2 0-16,1-5 0 0,-1-1 0 16,-4-1 0-16,-2 2 0 0,-3-4 0 15,-5 2 0 1,6 2 0-16,-3-2 0 15,2-2 0-15,2-8 0 16,3 13 0-16,2-13 0 0,8 11 0 16,-1-11 0-1,4 0 0-15,-1 0 0 16,-1 0 0-16,1 0 0 0,-5 0 0 15,2 0 0-15,2 0 0 16,-4 0 0-16,-2-11 0 16,2 11 0-1,2-13 0-15,-2 5 0 0,2-2-2 16,0-2 4-16,-2 4-2 15,11-5-2-15,-4-1 0 16,5-2 2 0,4-2-1-16,0 0-1 0,-2-5 2 15,4-3-2-15,3-10 0 0,-5 3 0 16,-2-2 3-1,2-1-2-15,-7 1 3 0,5 1-1 16,-5 5 0 0,7 2-2-16,2 3 2 0,3 2-1 15,30 22 0 1,-37-24-1-16,37 24-48 0,0 0-88 15,26-8-27 1,6 8-3-16,-11-32-13 0,14-1 0 16</inkml:trace>
  </inkml:traceGroup>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0.87781" units="1/cm"/>
          <inkml:channelProperty channel="Y" name="resolution" value="2093.47046" units="1/cm"/>
          <inkml:channelProperty channel="F" name="resolution" value="6.53591E-7" units="1/dev"/>
          <inkml:channelProperty channel="T" name="resolution" value="1" units="1/dev"/>
        </inkml:channelProperties>
      </inkml:inkSource>
      <inkml:timestamp xml:id="ts0" timeString="2015-10-15T23:37:25.032"/>
    </inkml:context>
    <inkml:brush xml:id="br0">
      <inkml:brushProperty name="width" value="0.02646" units="cm"/>
      <inkml:brushProperty name="height" value="0.02646" units="cm"/>
      <inkml:brushProperty name="fitToCurve" value="1"/>
    </inkml:brush>
  </inkml:definitions>
  <inkml:traceGroup>
    <inkml:annotationXML>
      <emma:emma xmlns:emma="http://www.w3.org/2003/04/emma" version="1.0">
        <emma:interpretation id="{CD9611DB-6E4C-46D5-BEA9-C384AB811474}" emma:medium="tactile" emma:mode="ink">
          <msink:context xmlns:msink="http://schemas.microsoft.com/ink/2010/main" type="inkDrawing" rotatedBoundingBox="15416,13279 19330,13233 19334,13574 15420,13620" semanticType="underline" shapeName="Other">
            <msink:sourceLink direction="with" ref="{C3748D07-2A33-4E01-94E5-D77317C25642}"/>
          </msink:context>
        </emma:interpretation>
      </emma:emma>
    </inkml:annotationXML>
    <inkml:trace contextRef="#ctx0" brushRef="#br0">0 172 40 0,'0'0'65'0,"0"0"-12"0,30 10-26 16,-30-10-7-16,0 0 9 0,28 0 10 15,-28 0 0 1,0 0-2-16,33-8-8 0,-33 8-2 16,39 0-2-1,-13 0 2-15,9 0-5 0,4 8-8 16,5-8-7-1,10 0-6-15,-1 9 7 0,3-9 4 16,2 0 9 0,5 0 3-16,2 0 3 0,7-11-2 15,0 11-2-15,3-8 2 16,2 8-8-16,2-11-6 15,0 11-9-15,2-11 0 0,-2 11-2 16,0-11 6 0,0 11 6-16,-2-14-1 15,7 7 3-15,-3-2-1 16,5 9 2-16,0-14-4 15,0 14 1-15,0-10-7 16,5 10-1-16,-5 0-2 16,0-6 1-16,-4 6-3 0,-1 0 0 15,0 0 1 1,-2-8-1-16,5 8 1 0,-7 0-3 15,-3 0 1 1,1 0-1-16,-10 0 2 0,2 10-2 16,1-10 2-1,-3 8-3-15,-2-8 3 0,-5 7 0 16,-2-7-2-16,-5 0 2 0,2 0-1 15,-13 0 1 1,-3 0 0-16,-12 0 3 0,-25 0-4 16,38 0 0-1,-38 0 4-15,0 0-5 0,0 0 3 16,23 12 1-1,-23-12-1-15,0 0 1 0,0 0 5 16,0 0 0 0,0 0 2-16,0 0 2 0,0 0 3 15,0 0 3-15,-7 23 1 16,7-23 7-1,-12 24 4-15,12-24-1 0,-18 32-3 16,18-32 0-16,-31 44-20 16,31-44-5-16,-34 39 0 15,34-39 0 1,-31 36 0-16,31-36 0 0,0 0 0 15,-23 31 0-15,23-31 0 16,0 0 0-16,0 0-11 16,26 0-13-16,-26 0-9 0,46-23-12 15,-16 6-14 1,15 2-2-16,-1-8-13 0,7 1 3 15,0 0 2 1,0 5 9-16,-7-1 5 0,-4 5 18 16,-10 1 24-1,-4 1 25-15,-26 11 21 0,0 0 7 16,0 0 10-16,0 0 0 15,0-26 5-15,0 26 1 16,-35-14 1-16,7 5-11 0,2-1-4 16,-6 3 1-1,2-7-4-15,-12 1-4 16,7 3-1-16,-5-4-14 15,6 6-20-15,-6-4 0 0,5 12 0 16,3-11 0 0,1 11 0-16,31 0-72 15,-32 0-47-15,32 0-37 0,0 0-9 16,0 0-3-16,0 0-3 15,0 0-1-15</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39010F-43D2-4744-A176-62A83DDB069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407362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9010F-43D2-4744-A176-62A83DDB069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144239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9010F-43D2-4744-A176-62A83DDB069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171159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9010F-43D2-4744-A176-62A83DDB069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214722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9010F-43D2-4744-A176-62A83DDB069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147968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39010F-43D2-4744-A176-62A83DDB069E}"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316848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39010F-43D2-4744-A176-62A83DDB069E}"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138734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39010F-43D2-4744-A176-62A83DDB069E}"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218595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9010F-43D2-4744-A176-62A83DDB069E}"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35727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9010F-43D2-4744-A176-62A83DDB069E}"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325485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9010F-43D2-4744-A176-62A83DDB069E}"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9816-AF20-435B-94AF-A6B203067CF7}" type="slidenum">
              <a:rPr lang="en-US" smtClean="0"/>
              <a:t>‹#›</a:t>
            </a:fld>
            <a:endParaRPr lang="en-US"/>
          </a:p>
        </p:txBody>
      </p:sp>
    </p:spTree>
    <p:extLst>
      <p:ext uri="{BB962C8B-B14F-4D97-AF65-F5344CB8AC3E}">
        <p14:creationId xmlns:p14="http://schemas.microsoft.com/office/powerpoint/2010/main" val="57699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9010F-43D2-4744-A176-62A83DDB069E}" type="datetimeFigureOut">
              <a:rPr lang="en-US" smtClean="0"/>
              <a:t>10/15/2015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9816-AF20-435B-94AF-A6B203067CF7}" type="slidenum">
              <a:rPr lang="en-US" smtClean="0"/>
              <a:t>‹#›</a:t>
            </a:fld>
            <a:endParaRPr lang="en-US"/>
          </a:p>
        </p:txBody>
      </p:sp>
    </p:spTree>
    <p:extLst>
      <p:ext uri="{BB962C8B-B14F-4D97-AF65-F5344CB8AC3E}">
        <p14:creationId xmlns:p14="http://schemas.microsoft.com/office/powerpoint/2010/main" val="332766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0.emf"/><Relationship Id="rId42" Type="http://schemas.openxmlformats.org/officeDocument/2006/relationships/customXml" Target="../ink/ink21.xml"/><Relationship Id="rId47" Type="http://schemas.openxmlformats.org/officeDocument/2006/relationships/image" Target="../media/image23.emf"/><Relationship Id="rId63" Type="http://schemas.openxmlformats.org/officeDocument/2006/relationships/image" Target="../media/image31.emf"/><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44.emf"/><Relationship Id="rId16" Type="http://schemas.openxmlformats.org/officeDocument/2006/relationships/customXml" Target="../ink/ink8.xml"/><Relationship Id="rId11" Type="http://schemas.openxmlformats.org/officeDocument/2006/relationships/image" Target="../media/image5.emf"/><Relationship Id="rId32" Type="http://schemas.openxmlformats.org/officeDocument/2006/relationships/customXml" Target="../ink/ink16.xml"/><Relationship Id="rId37" Type="http://schemas.openxmlformats.org/officeDocument/2006/relationships/image" Target="../media/image18.emf"/><Relationship Id="rId53" Type="http://schemas.openxmlformats.org/officeDocument/2006/relationships/image" Target="../media/image26.emf"/><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39.emf"/><Relationship Id="rId5" Type="http://schemas.openxmlformats.org/officeDocument/2006/relationships/image" Target="../media/image2.emf"/><Relationship Id="rId90" Type="http://schemas.openxmlformats.org/officeDocument/2006/relationships/customXml" Target="../ink/ink45.xml"/><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emf"/><Relationship Id="rId30" Type="http://schemas.openxmlformats.org/officeDocument/2006/relationships/customXml" Target="../ink/ink15.xml"/><Relationship Id="rId35" Type="http://schemas.openxmlformats.org/officeDocument/2006/relationships/image" Target="../media/image17.emf"/><Relationship Id="rId43" Type="http://schemas.openxmlformats.org/officeDocument/2006/relationships/image" Target="../media/image21.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4.emf"/><Relationship Id="rId77" Type="http://schemas.openxmlformats.org/officeDocument/2006/relationships/image" Target="../media/image38.emf"/><Relationship Id="rId8" Type="http://schemas.openxmlformats.org/officeDocument/2006/relationships/customXml" Target="../ink/ink4.xml"/><Relationship Id="rId51" Type="http://schemas.openxmlformats.org/officeDocument/2006/relationships/image" Target="../media/image25.emf"/><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42.emf"/><Relationship Id="rId3" Type="http://schemas.openxmlformats.org/officeDocument/2006/relationships/image" Target="../media/image1.emf"/><Relationship Id="rId12" Type="http://schemas.openxmlformats.org/officeDocument/2006/relationships/customXml" Target="../ink/ink6.xml"/><Relationship Id="rId17" Type="http://schemas.openxmlformats.org/officeDocument/2006/relationships/image" Target="../media/image8.emf"/><Relationship Id="rId25" Type="http://schemas.openxmlformats.org/officeDocument/2006/relationships/image" Target="../media/image12.emf"/><Relationship Id="rId33" Type="http://schemas.openxmlformats.org/officeDocument/2006/relationships/image" Target="../media/image16.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29.emf"/><Relationship Id="rId67" Type="http://schemas.openxmlformats.org/officeDocument/2006/relationships/image" Target="../media/image33.emf"/><Relationship Id="rId20" Type="http://schemas.openxmlformats.org/officeDocument/2006/relationships/customXml" Target="../ink/ink10.xml"/><Relationship Id="rId41" Type="http://schemas.openxmlformats.org/officeDocument/2006/relationships/image" Target="../media/image20.emf"/><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37.emf"/><Relationship Id="rId83" Type="http://schemas.openxmlformats.org/officeDocument/2006/relationships/image" Target="../media/image41.emf"/><Relationship Id="rId88" Type="http://schemas.openxmlformats.org/officeDocument/2006/relationships/customXml" Target="../ink/ink44.xml"/><Relationship Id="rId91"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7.emf"/><Relationship Id="rId23" Type="http://schemas.openxmlformats.org/officeDocument/2006/relationships/image" Target="../media/image11.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4.emf"/><Relationship Id="rId57" Type="http://schemas.openxmlformats.org/officeDocument/2006/relationships/image" Target="../media/image28.emf"/><Relationship Id="rId10" Type="http://schemas.openxmlformats.org/officeDocument/2006/relationships/customXml" Target="../ink/ink5.xml"/><Relationship Id="rId31" Type="http://schemas.openxmlformats.org/officeDocument/2006/relationships/image" Target="../media/image15.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2.emf"/><Relationship Id="rId73" Type="http://schemas.openxmlformats.org/officeDocument/2006/relationships/image" Target="../media/image36.emf"/><Relationship Id="rId78" Type="http://schemas.openxmlformats.org/officeDocument/2006/relationships/customXml" Target="../ink/ink39.xml"/><Relationship Id="rId81" Type="http://schemas.openxmlformats.org/officeDocument/2006/relationships/image" Target="../media/image40.emf"/><Relationship Id="rId86" Type="http://schemas.openxmlformats.org/officeDocument/2006/relationships/customXml" Target="../ink/ink43.xml"/><Relationship Id="rId4" Type="http://schemas.openxmlformats.org/officeDocument/2006/relationships/customXml" Target="../ink/ink2.xml"/><Relationship Id="rId9" Type="http://schemas.openxmlformats.org/officeDocument/2006/relationships/image" Target="../media/image4.emf"/><Relationship Id="rId13" Type="http://schemas.openxmlformats.org/officeDocument/2006/relationships/image" Target="../media/image6.emf"/><Relationship Id="rId18" Type="http://schemas.openxmlformats.org/officeDocument/2006/relationships/customXml" Target="../ink/ink9.xml"/><Relationship Id="rId39" Type="http://schemas.openxmlformats.org/officeDocument/2006/relationships/image" Target="../media/image19.emf"/><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7.emf"/><Relationship Id="rId76" Type="http://schemas.openxmlformats.org/officeDocument/2006/relationships/customXml" Target="../ink/ink38.xml"/><Relationship Id="rId7" Type="http://schemas.openxmlformats.org/officeDocument/2006/relationships/image" Target="../media/image3.emf"/><Relationship Id="rId71" Type="http://schemas.openxmlformats.org/officeDocument/2006/relationships/image" Target="../media/image35.emf"/><Relationship Id="rId2" Type="http://schemas.openxmlformats.org/officeDocument/2006/relationships/customXml" Target="../ink/ink1.xml"/><Relationship Id="rId29" Type="http://schemas.openxmlformats.org/officeDocument/2006/relationships/image" Target="../media/image14.emf"/><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2.emf"/><Relationship Id="rId66" Type="http://schemas.openxmlformats.org/officeDocument/2006/relationships/customXml" Target="../ink/ink33.xml"/><Relationship Id="rId87" Type="http://schemas.openxmlformats.org/officeDocument/2006/relationships/image" Target="../media/image43.emf"/><Relationship Id="rId61" Type="http://schemas.openxmlformats.org/officeDocument/2006/relationships/image" Target="../media/image30.emf"/><Relationship Id="rId82" Type="http://schemas.openxmlformats.org/officeDocument/2006/relationships/customXml" Target="../ink/ink41.xml"/><Relationship Id="rId19" Type="http://schemas.openxmlformats.org/officeDocument/2006/relationships/image" Target="../media/image9.emf"/></Relationships>
</file>

<file path=ppt/slides/_rels/slide4.xml.rels><?xml version="1.0" encoding="UTF-8" standalone="yes"?>
<Relationships xmlns="http://schemas.openxmlformats.org/package/2006/relationships"><Relationship Id="rId26" Type="http://schemas.openxmlformats.org/officeDocument/2006/relationships/customXml" Target="../ink/ink58.xml"/><Relationship Id="rId21" Type="http://schemas.openxmlformats.org/officeDocument/2006/relationships/image" Target="../media/image55.emf"/><Relationship Id="rId42" Type="http://schemas.openxmlformats.org/officeDocument/2006/relationships/customXml" Target="../ink/ink66.xml"/><Relationship Id="rId47" Type="http://schemas.openxmlformats.org/officeDocument/2006/relationships/image" Target="../media/image68.emf"/><Relationship Id="rId63" Type="http://schemas.openxmlformats.org/officeDocument/2006/relationships/image" Target="../media/image76.emf"/><Relationship Id="rId68" Type="http://schemas.openxmlformats.org/officeDocument/2006/relationships/customXml" Target="../ink/ink79.xml"/><Relationship Id="rId84" Type="http://schemas.openxmlformats.org/officeDocument/2006/relationships/customXml" Target="../ink/ink87.xml"/><Relationship Id="rId89" Type="http://schemas.openxmlformats.org/officeDocument/2006/relationships/image" Target="../media/image89.emf"/><Relationship Id="rId16" Type="http://schemas.openxmlformats.org/officeDocument/2006/relationships/customXml" Target="../ink/ink53.xml"/><Relationship Id="rId11" Type="http://schemas.openxmlformats.org/officeDocument/2006/relationships/image" Target="../media/image50.emf"/><Relationship Id="rId32" Type="http://schemas.openxmlformats.org/officeDocument/2006/relationships/customXml" Target="../ink/ink61.xml"/><Relationship Id="rId37" Type="http://schemas.openxmlformats.org/officeDocument/2006/relationships/image" Target="../media/image63.emf"/><Relationship Id="rId53" Type="http://schemas.openxmlformats.org/officeDocument/2006/relationships/image" Target="../media/image71.emf"/><Relationship Id="rId58" Type="http://schemas.openxmlformats.org/officeDocument/2006/relationships/customXml" Target="../ink/ink74.xml"/><Relationship Id="rId74" Type="http://schemas.openxmlformats.org/officeDocument/2006/relationships/customXml" Target="../ink/ink82.xml"/><Relationship Id="rId79" Type="http://schemas.openxmlformats.org/officeDocument/2006/relationships/image" Target="../media/image84.emf"/><Relationship Id="rId5" Type="http://schemas.openxmlformats.org/officeDocument/2006/relationships/image" Target="../media/image47.emf"/><Relationship Id="rId90" Type="http://schemas.openxmlformats.org/officeDocument/2006/relationships/customXml" Target="../ink/ink90.xml"/><Relationship Id="rId95" Type="http://schemas.openxmlformats.org/officeDocument/2006/relationships/image" Target="../media/image92.emf"/><Relationship Id="rId22" Type="http://schemas.openxmlformats.org/officeDocument/2006/relationships/customXml" Target="../ink/ink56.xml"/><Relationship Id="rId27" Type="http://schemas.openxmlformats.org/officeDocument/2006/relationships/image" Target="../media/image58.emf"/><Relationship Id="rId43" Type="http://schemas.openxmlformats.org/officeDocument/2006/relationships/image" Target="../media/image66.emf"/><Relationship Id="rId48" Type="http://schemas.openxmlformats.org/officeDocument/2006/relationships/customXml" Target="../ink/ink69.xml"/><Relationship Id="rId64" Type="http://schemas.openxmlformats.org/officeDocument/2006/relationships/customXml" Target="../ink/ink77.xml"/><Relationship Id="rId69" Type="http://schemas.openxmlformats.org/officeDocument/2006/relationships/image" Target="../media/image79.emf"/><Relationship Id="rId80" Type="http://schemas.openxmlformats.org/officeDocument/2006/relationships/customXml" Target="../ink/ink85.xml"/><Relationship Id="rId85" Type="http://schemas.openxmlformats.org/officeDocument/2006/relationships/image" Target="../media/image87.emf"/><Relationship Id="rId3" Type="http://schemas.openxmlformats.org/officeDocument/2006/relationships/image" Target="../media/image46.emf"/><Relationship Id="rId12" Type="http://schemas.openxmlformats.org/officeDocument/2006/relationships/customXml" Target="../ink/ink51.xml"/><Relationship Id="rId17" Type="http://schemas.openxmlformats.org/officeDocument/2006/relationships/image" Target="../media/image53.emf"/><Relationship Id="rId25" Type="http://schemas.openxmlformats.org/officeDocument/2006/relationships/image" Target="../media/image57.emf"/><Relationship Id="rId33" Type="http://schemas.openxmlformats.org/officeDocument/2006/relationships/image" Target="../media/image61.emf"/><Relationship Id="rId38" Type="http://schemas.openxmlformats.org/officeDocument/2006/relationships/customXml" Target="../ink/ink64.xml"/><Relationship Id="rId46" Type="http://schemas.openxmlformats.org/officeDocument/2006/relationships/customXml" Target="../ink/ink68.xml"/><Relationship Id="rId59" Type="http://schemas.openxmlformats.org/officeDocument/2006/relationships/image" Target="../media/image74.emf"/><Relationship Id="rId67" Type="http://schemas.openxmlformats.org/officeDocument/2006/relationships/image" Target="../media/image78.emf"/><Relationship Id="rId20" Type="http://schemas.openxmlformats.org/officeDocument/2006/relationships/customXml" Target="../ink/ink55.xml"/><Relationship Id="rId41" Type="http://schemas.openxmlformats.org/officeDocument/2006/relationships/image" Target="../media/image65.emf"/><Relationship Id="rId54" Type="http://schemas.openxmlformats.org/officeDocument/2006/relationships/customXml" Target="../ink/ink72.xml"/><Relationship Id="rId62" Type="http://schemas.openxmlformats.org/officeDocument/2006/relationships/customXml" Target="../ink/ink76.xml"/><Relationship Id="rId70" Type="http://schemas.openxmlformats.org/officeDocument/2006/relationships/customXml" Target="../ink/ink80.xml"/><Relationship Id="rId75" Type="http://schemas.openxmlformats.org/officeDocument/2006/relationships/image" Target="../media/image82.emf"/><Relationship Id="rId83" Type="http://schemas.openxmlformats.org/officeDocument/2006/relationships/image" Target="../media/image86.emf"/><Relationship Id="rId88" Type="http://schemas.openxmlformats.org/officeDocument/2006/relationships/customXml" Target="../ink/ink89.xml"/><Relationship Id="rId91" Type="http://schemas.openxmlformats.org/officeDocument/2006/relationships/image" Target="../media/image90.emf"/><Relationship Id="rId96" Type="http://schemas.openxmlformats.org/officeDocument/2006/relationships/customXml" Target="../ink/ink93.xml"/><Relationship Id="rId1" Type="http://schemas.openxmlformats.org/officeDocument/2006/relationships/slideLayout" Target="../slideLayouts/slideLayout2.xml"/><Relationship Id="rId6" Type="http://schemas.openxmlformats.org/officeDocument/2006/relationships/customXml" Target="../ink/ink48.xml"/><Relationship Id="rId15" Type="http://schemas.openxmlformats.org/officeDocument/2006/relationships/image" Target="../media/image52.emf"/><Relationship Id="rId23" Type="http://schemas.openxmlformats.org/officeDocument/2006/relationships/image" Target="../media/image56.emf"/><Relationship Id="rId28" Type="http://schemas.openxmlformats.org/officeDocument/2006/relationships/customXml" Target="../ink/ink59.xml"/><Relationship Id="rId36" Type="http://schemas.openxmlformats.org/officeDocument/2006/relationships/customXml" Target="../ink/ink63.xml"/><Relationship Id="rId49" Type="http://schemas.openxmlformats.org/officeDocument/2006/relationships/image" Target="../media/image69.emf"/><Relationship Id="rId57" Type="http://schemas.openxmlformats.org/officeDocument/2006/relationships/image" Target="../media/image73.emf"/><Relationship Id="rId10" Type="http://schemas.openxmlformats.org/officeDocument/2006/relationships/customXml" Target="../ink/ink50.xml"/><Relationship Id="rId31" Type="http://schemas.openxmlformats.org/officeDocument/2006/relationships/image" Target="../media/image60.emf"/><Relationship Id="rId44" Type="http://schemas.openxmlformats.org/officeDocument/2006/relationships/customXml" Target="../ink/ink67.xml"/><Relationship Id="rId52" Type="http://schemas.openxmlformats.org/officeDocument/2006/relationships/customXml" Target="../ink/ink71.xml"/><Relationship Id="rId60" Type="http://schemas.openxmlformats.org/officeDocument/2006/relationships/customXml" Target="../ink/ink75.xml"/><Relationship Id="rId65" Type="http://schemas.openxmlformats.org/officeDocument/2006/relationships/image" Target="../media/image77.emf"/><Relationship Id="rId73" Type="http://schemas.openxmlformats.org/officeDocument/2006/relationships/image" Target="../media/image81.emf"/><Relationship Id="rId78" Type="http://schemas.openxmlformats.org/officeDocument/2006/relationships/customXml" Target="../ink/ink84.xml"/><Relationship Id="rId81" Type="http://schemas.openxmlformats.org/officeDocument/2006/relationships/image" Target="../media/image85.emf"/><Relationship Id="rId86" Type="http://schemas.openxmlformats.org/officeDocument/2006/relationships/customXml" Target="../ink/ink88.xml"/><Relationship Id="rId94" Type="http://schemas.openxmlformats.org/officeDocument/2006/relationships/customXml" Target="../ink/ink92.xml"/><Relationship Id="rId99" Type="http://schemas.openxmlformats.org/officeDocument/2006/relationships/image" Target="../media/image94.emf"/><Relationship Id="rId4" Type="http://schemas.openxmlformats.org/officeDocument/2006/relationships/customXml" Target="../ink/ink47.xml"/><Relationship Id="rId9" Type="http://schemas.openxmlformats.org/officeDocument/2006/relationships/image" Target="../media/image49.emf"/><Relationship Id="rId13" Type="http://schemas.openxmlformats.org/officeDocument/2006/relationships/image" Target="../media/image51.emf"/><Relationship Id="rId18" Type="http://schemas.openxmlformats.org/officeDocument/2006/relationships/customXml" Target="../ink/ink54.xml"/><Relationship Id="rId39" Type="http://schemas.openxmlformats.org/officeDocument/2006/relationships/image" Target="../media/image64.emf"/><Relationship Id="rId34" Type="http://schemas.openxmlformats.org/officeDocument/2006/relationships/customXml" Target="../ink/ink62.xml"/><Relationship Id="rId50" Type="http://schemas.openxmlformats.org/officeDocument/2006/relationships/customXml" Target="../ink/ink70.xml"/><Relationship Id="rId55" Type="http://schemas.openxmlformats.org/officeDocument/2006/relationships/image" Target="../media/image72.emf"/><Relationship Id="rId76" Type="http://schemas.openxmlformats.org/officeDocument/2006/relationships/customXml" Target="../ink/ink83.xml"/><Relationship Id="rId97" Type="http://schemas.openxmlformats.org/officeDocument/2006/relationships/image" Target="../media/image93.emf"/><Relationship Id="rId7" Type="http://schemas.openxmlformats.org/officeDocument/2006/relationships/image" Target="../media/image48.emf"/><Relationship Id="rId71" Type="http://schemas.openxmlformats.org/officeDocument/2006/relationships/image" Target="../media/image80.emf"/><Relationship Id="rId92" Type="http://schemas.openxmlformats.org/officeDocument/2006/relationships/customXml" Target="../ink/ink91.xml"/><Relationship Id="rId2" Type="http://schemas.openxmlformats.org/officeDocument/2006/relationships/customXml" Target="../ink/ink46.xml"/><Relationship Id="rId29" Type="http://schemas.openxmlformats.org/officeDocument/2006/relationships/image" Target="../media/image59.emf"/><Relationship Id="rId24" Type="http://schemas.openxmlformats.org/officeDocument/2006/relationships/customXml" Target="../ink/ink57.xml"/><Relationship Id="rId40" Type="http://schemas.openxmlformats.org/officeDocument/2006/relationships/customXml" Target="../ink/ink65.xml"/><Relationship Id="rId45" Type="http://schemas.openxmlformats.org/officeDocument/2006/relationships/image" Target="../media/image67.emf"/><Relationship Id="rId66" Type="http://schemas.openxmlformats.org/officeDocument/2006/relationships/customXml" Target="../ink/ink78.xml"/><Relationship Id="rId87" Type="http://schemas.openxmlformats.org/officeDocument/2006/relationships/image" Target="../media/image88.emf"/><Relationship Id="rId61" Type="http://schemas.openxmlformats.org/officeDocument/2006/relationships/image" Target="../media/image75.emf"/><Relationship Id="rId82" Type="http://schemas.openxmlformats.org/officeDocument/2006/relationships/customXml" Target="../ink/ink86.xml"/><Relationship Id="rId19" Type="http://schemas.openxmlformats.org/officeDocument/2006/relationships/image" Target="../media/image54.emf"/><Relationship Id="rId14" Type="http://schemas.openxmlformats.org/officeDocument/2006/relationships/customXml" Target="../ink/ink52.xml"/><Relationship Id="rId30" Type="http://schemas.openxmlformats.org/officeDocument/2006/relationships/customXml" Target="../ink/ink60.xml"/><Relationship Id="rId35" Type="http://schemas.openxmlformats.org/officeDocument/2006/relationships/image" Target="../media/image62.emf"/><Relationship Id="rId56" Type="http://schemas.openxmlformats.org/officeDocument/2006/relationships/customXml" Target="../ink/ink73.xml"/><Relationship Id="rId77" Type="http://schemas.openxmlformats.org/officeDocument/2006/relationships/image" Target="../media/image83.emf"/><Relationship Id="rId8" Type="http://schemas.openxmlformats.org/officeDocument/2006/relationships/customXml" Target="../ink/ink49.xml"/><Relationship Id="rId51" Type="http://schemas.openxmlformats.org/officeDocument/2006/relationships/image" Target="../media/image70.emf"/><Relationship Id="rId72" Type="http://schemas.openxmlformats.org/officeDocument/2006/relationships/customXml" Target="../ink/ink81.xml"/><Relationship Id="rId93" Type="http://schemas.openxmlformats.org/officeDocument/2006/relationships/image" Target="../media/image91.emf"/><Relationship Id="rId98" Type="http://schemas.openxmlformats.org/officeDocument/2006/relationships/customXml" Target="../ink/ink94.xml"/></Relationships>
</file>

<file path=ppt/slides/_rels/slide5.xml.rels><?xml version="1.0" encoding="UTF-8" standalone="yes"?>
<Relationships xmlns="http://schemas.openxmlformats.org/package/2006/relationships"><Relationship Id="rId8" Type="http://schemas.openxmlformats.org/officeDocument/2006/relationships/customXml" Target="../ink/ink98.xml"/><Relationship Id="rId13" Type="http://schemas.openxmlformats.org/officeDocument/2006/relationships/image" Target="../media/image100.emf"/><Relationship Id="rId18" Type="http://schemas.openxmlformats.org/officeDocument/2006/relationships/customXml" Target="../ink/ink103.xml"/><Relationship Id="rId3" Type="http://schemas.openxmlformats.org/officeDocument/2006/relationships/image" Target="../media/image95.emf"/><Relationship Id="rId21" Type="http://schemas.openxmlformats.org/officeDocument/2006/relationships/image" Target="../media/image104.emf"/><Relationship Id="rId7" Type="http://schemas.openxmlformats.org/officeDocument/2006/relationships/image" Target="../media/image97.emf"/><Relationship Id="rId12" Type="http://schemas.openxmlformats.org/officeDocument/2006/relationships/customXml" Target="../ink/ink100.xml"/><Relationship Id="rId17" Type="http://schemas.openxmlformats.org/officeDocument/2006/relationships/image" Target="../media/image102.emf"/><Relationship Id="rId2" Type="http://schemas.openxmlformats.org/officeDocument/2006/relationships/customXml" Target="../ink/ink95.xml"/><Relationship Id="rId16" Type="http://schemas.openxmlformats.org/officeDocument/2006/relationships/customXml" Target="../ink/ink102.xml"/><Relationship Id="rId20" Type="http://schemas.openxmlformats.org/officeDocument/2006/relationships/customXml" Target="../ink/ink104.xml"/><Relationship Id="rId1" Type="http://schemas.openxmlformats.org/officeDocument/2006/relationships/slideLayout" Target="../slideLayouts/slideLayout2.xml"/><Relationship Id="rId6" Type="http://schemas.openxmlformats.org/officeDocument/2006/relationships/customXml" Target="../ink/ink97.xml"/><Relationship Id="rId11" Type="http://schemas.openxmlformats.org/officeDocument/2006/relationships/image" Target="../media/image99.emf"/><Relationship Id="rId5" Type="http://schemas.openxmlformats.org/officeDocument/2006/relationships/image" Target="../media/image96.emf"/><Relationship Id="rId15" Type="http://schemas.openxmlformats.org/officeDocument/2006/relationships/image" Target="../media/image101.emf"/><Relationship Id="rId23" Type="http://schemas.openxmlformats.org/officeDocument/2006/relationships/image" Target="../media/image105.emf"/><Relationship Id="rId10" Type="http://schemas.openxmlformats.org/officeDocument/2006/relationships/customXml" Target="../ink/ink99.xml"/><Relationship Id="rId19" Type="http://schemas.openxmlformats.org/officeDocument/2006/relationships/image" Target="../media/image103.emf"/><Relationship Id="rId4" Type="http://schemas.openxmlformats.org/officeDocument/2006/relationships/customXml" Target="../ink/ink96.xml"/><Relationship Id="rId9" Type="http://schemas.openxmlformats.org/officeDocument/2006/relationships/image" Target="../media/image98.emf"/><Relationship Id="rId14" Type="http://schemas.openxmlformats.org/officeDocument/2006/relationships/customXml" Target="../ink/ink101.xml"/><Relationship Id="rId22" Type="http://schemas.openxmlformats.org/officeDocument/2006/relationships/customXml" Target="../ink/ink105.xml"/></Relationships>
</file>

<file path=ppt/slides/_rels/slide6.xml.rels><?xml version="1.0" encoding="UTF-8" standalone="yes"?>
<Relationships xmlns="http://schemas.openxmlformats.org/package/2006/relationships"><Relationship Id="rId13" Type="http://schemas.openxmlformats.org/officeDocument/2006/relationships/image" Target="../media/image111.emf"/><Relationship Id="rId18" Type="http://schemas.openxmlformats.org/officeDocument/2006/relationships/customXml" Target="../ink/ink114.xml"/><Relationship Id="rId26" Type="http://schemas.openxmlformats.org/officeDocument/2006/relationships/customXml" Target="../ink/ink118.xml"/><Relationship Id="rId3" Type="http://schemas.openxmlformats.org/officeDocument/2006/relationships/image" Target="../media/image106.emf"/><Relationship Id="rId21" Type="http://schemas.openxmlformats.org/officeDocument/2006/relationships/image" Target="../media/image115.emf"/><Relationship Id="rId34" Type="http://schemas.openxmlformats.org/officeDocument/2006/relationships/customXml" Target="../ink/ink122.xml"/><Relationship Id="rId7" Type="http://schemas.openxmlformats.org/officeDocument/2006/relationships/image" Target="../media/image108.emf"/><Relationship Id="rId12" Type="http://schemas.openxmlformats.org/officeDocument/2006/relationships/customXml" Target="../ink/ink111.xml"/><Relationship Id="rId17" Type="http://schemas.openxmlformats.org/officeDocument/2006/relationships/image" Target="../media/image113.emf"/><Relationship Id="rId25" Type="http://schemas.openxmlformats.org/officeDocument/2006/relationships/image" Target="../media/image117.emf"/><Relationship Id="rId33" Type="http://schemas.openxmlformats.org/officeDocument/2006/relationships/image" Target="../media/image121.emf"/><Relationship Id="rId2" Type="http://schemas.openxmlformats.org/officeDocument/2006/relationships/customXml" Target="../ink/ink106.xml"/><Relationship Id="rId16" Type="http://schemas.openxmlformats.org/officeDocument/2006/relationships/customXml" Target="../ink/ink113.xml"/><Relationship Id="rId20" Type="http://schemas.openxmlformats.org/officeDocument/2006/relationships/customXml" Target="../ink/ink115.xml"/><Relationship Id="rId29" Type="http://schemas.openxmlformats.org/officeDocument/2006/relationships/image" Target="../media/image119.emf"/><Relationship Id="rId1" Type="http://schemas.openxmlformats.org/officeDocument/2006/relationships/slideLayout" Target="../slideLayouts/slideLayout2.xml"/><Relationship Id="rId6" Type="http://schemas.openxmlformats.org/officeDocument/2006/relationships/customXml" Target="../ink/ink108.xml"/><Relationship Id="rId11" Type="http://schemas.openxmlformats.org/officeDocument/2006/relationships/image" Target="../media/image110.emf"/><Relationship Id="rId24" Type="http://schemas.openxmlformats.org/officeDocument/2006/relationships/customXml" Target="../ink/ink117.xml"/><Relationship Id="rId32" Type="http://schemas.openxmlformats.org/officeDocument/2006/relationships/customXml" Target="../ink/ink121.xml"/><Relationship Id="rId5" Type="http://schemas.openxmlformats.org/officeDocument/2006/relationships/image" Target="../media/image107.emf"/><Relationship Id="rId15" Type="http://schemas.openxmlformats.org/officeDocument/2006/relationships/image" Target="../media/image112.emf"/><Relationship Id="rId23" Type="http://schemas.openxmlformats.org/officeDocument/2006/relationships/image" Target="../media/image116.emf"/><Relationship Id="rId28" Type="http://schemas.openxmlformats.org/officeDocument/2006/relationships/customXml" Target="../ink/ink119.xml"/><Relationship Id="rId10" Type="http://schemas.openxmlformats.org/officeDocument/2006/relationships/customXml" Target="../ink/ink110.xml"/><Relationship Id="rId19" Type="http://schemas.openxmlformats.org/officeDocument/2006/relationships/image" Target="../media/image114.emf"/><Relationship Id="rId31" Type="http://schemas.openxmlformats.org/officeDocument/2006/relationships/image" Target="../media/image120.emf"/><Relationship Id="rId4" Type="http://schemas.openxmlformats.org/officeDocument/2006/relationships/customXml" Target="../ink/ink107.xml"/><Relationship Id="rId9" Type="http://schemas.openxmlformats.org/officeDocument/2006/relationships/image" Target="../media/image109.emf"/><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118.emf"/><Relationship Id="rId30" Type="http://schemas.openxmlformats.org/officeDocument/2006/relationships/customXml" Target="../ink/ink120.xml"/><Relationship Id="rId35" Type="http://schemas.openxmlformats.org/officeDocument/2006/relationships/image" Target="../media/image122.emf"/><Relationship Id="rId8" Type="http://schemas.openxmlformats.org/officeDocument/2006/relationships/customXml" Target="../ink/ink109.xml"/></Relationships>
</file>

<file path=ppt/slides/_rels/slide7.xml.rels><?xml version="1.0" encoding="UTF-8" standalone="yes"?>
<Relationships xmlns="http://schemas.openxmlformats.org/package/2006/relationships"><Relationship Id="rId13" Type="http://schemas.openxmlformats.org/officeDocument/2006/relationships/image" Target="../media/image128.emf"/><Relationship Id="rId18" Type="http://schemas.openxmlformats.org/officeDocument/2006/relationships/customXml" Target="../ink/ink131.xml"/><Relationship Id="rId26" Type="http://schemas.openxmlformats.org/officeDocument/2006/relationships/customXml" Target="../ink/ink135.xml"/><Relationship Id="rId21" Type="http://schemas.openxmlformats.org/officeDocument/2006/relationships/image" Target="../media/image132.emf"/><Relationship Id="rId34" Type="http://schemas.openxmlformats.org/officeDocument/2006/relationships/customXml" Target="../ink/ink139.xml"/><Relationship Id="rId7" Type="http://schemas.openxmlformats.org/officeDocument/2006/relationships/image" Target="../media/image125.emf"/><Relationship Id="rId12" Type="http://schemas.openxmlformats.org/officeDocument/2006/relationships/customXml" Target="../ink/ink128.xml"/><Relationship Id="rId17" Type="http://schemas.openxmlformats.org/officeDocument/2006/relationships/image" Target="../media/image130.emf"/><Relationship Id="rId25" Type="http://schemas.openxmlformats.org/officeDocument/2006/relationships/image" Target="../media/image134.emf"/><Relationship Id="rId33" Type="http://schemas.openxmlformats.org/officeDocument/2006/relationships/image" Target="../media/image138.emf"/><Relationship Id="rId2" Type="http://schemas.openxmlformats.org/officeDocument/2006/relationships/customXml" Target="../ink/ink123.xml"/><Relationship Id="rId16" Type="http://schemas.openxmlformats.org/officeDocument/2006/relationships/customXml" Target="../ink/ink130.xml"/><Relationship Id="rId20" Type="http://schemas.openxmlformats.org/officeDocument/2006/relationships/customXml" Target="../ink/ink132.xml"/><Relationship Id="rId29" Type="http://schemas.openxmlformats.org/officeDocument/2006/relationships/image" Target="../media/image136.emf"/><Relationship Id="rId1" Type="http://schemas.openxmlformats.org/officeDocument/2006/relationships/slideLayout" Target="../slideLayouts/slideLayout2.xml"/><Relationship Id="rId6" Type="http://schemas.openxmlformats.org/officeDocument/2006/relationships/customXml" Target="../ink/ink125.xml"/><Relationship Id="rId11" Type="http://schemas.openxmlformats.org/officeDocument/2006/relationships/image" Target="../media/image127.emf"/><Relationship Id="rId24" Type="http://schemas.openxmlformats.org/officeDocument/2006/relationships/customXml" Target="../ink/ink134.xml"/><Relationship Id="rId32" Type="http://schemas.openxmlformats.org/officeDocument/2006/relationships/customXml" Target="../ink/ink138.xml"/><Relationship Id="rId37" Type="http://schemas.openxmlformats.org/officeDocument/2006/relationships/image" Target="../media/image140.emf"/><Relationship Id="rId5" Type="http://schemas.openxmlformats.org/officeDocument/2006/relationships/image" Target="../media/image124.emf"/><Relationship Id="rId15" Type="http://schemas.openxmlformats.org/officeDocument/2006/relationships/image" Target="../media/image129.emf"/><Relationship Id="rId23" Type="http://schemas.openxmlformats.org/officeDocument/2006/relationships/image" Target="../media/image133.emf"/><Relationship Id="rId28" Type="http://schemas.openxmlformats.org/officeDocument/2006/relationships/customXml" Target="../ink/ink136.xml"/><Relationship Id="rId36" Type="http://schemas.openxmlformats.org/officeDocument/2006/relationships/customXml" Target="../ink/ink140.xml"/><Relationship Id="rId10" Type="http://schemas.openxmlformats.org/officeDocument/2006/relationships/customXml" Target="../ink/ink127.xml"/><Relationship Id="rId19" Type="http://schemas.openxmlformats.org/officeDocument/2006/relationships/image" Target="../media/image131.emf"/><Relationship Id="rId31" Type="http://schemas.openxmlformats.org/officeDocument/2006/relationships/image" Target="../media/image137.emf"/><Relationship Id="rId4" Type="http://schemas.openxmlformats.org/officeDocument/2006/relationships/customXml" Target="../ink/ink124.xml"/><Relationship Id="rId9" Type="http://schemas.openxmlformats.org/officeDocument/2006/relationships/image" Target="../media/image126.emf"/><Relationship Id="rId14" Type="http://schemas.openxmlformats.org/officeDocument/2006/relationships/customXml" Target="../ink/ink129.xml"/><Relationship Id="rId22" Type="http://schemas.openxmlformats.org/officeDocument/2006/relationships/customXml" Target="../ink/ink133.xml"/><Relationship Id="rId27" Type="http://schemas.openxmlformats.org/officeDocument/2006/relationships/image" Target="../media/image135.emf"/><Relationship Id="rId30" Type="http://schemas.openxmlformats.org/officeDocument/2006/relationships/customXml" Target="../ink/ink137.xml"/><Relationship Id="rId35" Type="http://schemas.openxmlformats.org/officeDocument/2006/relationships/image" Target="../media/image139.emf"/><Relationship Id="rId8" Type="http://schemas.openxmlformats.org/officeDocument/2006/relationships/customXml" Target="../ink/ink126.xml"/><Relationship Id="rId3" Type="http://schemas.openxmlformats.org/officeDocument/2006/relationships/image" Target="../media/image12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Nervous System:</a:t>
            </a:r>
            <a:endParaRPr lang="en-US" dirty="0"/>
          </a:p>
        </p:txBody>
      </p:sp>
      <p:sp>
        <p:nvSpPr>
          <p:cNvPr id="3" name="Subtitle 2"/>
          <p:cNvSpPr>
            <a:spLocks noGrp="1"/>
          </p:cNvSpPr>
          <p:nvPr>
            <p:ph type="subTitle" idx="1"/>
          </p:nvPr>
        </p:nvSpPr>
        <p:spPr/>
        <p:txBody>
          <a:bodyPr>
            <a:normAutofit fontScale="92500"/>
          </a:bodyPr>
          <a:lstStyle/>
          <a:p>
            <a:endParaRPr lang="en-US" dirty="0" smtClean="0"/>
          </a:p>
          <a:p>
            <a:r>
              <a:rPr lang="en-US" dirty="0" smtClean="0"/>
              <a:t>The nervous system is made up of the brain, spinal column, and peripheral nerves and is used to send messages to the muscles of the body and receives them. The nervous system also provides sense of touch.</a:t>
            </a:r>
          </a:p>
        </p:txBody>
      </p:sp>
    </p:spTree>
    <p:extLst>
      <p:ext uri="{BB962C8B-B14F-4D97-AF65-F5344CB8AC3E}">
        <p14:creationId xmlns:p14="http://schemas.microsoft.com/office/powerpoint/2010/main" val="46478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Multiple Sclerosis</a:t>
            </a:r>
            <a:endParaRPr lang="en-US" dirty="0"/>
          </a:p>
        </p:txBody>
      </p:sp>
      <p:sp>
        <p:nvSpPr>
          <p:cNvPr id="3" name="Content Placeholder 2"/>
          <p:cNvSpPr>
            <a:spLocks noGrp="1"/>
          </p:cNvSpPr>
          <p:nvPr>
            <p:ph idx="1"/>
          </p:nvPr>
        </p:nvSpPr>
        <p:spPr/>
        <p:txBody>
          <a:bodyPr/>
          <a:lstStyle/>
          <a:p>
            <a:r>
              <a:rPr lang="en-US" sz="1800" dirty="0" smtClean="0"/>
              <a:t>When the immune system responds, it attacks the central nervous system instead of the virus, causing interruptions in neuron communication.</a:t>
            </a:r>
          </a:p>
          <a:p>
            <a:r>
              <a:rPr lang="en-US" sz="1800" dirty="0" smtClean="0"/>
              <a:t>Symptoms:</a:t>
            </a:r>
          </a:p>
          <a:p>
            <a:pPr marL="0" indent="0">
              <a:buNone/>
            </a:pPr>
            <a:r>
              <a:rPr lang="en-US" sz="1800" dirty="0"/>
              <a:t>	</a:t>
            </a:r>
            <a:r>
              <a:rPr lang="en-US" sz="1800" dirty="0" smtClean="0"/>
              <a:t>-fatigue</a:t>
            </a:r>
          </a:p>
          <a:p>
            <a:pPr marL="0" indent="0">
              <a:buNone/>
            </a:pPr>
            <a:r>
              <a:rPr lang="en-US" sz="1800" dirty="0"/>
              <a:t>	</a:t>
            </a:r>
            <a:r>
              <a:rPr lang="en-US" sz="1800" dirty="0" smtClean="0"/>
              <a:t>-numbed or changed sensations</a:t>
            </a:r>
          </a:p>
          <a:p>
            <a:pPr marL="0" indent="0">
              <a:buNone/>
            </a:pPr>
            <a:r>
              <a:rPr lang="en-US" sz="1800" dirty="0"/>
              <a:t>	</a:t>
            </a:r>
            <a:r>
              <a:rPr lang="en-US" sz="1800" dirty="0" smtClean="0"/>
              <a:t>-difficulty moving</a:t>
            </a:r>
          </a:p>
          <a:p>
            <a:pPr marL="0" indent="0">
              <a:buNone/>
            </a:pPr>
            <a:r>
              <a:rPr lang="en-US" sz="1800" dirty="0"/>
              <a:t>	</a:t>
            </a:r>
            <a:r>
              <a:rPr lang="en-US" sz="1800" dirty="0" smtClean="0"/>
              <a:t>-changes in vision</a:t>
            </a:r>
          </a:p>
          <a:p>
            <a:r>
              <a:rPr lang="en-US" sz="1800" dirty="0" smtClean="0"/>
              <a:t>About 2.3 million people are affected by MS worldwide</a:t>
            </a:r>
          </a:p>
          <a:p>
            <a:endParaRPr lang="en-US" sz="1800" dirty="0" smtClean="0"/>
          </a:p>
          <a:p>
            <a:r>
              <a:rPr lang="en-US" sz="1800" dirty="0" smtClean="0"/>
              <a:t>No cure is yet available for MS, but there are treatment options. They attempt to reduce inflammation of the areas that are blocking neural communications to lessen the symptoms. </a:t>
            </a:r>
          </a:p>
          <a:p>
            <a:pPr marL="0" indent="0">
              <a:buNone/>
            </a:pPr>
            <a:endParaRPr lang="en-US" dirty="0"/>
          </a:p>
        </p:txBody>
      </p:sp>
    </p:spTree>
    <p:extLst>
      <p:ext uri="{BB962C8B-B14F-4D97-AF65-F5344CB8AC3E}">
        <p14:creationId xmlns:p14="http://schemas.microsoft.com/office/powerpoint/2010/main" val="101490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87" y="93277"/>
            <a:ext cx="10515600" cy="1325563"/>
          </a:xfrm>
        </p:spPr>
        <p:txBody>
          <a:bodyPr/>
          <a:lstStyle/>
          <a:p>
            <a:pPr algn="ctr"/>
            <a:r>
              <a:rPr lang="en-US" dirty="0" smtClean="0"/>
              <a:t>Citations</a:t>
            </a:r>
            <a:endParaRPr lang="en-US" dirty="0"/>
          </a:p>
        </p:txBody>
      </p:sp>
      <p:sp>
        <p:nvSpPr>
          <p:cNvPr id="4" name="TextBox 3"/>
          <p:cNvSpPr txBox="1"/>
          <p:nvPr/>
        </p:nvSpPr>
        <p:spPr>
          <a:xfrm>
            <a:off x="955588" y="1070918"/>
            <a:ext cx="10626812" cy="5678478"/>
          </a:xfrm>
          <a:prstGeom prst="rect">
            <a:avLst/>
          </a:prstGeom>
          <a:noFill/>
        </p:spPr>
        <p:txBody>
          <a:bodyPr wrap="square" rtlCol="0">
            <a:spAutoFit/>
          </a:bodyPr>
          <a:lstStyle/>
          <a:p>
            <a:pPr lvl="0" indent="-1371600">
              <a:lnSpc>
                <a:spcPct val="150000"/>
              </a:lnSpc>
            </a:pPr>
            <a:r>
              <a:rPr lang="en-US" sz="1600" dirty="0">
                <a:solidFill>
                  <a:prstClr val="black"/>
                </a:solidFill>
              </a:rPr>
              <a:t>"Components of a Reflex Arc - Boundless Open Textbook." </a:t>
            </a:r>
            <a:r>
              <a:rPr lang="en-US" sz="1600" i="1" dirty="0">
                <a:solidFill>
                  <a:prstClr val="black"/>
                </a:solidFill>
              </a:rPr>
              <a:t>Boundless</a:t>
            </a:r>
            <a:r>
              <a:rPr lang="en-US" sz="1600" dirty="0">
                <a:solidFill>
                  <a:prstClr val="black"/>
                </a:solidFill>
              </a:rPr>
              <a:t>. </a:t>
            </a:r>
            <a:r>
              <a:rPr lang="en-US" sz="1600" dirty="0" err="1">
                <a:solidFill>
                  <a:prstClr val="black"/>
                </a:solidFill>
              </a:rPr>
              <a:t>N.p</a:t>
            </a:r>
            <a:r>
              <a:rPr lang="en-US" sz="1600" dirty="0">
                <a:solidFill>
                  <a:prstClr val="black"/>
                </a:solidFill>
              </a:rPr>
              <a:t>., </a:t>
            </a:r>
            <a:r>
              <a:rPr lang="en-US" sz="1600" dirty="0" err="1">
                <a:solidFill>
                  <a:prstClr val="black"/>
                </a:solidFill>
              </a:rPr>
              <a:t>n.d.</a:t>
            </a:r>
            <a:r>
              <a:rPr lang="en-US" sz="1600" dirty="0">
                <a:solidFill>
                  <a:prstClr val="black"/>
                </a:solidFill>
              </a:rPr>
              <a:t> Web. 15 Oct. 2015.  </a:t>
            </a:r>
            <a:endParaRPr lang="en-US" sz="1600" i="1" dirty="0" smtClean="0"/>
          </a:p>
          <a:p>
            <a:pPr indent="-1371600">
              <a:lnSpc>
                <a:spcPct val="150000"/>
              </a:lnSpc>
            </a:pPr>
            <a:r>
              <a:rPr lang="en-US" sz="1600" i="1" dirty="0" smtClean="0"/>
              <a:t>Dictionary.com</a:t>
            </a:r>
            <a:r>
              <a:rPr lang="en-US" sz="1600" dirty="0" smtClean="0"/>
              <a:t>. Dictionary.com, </a:t>
            </a:r>
            <a:r>
              <a:rPr lang="en-US" sz="1600" dirty="0" err="1" smtClean="0"/>
              <a:t>n.d.</a:t>
            </a:r>
            <a:r>
              <a:rPr lang="en-US" sz="1600" dirty="0" smtClean="0"/>
              <a:t> Web. 15 Oct. 2015</a:t>
            </a:r>
            <a:r>
              <a:rPr lang="en-US" sz="1600" dirty="0" smtClean="0"/>
              <a:t>.</a:t>
            </a:r>
            <a:endParaRPr lang="en-US" sz="1600" dirty="0" smtClean="0"/>
          </a:p>
          <a:p>
            <a:pPr indent="-1371600">
              <a:lnSpc>
                <a:spcPct val="150000"/>
              </a:lnSpc>
            </a:pPr>
            <a:r>
              <a:rPr lang="en-US" sz="1600" dirty="0"/>
              <a:t>"Membrane Potential." </a:t>
            </a:r>
            <a:r>
              <a:rPr lang="en-US" sz="1600" i="1" dirty="0"/>
              <a:t>Wikipedia</a:t>
            </a:r>
            <a:r>
              <a:rPr lang="en-US" sz="1600" dirty="0"/>
              <a:t>. Wikimedia Foundation, </a:t>
            </a:r>
            <a:r>
              <a:rPr lang="en-US" sz="1600" dirty="0" err="1"/>
              <a:t>n.d.</a:t>
            </a:r>
            <a:r>
              <a:rPr lang="en-US" sz="1600" dirty="0"/>
              <a:t> Web. 15 Oct. 2015.  </a:t>
            </a:r>
            <a:endParaRPr lang="en-US" sz="1600" dirty="0" smtClean="0"/>
          </a:p>
          <a:p>
            <a:pPr indent="-1371600">
              <a:lnSpc>
                <a:spcPct val="150000"/>
              </a:lnSpc>
            </a:pPr>
            <a:r>
              <a:rPr lang="en-US" sz="1600" dirty="0"/>
              <a:t>"Multiple Sclerosis FAQs." </a:t>
            </a:r>
            <a:r>
              <a:rPr lang="en-US" sz="1600" i="1" dirty="0"/>
              <a:t>National Multiple Sclerosis Society</a:t>
            </a:r>
            <a:r>
              <a:rPr lang="en-US" sz="1600" dirty="0"/>
              <a:t>. </a:t>
            </a:r>
            <a:r>
              <a:rPr lang="en-US" sz="1600" dirty="0" err="1"/>
              <a:t>N.p</a:t>
            </a:r>
            <a:r>
              <a:rPr lang="en-US" sz="1600" dirty="0"/>
              <a:t>., </a:t>
            </a:r>
            <a:r>
              <a:rPr lang="en-US" sz="1600" dirty="0" err="1"/>
              <a:t>n.d.</a:t>
            </a:r>
            <a:r>
              <a:rPr lang="en-US" sz="1600" dirty="0"/>
              <a:t> Web. 15 Oct. 2015. </a:t>
            </a:r>
            <a:endParaRPr lang="en-US" sz="1600" dirty="0" smtClean="0"/>
          </a:p>
          <a:p>
            <a:pPr indent="-1371600">
              <a:lnSpc>
                <a:spcPct val="150000"/>
              </a:lnSpc>
            </a:pPr>
            <a:r>
              <a:rPr lang="en-US" sz="1600" dirty="0"/>
              <a:t>"Nerve Impulse Transmission within a Neuron: Action Potential - Boundless Open Textbook." </a:t>
            </a:r>
            <a:r>
              <a:rPr lang="en-US" sz="1600" i="1" dirty="0"/>
              <a:t>Boundless</a:t>
            </a:r>
            <a:r>
              <a:rPr lang="en-US" sz="1600" dirty="0"/>
              <a:t>. </a:t>
            </a:r>
            <a:r>
              <a:rPr lang="en-US" sz="1600" dirty="0" err="1"/>
              <a:t>N.p</a:t>
            </a:r>
            <a:r>
              <a:rPr lang="en-US" sz="1600" dirty="0"/>
              <a:t>., </a:t>
            </a:r>
            <a:r>
              <a:rPr lang="en-US" sz="1600" dirty="0" err="1"/>
              <a:t>n.d.</a:t>
            </a:r>
            <a:r>
              <a:rPr lang="en-US" sz="1600" dirty="0"/>
              <a:t> Web. 15 Oct. </a:t>
            </a:r>
            <a:r>
              <a:rPr lang="en-US" sz="1600" dirty="0" smtClean="0"/>
              <a:t>	2015</a:t>
            </a:r>
            <a:r>
              <a:rPr lang="en-US" sz="1600" dirty="0"/>
              <a:t>. </a:t>
            </a:r>
            <a:endParaRPr lang="en-US" sz="1600" dirty="0" smtClean="0"/>
          </a:p>
          <a:p>
            <a:pPr indent="-1371600">
              <a:lnSpc>
                <a:spcPct val="150000"/>
              </a:lnSpc>
            </a:pPr>
            <a:r>
              <a:rPr lang="en-US" sz="1600" dirty="0"/>
              <a:t>"Prescription Medications." </a:t>
            </a:r>
            <a:r>
              <a:rPr lang="en-US" sz="1600" i="1" dirty="0"/>
              <a:t>- Parkinson's Disease Foundation (PDF)</a:t>
            </a:r>
            <a:r>
              <a:rPr lang="en-US" sz="1600" dirty="0"/>
              <a:t>. </a:t>
            </a:r>
            <a:r>
              <a:rPr lang="en-US" sz="1600" dirty="0" err="1"/>
              <a:t>N.p</a:t>
            </a:r>
            <a:r>
              <a:rPr lang="en-US" sz="1600" dirty="0"/>
              <a:t>., </a:t>
            </a:r>
            <a:r>
              <a:rPr lang="en-US" sz="1600" dirty="0" err="1"/>
              <a:t>n.d.</a:t>
            </a:r>
            <a:r>
              <a:rPr lang="en-US" sz="1600" dirty="0"/>
              <a:t> Web. 15 Oct. 2015. </a:t>
            </a:r>
            <a:endParaRPr lang="en-US" sz="1600" dirty="0" smtClean="0"/>
          </a:p>
          <a:p>
            <a:pPr indent="-1371600">
              <a:lnSpc>
                <a:spcPct val="150000"/>
              </a:lnSpc>
            </a:pPr>
            <a:r>
              <a:rPr lang="en-US" sz="1600" dirty="0"/>
              <a:t>Purves, Dale. "</a:t>
            </a:r>
            <a:r>
              <a:rPr lang="en-US" sz="1600" dirty="0" err="1"/>
              <a:t>Exitatory</a:t>
            </a:r>
            <a:r>
              <a:rPr lang="en-US" sz="1600" dirty="0"/>
              <a:t> and Inhibitory Postsynaptic Potential." </a:t>
            </a:r>
            <a:r>
              <a:rPr lang="en-US" sz="1600" i="1" dirty="0"/>
              <a:t>Excitatory and Inhibitory Postsynaptic Potentials</a:t>
            </a:r>
            <a:r>
              <a:rPr lang="en-US" sz="1600" dirty="0"/>
              <a:t>. U.S. National </a:t>
            </a:r>
            <a:r>
              <a:rPr lang="en-US" sz="1600" dirty="0" smtClean="0"/>
              <a:t>	Library </a:t>
            </a:r>
            <a:r>
              <a:rPr lang="en-US" sz="1600" dirty="0"/>
              <a:t>of Medicine, </a:t>
            </a:r>
            <a:r>
              <a:rPr lang="en-US" sz="1600" dirty="0" err="1"/>
              <a:t>n.d.</a:t>
            </a:r>
            <a:r>
              <a:rPr lang="en-US" sz="1600" dirty="0"/>
              <a:t> Web. 15 Oct. 2015. </a:t>
            </a:r>
            <a:endParaRPr lang="en-US" sz="1600" dirty="0" smtClean="0"/>
          </a:p>
          <a:p>
            <a:pPr indent="-1371600">
              <a:lnSpc>
                <a:spcPct val="150000"/>
              </a:lnSpc>
            </a:pPr>
            <a:r>
              <a:rPr lang="en-US" sz="1600" dirty="0"/>
              <a:t>"Refractory Period." </a:t>
            </a:r>
            <a:r>
              <a:rPr lang="en-US" sz="1600" i="1" dirty="0"/>
              <a:t>The Free Dictionary</a:t>
            </a:r>
            <a:r>
              <a:rPr lang="en-US" sz="1600" dirty="0"/>
              <a:t>. </a:t>
            </a:r>
            <a:r>
              <a:rPr lang="en-US" sz="1600" dirty="0" err="1"/>
              <a:t>Farlex</a:t>
            </a:r>
            <a:r>
              <a:rPr lang="en-US" sz="1600" dirty="0"/>
              <a:t>, </a:t>
            </a:r>
            <a:r>
              <a:rPr lang="en-US" sz="1600" dirty="0" err="1"/>
              <a:t>n.d.</a:t>
            </a:r>
            <a:r>
              <a:rPr lang="en-US" sz="1600" dirty="0"/>
              <a:t> Web. 15 Oct. 2015</a:t>
            </a:r>
            <a:r>
              <a:rPr lang="en-US" sz="1600" dirty="0" smtClean="0"/>
              <a:t>.</a:t>
            </a:r>
            <a:endParaRPr lang="en-US" sz="1600" dirty="0" smtClean="0"/>
          </a:p>
          <a:p>
            <a:pPr indent="-1371600">
              <a:lnSpc>
                <a:spcPct val="150000"/>
              </a:lnSpc>
            </a:pPr>
            <a:r>
              <a:rPr lang="en-US" sz="1600" dirty="0" smtClean="0">
                <a:effectLst/>
              </a:rPr>
              <a:t>"</a:t>
            </a:r>
            <a:r>
              <a:rPr lang="en-US" sz="1600" dirty="0" smtClean="0">
                <a:effectLst/>
              </a:rPr>
              <a:t>The Cerebral Hemispheres." </a:t>
            </a:r>
            <a:r>
              <a:rPr lang="en-US" sz="1600" i="1" dirty="0" err="1" smtClean="0">
                <a:effectLst/>
              </a:rPr>
              <a:t>Antranikorg</a:t>
            </a:r>
            <a:r>
              <a:rPr lang="en-US" sz="1600" dirty="0" smtClean="0">
                <a:effectLst/>
              </a:rPr>
              <a:t>. </a:t>
            </a:r>
            <a:r>
              <a:rPr lang="en-US" sz="1600" dirty="0" err="1" smtClean="0">
                <a:effectLst/>
              </a:rPr>
              <a:t>N.p</a:t>
            </a:r>
            <a:r>
              <a:rPr lang="en-US" sz="1600" dirty="0" smtClean="0">
                <a:effectLst/>
              </a:rPr>
              <a:t>., </a:t>
            </a:r>
            <a:r>
              <a:rPr lang="en-US" sz="1600" dirty="0" err="1" smtClean="0">
                <a:effectLst/>
              </a:rPr>
              <a:t>n.d.</a:t>
            </a:r>
            <a:r>
              <a:rPr lang="en-US" sz="1600" dirty="0" smtClean="0">
                <a:effectLst/>
              </a:rPr>
              <a:t> Web. 15 Oct. 2015. </a:t>
            </a:r>
            <a:endParaRPr lang="en-US" sz="1600" dirty="0" smtClean="0">
              <a:effectLst/>
            </a:endParaRPr>
          </a:p>
          <a:p>
            <a:pPr indent="-1371600">
              <a:lnSpc>
                <a:spcPct val="150000"/>
              </a:lnSpc>
            </a:pPr>
            <a:r>
              <a:rPr lang="en-US" sz="1600" i="1" dirty="0" smtClean="0"/>
              <a:t>Wikipedia</a:t>
            </a:r>
            <a:r>
              <a:rPr lang="en-US" sz="1600" dirty="0"/>
              <a:t>. Wikimedia Foundation, </a:t>
            </a:r>
            <a:r>
              <a:rPr lang="en-US" sz="1600" dirty="0" err="1"/>
              <a:t>n.d.</a:t>
            </a:r>
            <a:r>
              <a:rPr lang="en-US" sz="1600" dirty="0"/>
              <a:t> Web. 15 Oct. 2015. </a:t>
            </a:r>
            <a:endParaRPr lang="en-US" sz="1600" dirty="0" smtClean="0"/>
          </a:p>
          <a:p>
            <a:pPr indent="-1371600">
              <a:lnSpc>
                <a:spcPct val="150000"/>
              </a:lnSpc>
            </a:pPr>
            <a:r>
              <a:rPr lang="en-US" sz="1600" dirty="0" smtClean="0"/>
              <a:t>"</a:t>
            </a:r>
            <a:r>
              <a:rPr lang="en-US" sz="1600" dirty="0"/>
              <a:t>4.1.1 Neuron Basics." </a:t>
            </a:r>
            <a:r>
              <a:rPr lang="en-US" sz="1600" i="1" dirty="0"/>
              <a:t>Neuron Basics</a:t>
            </a:r>
            <a:r>
              <a:rPr lang="en-US" sz="1600" dirty="0"/>
              <a:t>. </a:t>
            </a:r>
            <a:r>
              <a:rPr lang="en-US" sz="1600" dirty="0" err="1"/>
              <a:t>N.p</a:t>
            </a:r>
            <a:r>
              <a:rPr lang="en-US" sz="1600" dirty="0"/>
              <a:t>., </a:t>
            </a:r>
            <a:r>
              <a:rPr lang="en-US" sz="1600" dirty="0" err="1"/>
              <a:t>n.d.</a:t>
            </a:r>
            <a:r>
              <a:rPr lang="en-US" sz="1600" dirty="0"/>
              <a:t> Web. 15 Oct. 2015. </a:t>
            </a:r>
          </a:p>
          <a:p>
            <a:pPr indent="-457200">
              <a:lnSpc>
                <a:spcPct val="150000"/>
              </a:lnSpc>
            </a:pPr>
            <a:endParaRPr lang="en-US" sz="1600" dirty="0" smtClean="0"/>
          </a:p>
          <a:p>
            <a:pPr marL="342900" indent="-342900">
              <a:lnSpc>
                <a:spcPct val="150000"/>
              </a:lnSpc>
              <a:buFont typeface="+mj-lt"/>
              <a:buAutoNum type="arabicPeriod"/>
            </a:pPr>
            <a:endParaRPr lang="en-US" dirty="0" smtClean="0"/>
          </a:p>
        </p:txBody>
      </p:sp>
    </p:spTree>
    <p:extLst>
      <p:ext uri="{BB962C8B-B14F-4D97-AF65-F5344CB8AC3E}">
        <p14:creationId xmlns:p14="http://schemas.microsoft.com/office/powerpoint/2010/main" val="388713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Central and Peripheral Nervous System</a:t>
            </a:r>
            <a:endParaRPr lang="en-US" dirty="0"/>
          </a:p>
        </p:txBody>
      </p:sp>
      <p:sp>
        <p:nvSpPr>
          <p:cNvPr id="4" name="TextBox 3"/>
          <p:cNvSpPr txBox="1"/>
          <p:nvPr/>
        </p:nvSpPr>
        <p:spPr>
          <a:xfrm>
            <a:off x="634314" y="1828800"/>
            <a:ext cx="1109636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Central Nervous System – made up of brain and spinal cord; functions as the command center of the nervous system</a:t>
            </a:r>
          </a:p>
          <a:p>
            <a:pPr marL="285750" indent="-285750">
              <a:buFont typeface="Arial" panose="020B0604020202020204" pitchFamily="34" charset="0"/>
              <a:buChar char="•"/>
            </a:pPr>
            <a:r>
              <a:rPr lang="en-US" dirty="0" smtClean="0"/>
              <a:t>Peripheral Nervous System – made up of any nerve which is not the brain or the spinal cord. </a:t>
            </a:r>
            <a:endParaRPr lang="en-US" dirty="0"/>
          </a:p>
        </p:txBody>
      </p:sp>
    </p:spTree>
    <p:extLst>
      <p:ext uri="{BB962C8B-B14F-4D97-AF65-F5344CB8AC3E}">
        <p14:creationId xmlns:p14="http://schemas.microsoft.com/office/powerpoint/2010/main" val="309135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3870" y="1079157"/>
            <a:ext cx="10610335" cy="5387546"/>
          </a:xfrm>
          <a:prstGeom prst="rect">
            <a:avLst/>
          </a:prstGeom>
          <a:noFill/>
        </p:spPr>
        <p:txBody>
          <a:bodyPr wrap="square" rtlCol="0">
            <a:spAutoFit/>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44" name="Ink 43"/>
              <p14:cNvContentPartPr/>
              <p14:nvPr/>
            </p14:nvContentPartPr>
            <p14:xfrm>
              <a:off x="563400" y="3778650"/>
              <a:ext cx="1240560" cy="997200"/>
            </p14:xfrm>
          </p:contentPart>
        </mc:Choice>
        <mc:Fallback xmlns="">
          <p:pic>
            <p:nvPicPr>
              <p:cNvPr id="44" name="Ink 43"/>
              <p:cNvPicPr/>
              <p:nvPr/>
            </p:nvPicPr>
            <p:blipFill>
              <a:blip r:embed="rId3"/>
              <a:stretch>
                <a:fillRect/>
              </a:stretch>
            </p:blipFill>
            <p:spPr>
              <a:xfrm>
                <a:off x="555840" y="3770730"/>
                <a:ext cx="1256040" cy="100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8" name="Ink 47"/>
              <p14:cNvContentPartPr/>
              <p14:nvPr/>
            </p14:nvContentPartPr>
            <p14:xfrm>
              <a:off x="871200" y="3938130"/>
              <a:ext cx="974160" cy="941400"/>
            </p14:xfrm>
          </p:contentPart>
        </mc:Choice>
        <mc:Fallback xmlns="">
          <p:pic>
            <p:nvPicPr>
              <p:cNvPr id="48" name="Ink 47"/>
              <p:cNvPicPr/>
              <p:nvPr/>
            </p:nvPicPr>
            <p:blipFill>
              <a:blip r:embed="rId5"/>
              <a:stretch>
                <a:fillRect/>
              </a:stretch>
            </p:blipFill>
            <p:spPr>
              <a:xfrm>
                <a:off x="867600" y="3934890"/>
                <a:ext cx="985320" cy="94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9" name="Ink 48"/>
              <p14:cNvContentPartPr/>
              <p14:nvPr/>
            </p14:nvContentPartPr>
            <p14:xfrm>
              <a:off x="990000" y="5347890"/>
              <a:ext cx="758520" cy="1134360"/>
            </p14:xfrm>
          </p:contentPart>
        </mc:Choice>
        <mc:Fallback xmlns="">
          <p:pic>
            <p:nvPicPr>
              <p:cNvPr id="49" name="Ink 48"/>
              <p:cNvPicPr/>
              <p:nvPr/>
            </p:nvPicPr>
            <p:blipFill>
              <a:blip r:embed="rId7"/>
              <a:stretch>
                <a:fillRect/>
              </a:stretch>
            </p:blipFill>
            <p:spPr>
              <a:xfrm>
                <a:off x="982080" y="5345370"/>
                <a:ext cx="774720" cy="114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Ink 53"/>
              <p14:cNvContentPartPr/>
              <p14:nvPr/>
            </p14:nvContentPartPr>
            <p14:xfrm>
              <a:off x="1708200" y="4190490"/>
              <a:ext cx="556920" cy="1683360"/>
            </p14:xfrm>
          </p:contentPart>
        </mc:Choice>
        <mc:Fallback xmlns="">
          <p:pic>
            <p:nvPicPr>
              <p:cNvPr id="54" name="Ink 53"/>
              <p:cNvPicPr/>
              <p:nvPr/>
            </p:nvPicPr>
            <p:blipFill>
              <a:blip r:embed="rId9"/>
              <a:stretch>
                <a:fillRect/>
              </a:stretch>
            </p:blipFill>
            <p:spPr>
              <a:xfrm>
                <a:off x="1705680" y="4188690"/>
                <a:ext cx="567360" cy="169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Ink 54"/>
              <p14:cNvContentPartPr/>
              <p14:nvPr/>
            </p14:nvContentPartPr>
            <p14:xfrm>
              <a:off x="2440440" y="3839490"/>
              <a:ext cx="445680" cy="1164960"/>
            </p14:xfrm>
          </p:contentPart>
        </mc:Choice>
        <mc:Fallback xmlns="">
          <p:pic>
            <p:nvPicPr>
              <p:cNvPr id="55" name="Ink 54"/>
              <p:cNvPicPr/>
              <p:nvPr/>
            </p:nvPicPr>
            <p:blipFill>
              <a:blip r:embed="rId11"/>
              <a:stretch>
                <a:fillRect/>
              </a:stretch>
            </p:blipFill>
            <p:spPr>
              <a:xfrm>
                <a:off x="2432160" y="3838410"/>
                <a:ext cx="462240" cy="1173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 name="Ink 91"/>
              <p14:cNvContentPartPr/>
              <p14:nvPr/>
            </p14:nvContentPartPr>
            <p14:xfrm>
              <a:off x="3342960" y="3569850"/>
              <a:ext cx="4175280" cy="740520"/>
            </p14:xfrm>
          </p:contentPart>
        </mc:Choice>
        <mc:Fallback xmlns="">
          <p:pic>
            <p:nvPicPr>
              <p:cNvPr id="92" name="Ink 91"/>
              <p:cNvPicPr/>
              <p:nvPr/>
            </p:nvPicPr>
            <p:blipFill>
              <a:blip r:embed="rId13"/>
              <a:stretch>
                <a:fillRect/>
              </a:stretch>
            </p:blipFill>
            <p:spPr>
              <a:xfrm>
                <a:off x="3334680" y="3561570"/>
                <a:ext cx="419184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7" name="Ink 106"/>
              <p14:cNvContentPartPr/>
              <p14:nvPr/>
            </p14:nvContentPartPr>
            <p14:xfrm>
              <a:off x="178560" y="2888730"/>
              <a:ext cx="1733760" cy="835920"/>
            </p14:xfrm>
          </p:contentPart>
        </mc:Choice>
        <mc:Fallback xmlns="">
          <p:pic>
            <p:nvPicPr>
              <p:cNvPr id="107" name="Ink 106"/>
              <p:cNvPicPr/>
              <p:nvPr/>
            </p:nvPicPr>
            <p:blipFill>
              <a:blip r:embed="rId15"/>
              <a:stretch>
                <a:fillRect/>
              </a:stretch>
            </p:blipFill>
            <p:spPr>
              <a:xfrm>
                <a:off x="171000" y="2881170"/>
                <a:ext cx="174924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0" name="Ink 109"/>
              <p14:cNvContentPartPr/>
              <p14:nvPr/>
            </p14:nvContentPartPr>
            <p14:xfrm>
              <a:off x="968400" y="1009530"/>
              <a:ext cx="1874880" cy="460800"/>
            </p14:xfrm>
          </p:contentPart>
        </mc:Choice>
        <mc:Fallback xmlns="">
          <p:pic>
            <p:nvPicPr>
              <p:cNvPr id="110" name="Ink 109"/>
              <p:cNvPicPr/>
              <p:nvPr/>
            </p:nvPicPr>
            <p:blipFill>
              <a:blip r:embed="rId17"/>
              <a:stretch>
                <a:fillRect/>
              </a:stretch>
            </p:blipFill>
            <p:spPr>
              <a:xfrm>
                <a:off x="965520" y="1002330"/>
                <a:ext cx="188244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2" name="Ink 121"/>
              <p14:cNvContentPartPr/>
              <p14:nvPr/>
            </p14:nvContentPartPr>
            <p14:xfrm>
              <a:off x="1831680" y="1625130"/>
              <a:ext cx="172440" cy="928080"/>
            </p14:xfrm>
          </p:contentPart>
        </mc:Choice>
        <mc:Fallback xmlns="">
          <p:pic>
            <p:nvPicPr>
              <p:cNvPr id="122" name="Ink 121"/>
              <p:cNvPicPr/>
              <p:nvPr/>
            </p:nvPicPr>
            <p:blipFill>
              <a:blip r:embed="rId19"/>
              <a:stretch>
                <a:fillRect/>
              </a:stretch>
            </p:blipFill>
            <p:spPr>
              <a:xfrm>
                <a:off x="1828440" y="1622970"/>
                <a:ext cx="18360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 name="Ink 122"/>
              <p14:cNvContentPartPr/>
              <p14:nvPr/>
            </p14:nvContentPartPr>
            <p14:xfrm>
              <a:off x="1982520" y="1593810"/>
              <a:ext cx="782640" cy="945720"/>
            </p14:xfrm>
          </p:contentPart>
        </mc:Choice>
        <mc:Fallback xmlns="">
          <p:pic>
            <p:nvPicPr>
              <p:cNvPr id="123" name="Ink 122"/>
              <p:cNvPicPr/>
              <p:nvPr/>
            </p:nvPicPr>
            <p:blipFill>
              <a:blip r:embed="rId21"/>
              <a:stretch>
                <a:fillRect/>
              </a:stretch>
            </p:blipFill>
            <p:spPr>
              <a:xfrm>
                <a:off x="1974600" y="1585890"/>
                <a:ext cx="79524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4" name="Ink 123"/>
              <p14:cNvContentPartPr/>
              <p14:nvPr/>
            </p14:nvContentPartPr>
            <p14:xfrm>
              <a:off x="1465560" y="2322090"/>
              <a:ext cx="1256040" cy="1196640"/>
            </p14:xfrm>
          </p:contentPart>
        </mc:Choice>
        <mc:Fallback xmlns="">
          <p:pic>
            <p:nvPicPr>
              <p:cNvPr id="124" name="Ink 123"/>
              <p:cNvPicPr/>
              <p:nvPr/>
            </p:nvPicPr>
            <p:blipFill>
              <a:blip r:embed="rId23"/>
              <a:stretch>
                <a:fillRect/>
              </a:stretch>
            </p:blipFill>
            <p:spPr>
              <a:xfrm>
                <a:off x="1458000" y="2314530"/>
                <a:ext cx="1271160" cy="121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6" name="Ink 125"/>
              <p14:cNvContentPartPr/>
              <p14:nvPr/>
            </p14:nvContentPartPr>
            <p14:xfrm>
              <a:off x="2669040" y="2642130"/>
              <a:ext cx="303120" cy="855360"/>
            </p14:xfrm>
          </p:contentPart>
        </mc:Choice>
        <mc:Fallback xmlns="">
          <p:pic>
            <p:nvPicPr>
              <p:cNvPr id="126" name="Ink 125"/>
              <p:cNvPicPr/>
              <p:nvPr/>
            </p:nvPicPr>
            <p:blipFill>
              <a:blip r:embed="rId25"/>
              <a:stretch>
                <a:fillRect/>
              </a:stretch>
            </p:blipFill>
            <p:spPr>
              <a:xfrm>
                <a:off x="2661120" y="2634570"/>
                <a:ext cx="318960" cy="87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8" name="Ink 127"/>
              <p14:cNvContentPartPr/>
              <p14:nvPr/>
            </p14:nvContentPartPr>
            <p14:xfrm>
              <a:off x="1150200" y="3923010"/>
              <a:ext cx="951480" cy="1578600"/>
            </p14:xfrm>
          </p:contentPart>
        </mc:Choice>
        <mc:Fallback xmlns="">
          <p:pic>
            <p:nvPicPr>
              <p:cNvPr id="128" name="Ink 127"/>
              <p:cNvPicPr/>
              <p:nvPr/>
            </p:nvPicPr>
            <p:blipFill>
              <a:blip r:embed="rId27"/>
              <a:stretch>
                <a:fillRect/>
              </a:stretch>
            </p:blipFill>
            <p:spPr>
              <a:xfrm>
                <a:off x="1142280" y="3917610"/>
                <a:ext cx="96768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9" name="Ink 128"/>
              <p14:cNvContentPartPr/>
              <p14:nvPr/>
            </p14:nvContentPartPr>
            <p14:xfrm>
              <a:off x="2238120" y="4005450"/>
              <a:ext cx="479520" cy="170640"/>
            </p14:xfrm>
          </p:contentPart>
        </mc:Choice>
        <mc:Fallback xmlns="">
          <p:pic>
            <p:nvPicPr>
              <p:cNvPr id="129" name="Ink 128"/>
              <p:cNvPicPr/>
              <p:nvPr/>
            </p:nvPicPr>
            <p:blipFill>
              <a:blip r:embed="rId29"/>
              <a:stretch>
                <a:fillRect/>
              </a:stretch>
            </p:blipFill>
            <p:spPr>
              <a:xfrm>
                <a:off x="2232360" y="3997170"/>
                <a:ext cx="493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0" name="Ink 129"/>
              <p14:cNvContentPartPr/>
              <p14:nvPr/>
            </p14:nvContentPartPr>
            <p14:xfrm>
              <a:off x="4480560" y="3053250"/>
              <a:ext cx="108720" cy="675720"/>
            </p14:xfrm>
          </p:contentPart>
        </mc:Choice>
        <mc:Fallback xmlns="">
          <p:pic>
            <p:nvPicPr>
              <p:cNvPr id="130" name="Ink 129"/>
              <p:cNvPicPr/>
              <p:nvPr/>
            </p:nvPicPr>
            <p:blipFill>
              <a:blip r:embed="rId31"/>
              <a:stretch>
                <a:fillRect/>
              </a:stretch>
            </p:blipFill>
            <p:spPr>
              <a:xfrm>
                <a:off x="4476960" y="3052170"/>
                <a:ext cx="11376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 name="Ink 142"/>
              <p14:cNvContentPartPr/>
              <p14:nvPr/>
            </p14:nvContentPartPr>
            <p14:xfrm>
              <a:off x="2056320" y="2062170"/>
              <a:ext cx="3260880" cy="1809720"/>
            </p14:xfrm>
          </p:contentPart>
        </mc:Choice>
        <mc:Fallback xmlns="">
          <p:pic>
            <p:nvPicPr>
              <p:cNvPr id="143" name="Ink 142"/>
              <p:cNvPicPr/>
              <p:nvPr/>
            </p:nvPicPr>
            <p:blipFill>
              <a:blip r:embed="rId33"/>
              <a:stretch>
                <a:fillRect/>
              </a:stretch>
            </p:blipFill>
            <p:spPr>
              <a:xfrm>
                <a:off x="2050560" y="2053890"/>
                <a:ext cx="3270600" cy="1821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4" name="Ink 143"/>
              <p14:cNvContentPartPr/>
              <p14:nvPr/>
            </p14:nvContentPartPr>
            <p14:xfrm>
              <a:off x="2782080" y="3491370"/>
              <a:ext cx="90000" cy="16560"/>
            </p14:xfrm>
          </p:contentPart>
        </mc:Choice>
        <mc:Fallback xmlns="">
          <p:pic>
            <p:nvPicPr>
              <p:cNvPr id="144" name="Ink 143"/>
              <p:cNvPicPr/>
              <p:nvPr/>
            </p:nvPicPr>
            <p:blipFill>
              <a:blip r:embed="rId35"/>
              <a:stretch>
                <a:fillRect/>
              </a:stretch>
            </p:blipFill>
            <p:spPr>
              <a:xfrm>
                <a:off x="2780280" y="3489210"/>
                <a:ext cx="95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6" name="Ink 145"/>
              <p14:cNvContentPartPr/>
              <p14:nvPr/>
            </p14:nvContentPartPr>
            <p14:xfrm>
              <a:off x="4623840" y="3923370"/>
              <a:ext cx="71280" cy="219600"/>
            </p14:xfrm>
          </p:contentPart>
        </mc:Choice>
        <mc:Fallback xmlns="">
          <p:pic>
            <p:nvPicPr>
              <p:cNvPr id="146" name="Ink 145"/>
              <p:cNvPicPr/>
              <p:nvPr/>
            </p:nvPicPr>
            <p:blipFill>
              <a:blip r:embed="rId37"/>
              <a:stretch>
                <a:fillRect/>
              </a:stretch>
            </p:blipFill>
            <p:spPr>
              <a:xfrm>
                <a:off x="4620240" y="3915090"/>
                <a:ext cx="83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0" name="Ink 149"/>
              <p14:cNvContentPartPr/>
              <p14:nvPr/>
            </p14:nvContentPartPr>
            <p14:xfrm>
              <a:off x="5987520" y="1619730"/>
              <a:ext cx="1716480" cy="1211760"/>
            </p14:xfrm>
          </p:contentPart>
        </mc:Choice>
        <mc:Fallback xmlns="">
          <p:pic>
            <p:nvPicPr>
              <p:cNvPr id="150" name="Ink 149"/>
              <p:cNvPicPr/>
              <p:nvPr/>
            </p:nvPicPr>
            <p:blipFill>
              <a:blip r:embed="rId39"/>
              <a:stretch>
                <a:fillRect/>
              </a:stretch>
            </p:blipFill>
            <p:spPr>
              <a:xfrm>
                <a:off x="5979240" y="1611450"/>
                <a:ext cx="1730520" cy="1224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4" name="Ink 153"/>
              <p14:cNvContentPartPr/>
              <p14:nvPr/>
            </p14:nvContentPartPr>
            <p14:xfrm>
              <a:off x="5821560" y="2969010"/>
              <a:ext cx="219960" cy="896760"/>
            </p14:xfrm>
          </p:contentPart>
        </mc:Choice>
        <mc:Fallback xmlns="">
          <p:pic>
            <p:nvPicPr>
              <p:cNvPr id="154" name="Ink 153"/>
              <p:cNvPicPr/>
              <p:nvPr/>
            </p:nvPicPr>
            <p:blipFill>
              <a:blip r:embed="rId41"/>
              <a:stretch>
                <a:fillRect/>
              </a:stretch>
            </p:blipFill>
            <p:spPr>
              <a:xfrm>
                <a:off x="5817960" y="2963250"/>
                <a:ext cx="22716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8" name="Ink 167"/>
              <p14:cNvContentPartPr/>
              <p14:nvPr/>
            </p14:nvContentPartPr>
            <p14:xfrm>
              <a:off x="6132240" y="3878010"/>
              <a:ext cx="17280" cy="277200"/>
            </p14:xfrm>
          </p:contentPart>
        </mc:Choice>
        <mc:Fallback xmlns="">
          <p:pic>
            <p:nvPicPr>
              <p:cNvPr id="168" name="Ink 167"/>
              <p:cNvPicPr/>
              <p:nvPr/>
            </p:nvPicPr>
            <p:blipFill>
              <a:blip r:embed="rId43"/>
              <a:stretch>
                <a:fillRect/>
              </a:stretch>
            </p:blipFill>
            <p:spPr>
              <a:xfrm>
                <a:off x="6125400" y="3871170"/>
                <a:ext cx="316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8" name="Ink 187"/>
              <p14:cNvContentPartPr/>
              <p14:nvPr/>
            </p14:nvContentPartPr>
            <p14:xfrm>
              <a:off x="5309280" y="3942090"/>
              <a:ext cx="25560" cy="331200"/>
            </p14:xfrm>
          </p:contentPart>
        </mc:Choice>
        <mc:Fallback xmlns="">
          <p:pic>
            <p:nvPicPr>
              <p:cNvPr id="188" name="Ink 187"/>
              <p:cNvPicPr/>
              <p:nvPr/>
            </p:nvPicPr>
            <p:blipFill>
              <a:blip r:embed="rId45"/>
              <a:stretch>
                <a:fillRect/>
              </a:stretch>
            </p:blipFill>
            <p:spPr>
              <a:xfrm>
                <a:off x="5306760" y="3940650"/>
                <a:ext cx="363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9" name="Ink 198"/>
              <p14:cNvContentPartPr/>
              <p14:nvPr/>
            </p14:nvContentPartPr>
            <p14:xfrm>
              <a:off x="8744760" y="554130"/>
              <a:ext cx="1015560" cy="2589840"/>
            </p14:xfrm>
          </p:contentPart>
        </mc:Choice>
        <mc:Fallback xmlns="">
          <p:pic>
            <p:nvPicPr>
              <p:cNvPr id="199" name="Ink 198"/>
              <p:cNvPicPr/>
              <p:nvPr/>
            </p:nvPicPr>
            <p:blipFill>
              <a:blip r:embed="rId47"/>
              <a:stretch>
                <a:fillRect/>
              </a:stretch>
            </p:blipFill>
            <p:spPr>
              <a:xfrm>
                <a:off x="8736480" y="552690"/>
                <a:ext cx="1032120" cy="2599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9" name="Ink 208"/>
              <p14:cNvContentPartPr/>
              <p14:nvPr/>
            </p14:nvContentPartPr>
            <p14:xfrm>
              <a:off x="8900280" y="5388210"/>
              <a:ext cx="807480" cy="241920"/>
            </p14:xfrm>
          </p:contentPart>
        </mc:Choice>
        <mc:Fallback xmlns="">
          <p:pic>
            <p:nvPicPr>
              <p:cNvPr id="209" name="Ink 208"/>
              <p:cNvPicPr/>
              <p:nvPr/>
            </p:nvPicPr>
            <p:blipFill>
              <a:blip r:embed="rId49"/>
              <a:stretch>
                <a:fillRect/>
              </a:stretch>
            </p:blipFill>
            <p:spPr>
              <a:xfrm>
                <a:off x="8892000" y="5386410"/>
                <a:ext cx="821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1" name="Ink 210"/>
              <p14:cNvContentPartPr/>
              <p14:nvPr/>
            </p14:nvContentPartPr>
            <p14:xfrm>
              <a:off x="7487640" y="3119490"/>
              <a:ext cx="1567327" cy="587160"/>
            </p14:xfrm>
          </p:contentPart>
        </mc:Choice>
        <mc:Fallback xmlns="">
          <p:pic>
            <p:nvPicPr>
              <p:cNvPr id="211" name="Ink 210"/>
              <p:cNvPicPr/>
              <p:nvPr/>
            </p:nvPicPr>
            <p:blipFill>
              <a:blip r:embed="rId51"/>
              <a:stretch>
                <a:fillRect/>
              </a:stretch>
            </p:blipFill>
            <p:spPr>
              <a:xfrm>
                <a:off x="7484040" y="3111210"/>
                <a:ext cx="1579206"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6" name="Ink 215"/>
              <p14:cNvContentPartPr/>
              <p14:nvPr/>
            </p14:nvContentPartPr>
            <p14:xfrm>
              <a:off x="6663240" y="3755250"/>
              <a:ext cx="25200" cy="234360"/>
            </p14:xfrm>
          </p:contentPart>
        </mc:Choice>
        <mc:Fallback xmlns="">
          <p:pic>
            <p:nvPicPr>
              <p:cNvPr id="216" name="Ink 215"/>
              <p:cNvPicPr/>
              <p:nvPr/>
            </p:nvPicPr>
            <p:blipFill>
              <a:blip r:embed="rId53"/>
              <a:stretch>
                <a:fillRect/>
              </a:stretch>
            </p:blipFill>
            <p:spPr>
              <a:xfrm>
                <a:off x="6661080" y="3751290"/>
                <a:ext cx="33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8" name="Ink 217"/>
              <p14:cNvContentPartPr/>
              <p14:nvPr/>
            </p14:nvContentPartPr>
            <p14:xfrm>
              <a:off x="5740920" y="3938130"/>
              <a:ext cx="162360" cy="396360"/>
            </p14:xfrm>
          </p:contentPart>
        </mc:Choice>
        <mc:Fallback xmlns="">
          <p:pic>
            <p:nvPicPr>
              <p:cNvPr id="218" name="Ink 217"/>
              <p:cNvPicPr/>
              <p:nvPr/>
            </p:nvPicPr>
            <p:blipFill>
              <a:blip r:embed="rId55"/>
              <a:stretch>
                <a:fillRect/>
              </a:stretch>
            </p:blipFill>
            <p:spPr>
              <a:xfrm>
                <a:off x="5738040" y="3934170"/>
                <a:ext cx="1710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5" name="Ink 224"/>
              <p14:cNvContentPartPr/>
              <p14:nvPr/>
            </p14:nvContentPartPr>
            <p14:xfrm>
              <a:off x="10551600" y="3880890"/>
              <a:ext cx="1305000" cy="1056240"/>
            </p14:xfrm>
          </p:contentPart>
        </mc:Choice>
        <mc:Fallback xmlns="">
          <p:pic>
            <p:nvPicPr>
              <p:cNvPr id="225" name="Ink 224"/>
              <p:cNvPicPr/>
              <p:nvPr/>
            </p:nvPicPr>
            <p:blipFill>
              <a:blip r:embed="rId57"/>
              <a:stretch>
                <a:fillRect/>
              </a:stretch>
            </p:blipFill>
            <p:spPr>
              <a:xfrm>
                <a:off x="10543320" y="3872610"/>
                <a:ext cx="1320840" cy="1067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2" name="Ink 241"/>
              <p14:cNvContentPartPr/>
              <p14:nvPr/>
            </p14:nvContentPartPr>
            <p14:xfrm>
              <a:off x="8526600" y="4241610"/>
              <a:ext cx="1792080" cy="885240"/>
            </p14:xfrm>
          </p:contentPart>
        </mc:Choice>
        <mc:Fallback xmlns="">
          <p:pic>
            <p:nvPicPr>
              <p:cNvPr id="242" name="Ink 241"/>
              <p:cNvPicPr/>
              <p:nvPr/>
            </p:nvPicPr>
            <p:blipFill>
              <a:blip r:embed="rId59"/>
              <a:stretch>
                <a:fillRect/>
              </a:stretch>
            </p:blipFill>
            <p:spPr>
              <a:xfrm>
                <a:off x="8518320" y="4233330"/>
                <a:ext cx="1808640" cy="902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3" name="Ink 242"/>
              <p14:cNvContentPartPr/>
              <p14:nvPr/>
            </p14:nvContentPartPr>
            <p14:xfrm>
              <a:off x="8948520" y="2474370"/>
              <a:ext cx="1768680" cy="1786680"/>
            </p14:xfrm>
          </p:contentPart>
        </mc:Choice>
        <mc:Fallback xmlns="">
          <p:pic>
            <p:nvPicPr>
              <p:cNvPr id="243" name="Ink 242"/>
              <p:cNvPicPr/>
              <p:nvPr/>
            </p:nvPicPr>
            <p:blipFill>
              <a:blip r:embed="rId61"/>
              <a:stretch>
                <a:fillRect/>
              </a:stretch>
            </p:blipFill>
            <p:spPr>
              <a:xfrm>
                <a:off x="8940240" y="2466090"/>
                <a:ext cx="1785240" cy="1803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4" name="Ink 243"/>
              <p14:cNvContentPartPr/>
              <p14:nvPr/>
            </p14:nvContentPartPr>
            <p14:xfrm>
              <a:off x="10056960" y="4120650"/>
              <a:ext cx="326520" cy="636120"/>
            </p14:xfrm>
          </p:contentPart>
        </mc:Choice>
        <mc:Fallback xmlns="">
          <p:pic>
            <p:nvPicPr>
              <p:cNvPr id="244" name="Ink 243"/>
              <p:cNvPicPr/>
              <p:nvPr/>
            </p:nvPicPr>
            <p:blipFill>
              <a:blip r:embed="rId63"/>
              <a:stretch>
                <a:fillRect/>
              </a:stretch>
            </p:blipFill>
            <p:spPr>
              <a:xfrm>
                <a:off x="10055160" y="4117770"/>
                <a:ext cx="33660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5" name="Ink 244"/>
              <p14:cNvContentPartPr/>
              <p14:nvPr/>
            </p14:nvContentPartPr>
            <p14:xfrm>
              <a:off x="8835480" y="5144850"/>
              <a:ext cx="1392840" cy="480960"/>
            </p14:xfrm>
          </p:contentPart>
        </mc:Choice>
        <mc:Fallback xmlns="">
          <p:pic>
            <p:nvPicPr>
              <p:cNvPr id="245" name="Ink 244"/>
              <p:cNvPicPr/>
              <p:nvPr/>
            </p:nvPicPr>
            <p:blipFill>
              <a:blip r:embed="rId65"/>
              <a:stretch>
                <a:fillRect/>
              </a:stretch>
            </p:blipFill>
            <p:spPr>
              <a:xfrm>
                <a:off x="8827200" y="5136930"/>
                <a:ext cx="14090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46" name="Ink 245"/>
              <p14:cNvContentPartPr/>
              <p14:nvPr/>
            </p14:nvContentPartPr>
            <p14:xfrm>
              <a:off x="9679320" y="5190570"/>
              <a:ext cx="715680" cy="221400"/>
            </p14:xfrm>
          </p:contentPart>
        </mc:Choice>
        <mc:Fallback xmlns="">
          <p:pic>
            <p:nvPicPr>
              <p:cNvPr id="246" name="Ink 245"/>
              <p:cNvPicPr/>
              <p:nvPr/>
            </p:nvPicPr>
            <p:blipFill>
              <a:blip r:embed="rId67"/>
              <a:stretch>
                <a:fillRect/>
              </a:stretch>
            </p:blipFill>
            <p:spPr>
              <a:xfrm>
                <a:off x="9676080" y="5182290"/>
                <a:ext cx="727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0" name="Ink 259"/>
              <p14:cNvContentPartPr/>
              <p14:nvPr/>
            </p14:nvContentPartPr>
            <p14:xfrm>
              <a:off x="8919000" y="3761730"/>
              <a:ext cx="750487" cy="1310040"/>
            </p14:xfrm>
          </p:contentPart>
        </mc:Choice>
        <mc:Fallback xmlns="">
          <p:pic>
            <p:nvPicPr>
              <p:cNvPr id="260" name="Ink 259"/>
              <p:cNvPicPr/>
              <p:nvPr/>
            </p:nvPicPr>
            <p:blipFill>
              <a:blip r:embed="rId69"/>
              <a:stretch>
                <a:fillRect/>
              </a:stretch>
            </p:blipFill>
            <p:spPr>
              <a:xfrm>
                <a:off x="8910721" y="3758130"/>
                <a:ext cx="767045" cy="1321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5" name="Ink 264"/>
              <p14:cNvContentPartPr/>
              <p14:nvPr/>
            </p14:nvContentPartPr>
            <p14:xfrm>
              <a:off x="9271687" y="4837410"/>
              <a:ext cx="740880" cy="1228320"/>
            </p14:xfrm>
          </p:contentPart>
        </mc:Choice>
        <mc:Fallback xmlns="">
          <p:pic>
            <p:nvPicPr>
              <p:cNvPr id="265" name="Ink 264"/>
              <p:cNvPicPr/>
              <p:nvPr/>
            </p:nvPicPr>
            <p:blipFill>
              <a:blip r:embed="rId71"/>
              <a:stretch>
                <a:fillRect/>
              </a:stretch>
            </p:blipFill>
            <p:spPr>
              <a:xfrm>
                <a:off x="9269887" y="4832730"/>
                <a:ext cx="751320" cy="1241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82" name="Ink 281"/>
              <p14:cNvContentPartPr/>
              <p14:nvPr/>
            </p14:nvContentPartPr>
            <p14:xfrm>
              <a:off x="10001520" y="3743010"/>
              <a:ext cx="87007" cy="122400"/>
            </p14:xfrm>
          </p:contentPart>
        </mc:Choice>
        <mc:Fallback xmlns="">
          <p:pic>
            <p:nvPicPr>
              <p:cNvPr id="282" name="Ink 281"/>
              <p:cNvPicPr/>
              <p:nvPr/>
            </p:nvPicPr>
            <p:blipFill>
              <a:blip r:embed="rId73"/>
              <a:stretch>
                <a:fillRect/>
              </a:stretch>
            </p:blipFill>
            <p:spPr>
              <a:xfrm>
                <a:off x="9994689" y="3741210"/>
                <a:ext cx="102107"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83" name="Ink 282"/>
              <p14:cNvContentPartPr/>
              <p14:nvPr/>
            </p14:nvContentPartPr>
            <p14:xfrm>
              <a:off x="11335680" y="3537450"/>
              <a:ext cx="921240" cy="331200"/>
            </p14:xfrm>
          </p:contentPart>
        </mc:Choice>
        <mc:Fallback xmlns="">
          <p:pic>
            <p:nvPicPr>
              <p:cNvPr id="283" name="Ink 282"/>
              <p:cNvPicPr/>
              <p:nvPr/>
            </p:nvPicPr>
            <p:blipFill>
              <a:blip r:embed="rId75"/>
              <a:stretch>
                <a:fillRect/>
              </a:stretch>
            </p:blipFill>
            <p:spPr>
              <a:xfrm>
                <a:off x="11331720" y="3529890"/>
                <a:ext cx="9327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84" name="Ink 283"/>
              <p14:cNvContentPartPr/>
              <p14:nvPr/>
            </p14:nvContentPartPr>
            <p14:xfrm>
              <a:off x="11991240" y="3593250"/>
              <a:ext cx="15840" cy="91800"/>
            </p14:xfrm>
          </p:contentPart>
        </mc:Choice>
        <mc:Fallback xmlns="">
          <p:pic>
            <p:nvPicPr>
              <p:cNvPr id="284" name="Ink 283"/>
              <p:cNvPicPr/>
              <p:nvPr/>
            </p:nvPicPr>
            <p:blipFill>
              <a:blip r:embed="rId77"/>
              <a:stretch>
                <a:fillRect/>
              </a:stretch>
            </p:blipFill>
            <p:spPr>
              <a:xfrm>
                <a:off x="11986920" y="3588930"/>
                <a:ext cx="23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85" name="Ink 284"/>
              <p14:cNvContentPartPr/>
              <p14:nvPr/>
            </p14:nvContentPartPr>
            <p14:xfrm>
              <a:off x="11711160" y="3714210"/>
              <a:ext cx="70920" cy="122760"/>
            </p14:xfrm>
          </p:contentPart>
        </mc:Choice>
        <mc:Fallback xmlns="">
          <p:pic>
            <p:nvPicPr>
              <p:cNvPr id="285" name="Ink 284"/>
              <p:cNvPicPr/>
              <p:nvPr/>
            </p:nvPicPr>
            <p:blipFill>
              <a:blip r:embed="rId79"/>
              <a:stretch>
                <a:fillRect/>
              </a:stretch>
            </p:blipFill>
            <p:spPr>
              <a:xfrm>
                <a:off x="11705400" y="3711690"/>
                <a:ext cx="81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6" name="Ink 285"/>
              <p14:cNvContentPartPr/>
              <p14:nvPr/>
            </p14:nvContentPartPr>
            <p14:xfrm>
              <a:off x="10692360" y="3892770"/>
              <a:ext cx="609480" cy="205560"/>
            </p14:xfrm>
          </p:contentPart>
        </mc:Choice>
        <mc:Fallback xmlns="">
          <p:pic>
            <p:nvPicPr>
              <p:cNvPr id="286" name="Ink 285"/>
              <p:cNvPicPr/>
              <p:nvPr/>
            </p:nvPicPr>
            <p:blipFill>
              <a:blip r:embed="rId81"/>
              <a:stretch>
                <a:fillRect/>
              </a:stretch>
            </p:blipFill>
            <p:spPr>
              <a:xfrm>
                <a:off x="10688040" y="3884850"/>
                <a:ext cx="621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87" name="Ink 286"/>
              <p14:cNvContentPartPr/>
              <p14:nvPr/>
            </p14:nvContentPartPr>
            <p14:xfrm>
              <a:off x="11430720" y="3692250"/>
              <a:ext cx="767880" cy="314280"/>
            </p14:xfrm>
          </p:contentPart>
        </mc:Choice>
        <mc:Fallback xmlns="">
          <p:pic>
            <p:nvPicPr>
              <p:cNvPr id="287" name="Ink 286"/>
              <p:cNvPicPr/>
              <p:nvPr/>
            </p:nvPicPr>
            <p:blipFill>
              <a:blip r:embed="rId83"/>
              <a:stretch>
                <a:fillRect/>
              </a:stretch>
            </p:blipFill>
            <p:spPr>
              <a:xfrm>
                <a:off x="11427480" y="3687210"/>
                <a:ext cx="779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88" name="Ink 287"/>
              <p14:cNvContentPartPr/>
              <p14:nvPr/>
            </p14:nvContentPartPr>
            <p14:xfrm>
              <a:off x="9899280" y="4808610"/>
              <a:ext cx="151807" cy="142920"/>
            </p14:xfrm>
          </p:contentPart>
        </mc:Choice>
        <mc:Fallback xmlns="">
          <p:pic>
            <p:nvPicPr>
              <p:cNvPr id="288" name="Ink 287"/>
              <p:cNvPicPr/>
              <p:nvPr/>
            </p:nvPicPr>
            <p:blipFill>
              <a:blip r:embed="rId85"/>
              <a:stretch>
                <a:fillRect/>
              </a:stretch>
            </p:blipFill>
            <p:spPr>
              <a:xfrm>
                <a:off x="9891006" y="4807530"/>
                <a:ext cx="168714"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89" name="Ink 288"/>
              <p14:cNvContentPartPr/>
              <p14:nvPr/>
            </p14:nvContentPartPr>
            <p14:xfrm>
              <a:off x="10183320" y="4707090"/>
              <a:ext cx="1893240" cy="1330920"/>
            </p14:xfrm>
          </p:contentPart>
        </mc:Choice>
        <mc:Fallback xmlns="">
          <p:pic>
            <p:nvPicPr>
              <p:cNvPr id="289" name="Ink 288"/>
              <p:cNvPicPr/>
              <p:nvPr/>
            </p:nvPicPr>
            <p:blipFill>
              <a:blip r:embed="rId87"/>
              <a:stretch>
                <a:fillRect/>
              </a:stretch>
            </p:blipFill>
            <p:spPr>
              <a:xfrm>
                <a:off x="10175400" y="4699170"/>
                <a:ext cx="1909080" cy="134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90" name="Ink 289"/>
              <p14:cNvContentPartPr/>
              <p14:nvPr/>
            </p14:nvContentPartPr>
            <p14:xfrm>
              <a:off x="10934280" y="4513050"/>
              <a:ext cx="1045440" cy="444960"/>
            </p14:xfrm>
          </p:contentPart>
        </mc:Choice>
        <mc:Fallback xmlns="">
          <p:pic>
            <p:nvPicPr>
              <p:cNvPr id="290" name="Ink 289"/>
              <p:cNvPicPr/>
              <p:nvPr/>
            </p:nvPicPr>
            <p:blipFill>
              <a:blip r:embed="rId89"/>
              <a:stretch>
                <a:fillRect/>
              </a:stretch>
            </p:blipFill>
            <p:spPr>
              <a:xfrm>
                <a:off x="10933200" y="4505130"/>
                <a:ext cx="10544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91" name="Ink 290"/>
              <p14:cNvContentPartPr/>
              <p14:nvPr/>
            </p14:nvContentPartPr>
            <p14:xfrm>
              <a:off x="7113600" y="3622770"/>
              <a:ext cx="2468767" cy="3105360"/>
            </p14:xfrm>
          </p:contentPart>
        </mc:Choice>
        <mc:Fallback xmlns="">
          <p:pic>
            <p:nvPicPr>
              <p:cNvPr id="291" name="Ink 290"/>
              <p:cNvPicPr/>
              <p:nvPr/>
            </p:nvPicPr>
            <p:blipFill>
              <a:blip r:embed="rId91"/>
              <a:stretch>
                <a:fillRect/>
              </a:stretch>
            </p:blipFill>
            <p:spPr>
              <a:xfrm>
                <a:off x="7112520" y="3621690"/>
                <a:ext cx="2477047" cy="3113280"/>
              </a:xfrm>
              <a:prstGeom prst="rect">
                <a:avLst/>
              </a:prstGeom>
            </p:spPr>
          </p:pic>
        </mc:Fallback>
      </mc:AlternateContent>
    </p:spTree>
    <p:extLst>
      <p:ext uri="{BB962C8B-B14F-4D97-AF65-F5344CB8AC3E}">
        <p14:creationId xmlns:p14="http://schemas.microsoft.com/office/powerpoint/2010/main" val="268154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Simple Reflex Arc</a:t>
            </a:r>
            <a:endParaRPr lang="en-US" dirty="0"/>
          </a:p>
        </p:txBody>
      </p:sp>
      <p:sp>
        <p:nvSpPr>
          <p:cNvPr id="4" name="TextBox 3"/>
          <p:cNvSpPr txBox="1"/>
          <p:nvPr/>
        </p:nvSpPr>
        <p:spPr>
          <a:xfrm>
            <a:off x="161280" y="777183"/>
            <a:ext cx="11201400" cy="4900613"/>
          </a:xfrm>
          <a:prstGeom prst="rect">
            <a:avLst/>
          </a:prstGeom>
          <a:noFill/>
        </p:spPr>
        <p:txBody>
          <a:bodyPr wrap="square" rtlCol="0">
            <a:spAutoFit/>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565640" y="2620890"/>
              <a:ext cx="1922040" cy="2538360"/>
            </p14:xfrm>
          </p:contentPart>
        </mc:Choice>
        <mc:Fallback xmlns="">
          <p:pic>
            <p:nvPicPr>
              <p:cNvPr id="6" name="Ink 5"/>
              <p:cNvPicPr/>
              <p:nvPr/>
            </p:nvPicPr>
            <p:blipFill>
              <a:blip r:embed="rId3"/>
              <a:stretch>
                <a:fillRect/>
              </a:stretch>
            </p:blipFill>
            <p:spPr>
              <a:xfrm>
                <a:off x="1557720" y="2612970"/>
                <a:ext cx="1937880" cy="2549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3332880" y="3257370"/>
              <a:ext cx="2392200" cy="1333800"/>
            </p14:xfrm>
          </p:contentPart>
        </mc:Choice>
        <mc:Fallback xmlns="">
          <p:pic>
            <p:nvPicPr>
              <p:cNvPr id="12" name="Ink 11"/>
              <p:cNvPicPr/>
              <p:nvPr/>
            </p:nvPicPr>
            <p:blipFill>
              <a:blip r:embed="rId5"/>
              <a:stretch>
                <a:fillRect/>
              </a:stretch>
            </p:blipFill>
            <p:spPr>
              <a:xfrm>
                <a:off x="3330720" y="3249090"/>
                <a:ext cx="2402640" cy="135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p14:cNvContentPartPr/>
              <p14:nvPr/>
            </p14:nvContentPartPr>
            <p14:xfrm>
              <a:off x="2734920" y="5124330"/>
              <a:ext cx="714600" cy="662760"/>
            </p14:xfrm>
          </p:contentPart>
        </mc:Choice>
        <mc:Fallback xmlns="">
          <p:pic>
            <p:nvPicPr>
              <p:cNvPr id="18" name="Ink 17"/>
              <p:cNvPicPr/>
              <p:nvPr/>
            </p:nvPicPr>
            <p:blipFill>
              <a:blip r:embed="rId7"/>
              <a:stretch>
                <a:fillRect/>
              </a:stretch>
            </p:blipFill>
            <p:spPr>
              <a:xfrm>
                <a:off x="2727720" y="5122170"/>
                <a:ext cx="73008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p14:cNvContentPartPr/>
              <p14:nvPr/>
            </p14:nvContentPartPr>
            <p14:xfrm>
              <a:off x="3466800" y="5351130"/>
              <a:ext cx="21960" cy="4680"/>
            </p14:xfrm>
          </p:contentPart>
        </mc:Choice>
        <mc:Fallback xmlns="">
          <p:pic>
            <p:nvPicPr>
              <p:cNvPr id="20" name="Ink 19"/>
              <p:cNvPicPr/>
              <p:nvPr/>
            </p:nvPicPr>
            <p:blipFill>
              <a:blip r:embed="rId9"/>
              <a:stretch>
                <a:fillRect/>
              </a:stretch>
            </p:blipFill>
            <p:spPr>
              <a:xfrm>
                <a:off x="3465360" y="5349690"/>
                <a:ext cx="24840" cy="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p14:cNvContentPartPr/>
              <p14:nvPr/>
            </p14:nvContentPartPr>
            <p14:xfrm>
              <a:off x="6117120" y="4257090"/>
              <a:ext cx="3753360" cy="925200"/>
            </p14:xfrm>
          </p:contentPart>
        </mc:Choice>
        <mc:Fallback xmlns="">
          <p:pic>
            <p:nvPicPr>
              <p:cNvPr id="24" name="Ink 23"/>
              <p:cNvPicPr/>
              <p:nvPr/>
            </p:nvPicPr>
            <p:blipFill>
              <a:blip r:embed="rId11"/>
              <a:stretch>
                <a:fillRect/>
              </a:stretch>
            </p:blipFill>
            <p:spPr>
              <a:xfrm>
                <a:off x="6113880" y="4255650"/>
                <a:ext cx="376452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p14:cNvContentPartPr/>
              <p14:nvPr/>
            </p14:nvContentPartPr>
            <p14:xfrm>
              <a:off x="4212000" y="4352490"/>
              <a:ext cx="148320" cy="534240"/>
            </p14:xfrm>
          </p:contentPart>
        </mc:Choice>
        <mc:Fallback xmlns="">
          <p:pic>
            <p:nvPicPr>
              <p:cNvPr id="35" name="Ink 34"/>
              <p:cNvPicPr/>
              <p:nvPr/>
            </p:nvPicPr>
            <p:blipFill>
              <a:blip r:embed="rId13"/>
              <a:stretch>
                <a:fillRect/>
              </a:stretch>
            </p:blipFill>
            <p:spPr>
              <a:xfrm>
                <a:off x="4203720" y="4344210"/>
                <a:ext cx="16488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p14:cNvContentPartPr/>
              <p14:nvPr/>
            </p14:nvContentPartPr>
            <p14:xfrm>
              <a:off x="3413880" y="5114610"/>
              <a:ext cx="809280" cy="186480"/>
            </p14:xfrm>
          </p:contentPart>
        </mc:Choice>
        <mc:Fallback xmlns="">
          <p:pic>
            <p:nvPicPr>
              <p:cNvPr id="36" name="Ink 35"/>
              <p:cNvPicPr/>
              <p:nvPr/>
            </p:nvPicPr>
            <p:blipFill>
              <a:blip r:embed="rId15"/>
              <a:stretch>
                <a:fillRect/>
              </a:stretch>
            </p:blipFill>
            <p:spPr>
              <a:xfrm>
                <a:off x="3410280" y="5106330"/>
                <a:ext cx="821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p14:cNvContentPartPr/>
              <p14:nvPr/>
            </p14:nvContentPartPr>
            <p14:xfrm>
              <a:off x="4310280" y="4751370"/>
              <a:ext cx="1811520" cy="496080"/>
            </p14:xfrm>
          </p:contentPart>
        </mc:Choice>
        <mc:Fallback xmlns="">
          <p:pic>
            <p:nvPicPr>
              <p:cNvPr id="37" name="Ink 36"/>
              <p:cNvPicPr/>
              <p:nvPr/>
            </p:nvPicPr>
            <p:blipFill>
              <a:blip r:embed="rId17"/>
              <a:stretch>
                <a:fillRect/>
              </a:stretch>
            </p:blipFill>
            <p:spPr>
              <a:xfrm>
                <a:off x="4305240" y="4749210"/>
                <a:ext cx="18248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1"/>
              <p14:cNvContentPartPr/>
              <p14:nvPr/>
            </p14:nvContentPartPr>
            <p14:xfrm>
              <a:off x="2444760" y="1584810"/>
              <a:ext cx="3398760" cy="3223080"/>
            </p14:xfrm>
          </p:contentPart>
        </mc:Choice>
        <mc:Fallback xmlns="">
          <p:pic>
            <p:nvPicPr>
              <p:cNvPr id="42" name="Ink 41"/>
              <p:cNvPicPr/>
              <p:nvPr/>
            </p:nvPicPr>
            <p:blipFill>
              <a:blip r:embed="rId19"/>
              <a:stretch>
                <a:fillRect/>
              </a:stretch>
            </p:blipFill>
            <p:spPr>
              <a:xfrm>
                <a:off x="2437200" y="1576890"/>
                <a:ext cx="3412080" cy="3238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p14:cNvContentPartPr/>
              <p14:nvPr/>
            </p14:nvContentPartPr>
            <p14:xfrm>
              <a:off x="9752400" y="3582450"/>
              <a:ext cx="115920" cy="683280"/>
            </p14:xfrm>
          </p:contentPart>
        </mc:Choice>
        <mc:Fallback xmlns="">
          <p:pic>
            <p:nvPicPr>
              <p:cNvPr id="44" name="Ink 43"/>
              <p:cNvPicPr/>
              <p:nvPr/>
            </p:nvPicPr>
            <p:blipFill>
              <a:blip r:embed="rId21"/>
              <a:stretch>
                <a:fillRect/>
              </a:stretch>
            </p:blipFill>
            <p:spPr>
              <a:xfrm>
                <a:off x="9749880" y="3577410"/>
                <a:ext cx="12564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6" name="Ink 45"/>
              <p14:cNvContentPartPr/>
              <p14:nvPr/>
            </p14:nvContentPartPr>
            <p14:xfrm>
              <a:off x="5235120" y="2875770"/>
              <a:ext cx="845280" cy="351720"/>
            </p14:xfrm>
          </p:contentPart>
        </mc:Choice>
        <mc:Fallback xmlns="">
          <p:pic>
            <p:nvPicPr>
              <p:cNvPr id="46" name="Ink 45"/>
              <p:cNvPicPr/>
              <p:nvPr/>
            </p:nvPicPr>
            <p:blipFill>
              <a:blip r:embed="rId23"/>
              <a:stretch>
                <a:fillRect/>
              </a:stretch>
            </p:blipFill>
            <p:spPr>
              <a:xfrm>
                <a:off x="5230800" y="2871810"/>
                <a:ext cx="8557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Ink 47"/>
              <p14:cNvContentPartPr/>
              <p14:nvPr/>
            </p14:nvContentPartPr>
            <p14:xfrm>
              <a:off x="6029167" y="2857770"/>
              <a:ext cx="3205913" cy="1244520"/>
            </p14:xfrm>
          </p:contentPart>
        </mc:Choice>
        <mc:Fallback xmlns="">
          <p:pic>
            <p:nvPicPr>
              <p:cNvPr id="48" name="Ink 47"/>
              <p:cNvPicPr/>
              <p:nvPr/>
            </p:nvPicPr>
            <p:blipFill>
              <a:blip r:embed="rId25"/>
              <a:stretch>
                <a:fillRect/>
              </a:stretch>
            </p:blipFill>
            <p:spPr>
              <a:xfrm>
                <a:off x="6025927" y="2856330"/>
                <a:ext cx="3217433" cy="125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 name="Ink 49"/>
              <p14:cNvContentPartPr/>
              <p14:nvPr/>
            </p14:nvContentPartPr>
            <p14:xfrm>
              <a:off x="6288120" y="3975570"/>
              <a:ext cx="3111120" cy="972000"/>
            </p14:xfrm>
          </p:contentPart>
        </mc:Choice>
        <mc:Fallback xmlns="">
          <p:pic>
            <p:nvPicPr>
              <p:cNvPr id="50" name="Ink 49"/>
              <p:cNvPicPr/>
              <p:nvPr/>
            </p:nvPicPr>
            <p:blipFill>
              <a:blip r:embed="rId27"/>
              <a:stretch>
                <a:fillRect/>
              </a:stretch>
            </p:blipFill>
            <p:spPr>
              <a:xfrm>
                <a:off x="6286680" y="3974490"/>
                <a:ext cx="3120840" cy="981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2" name="Ink 51"/>
              <p14:cNvContentPartPr/>
              <p14:nvPr/>
            </p14:nvContentPartPr>
            <p14:xfrm>
              <a:off x="6100560" y="2900970"/>
              <a:ext cx="450360" cy="1626840"/>
            </p14:xfrm>
          </p:contentPart>
        </mc:Choice>
        <mc:Fallback xmlns="">
          <p:pic>
            <p:nvPicPr>
              <p:cNvPr id="52" name="Ink 51"/>
              <p:cNvPicPr/>
              <p:nvPr/>
            </p:nvPicPr>
            <p:blipFill>
              <a:blip r:embed="rId29"/>
              <a:stretch>
                <a:fillRect/>
              </a:stretch>
            </p:blipFill>
            <p:spPr>
              <a:xfrm>
                <a:off x="6098760" y="2899170"/>
                <a:ext cx="460440" cy="163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Ink 57"/>
              <p14:cNvContentPartPr/>
              <p14:nvPr/>
            </p14:nvContentPartPr>
            <p14:xfrm>
              <a:off x="3511080" y="2145330"/>
              <a:ext cx="185040" cy="138960"/>
            </p14:xfrm>
          </p:contentPart>
        </mc:Choice>
        <mc:Fallback xmlns="">
          <p:pic>
            <p:nvPicPr>
              <p:cNvPr id="58" name="Ink 57"/>
              <p:cNvPicPr/>
              <p:nvPr/>
            </p:nvPicPr>
            <p:blipFill>
              <a:blip r:embed="rId31"/>
              <a:stretch>
                <a:fillRect/>
              </a:stretch>
            </p:blipFill>
            <p:spPr>
              <a:xfrm>
                <a:off x="3505320" y="2144250"/>
                <a:ext cx="196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0" name="Ink 59"/>
              <p14:cNvContentPartPr/>
              <p14:nvPr/>
            </p14:nvContentPartPr>
            <p14:xfrm>
              <a:off x="4165920" y="4877730"/>
              <a:ext cx="76320" cy="238320"/>
            </p14:xfrm>
          </p:contentPart>
        </mc:Choice>
        <mc:Fallback xmlns="">
          <p:pic>
            <p:nvPicPr>
              <p:cNvPr id="60" name="Ink 59"/>
              <p:cNvPicPr/>
              <p:nvPr/>
            </p:nvPicPr>
            <p:blipFill>
              <a:blip r:embed="rId33"/>
              <a:stretch>
                <a:fillRect/>
              </a:stretch>
            </p:blipFill>
            <p:spPr>
              <a:xfrm>
                <a:off x="4164840" y="4875930"/>
                <a:ext cx="802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Ink 62"/>
              <p14:cNvContentPartPr/>
              <p14:nvPr/>
            </p14:nvContentPartPr>
            <p14:xfrm>
              <a:off x="5112360" y="2740770"/>
              <a:ext cx="4654800" cy="1539720"/>
            </p14:xfrm>
          </p:contentPart>
        </mc:Choice>
        <mc:Fallback xmlns="">
          <p:pic>
            <p:nvPicPr>
              <p:cNvPr id="63" name="Ink 62"/>
              <p:cNvPicPr/>
              <p:nvPr/>
            </p:nvPicPr>
            <p:blipFill>
              <a:blip r:embed="rId35"/>
              <a:stretch>
                <a:fillRect/>
              </a:stretch>
            </p:blipFill>
            <p:spPr>
              <a:xfrm>
                <a:off x="5104080" y="2732850"/>
                <a:ext cx="4671000" cy="155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5" name="Ink 64"/>
              <p14:cNvContentPartPr/>
              <p14:nvPr/>
            </p14:nvContentPartPr>
            <p14:xfrm>
              <a:off x="5569560" y="4253490"/>
              <a:ext cx="3694680" cy="853560"/>
            </p14:xfrm>
          </p:contentPart>
        </mc:Choice>
        <mc:Fallback xmlns="">
          <p:pic>
            <p:nvPicPr>
              <p:cNvPr id="65" name="Ink 64"/>
              <p:cNvPicPr/>
              <p:nvPr/>
            </p:nvPicPr>
            <p:blipFill>
              <a:blip r:embed="rId37"/>
              <a:stretch>
                <a:fillRect/>
              </a:stretch>
            </p:blipFill>
            <p:spPr>
              <a:xfrm>
                <a:off x="5567040" y="4250970"/>
                <a:ext cx="370404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7" name="Ink 66"/>
              <p14:cNvContentPartPr/>
              <p14:nvPr/>
            </p14:nvContentPartPr>
            <p14:xfrm>
              <a:off x="9250200" y="4073850"/>
              <a:ext cx="1227960" cy="278280"/>
            </p14:xfrm>
          </p:contentPart>
        </mc:Choice>
        <mc:Fallback xmlns="">
          <p:pic>
            <p:nvPicPr>
              <p:cNvPr id="67" name="Ink 66"/>
              <p:cNvPicPr/>
              <p:nvPr/>
            </p:nvPicPr>
            <p:blipFill>
              <a:blip r:embed="rId39"/>
              <a:stretch>
                <a:fillRect/>
              </a:stretch>
            </p:blipFill>
            <p:spPr>
              <a:xfrm>
                <a:off x="9247320" y="4068090"/>
                <a:ext cx="12366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Ink 68"/>
              <p14:cNvContentPartPr/>
              <p14:nvPr/>
            </p14:nvContentPartPr>
            <p14:xfrm>
              <a:off x="9776520" y="3186810"/>
              <a:ext cx="813960" cy="627480"/>
            </p14:xfrm>
          </p:contentPart>
        </mc:Choice>
        <mc:Fallback xmlns="">
          <p:pic>
            <p:nvPicPr>
              <p:cNvPr id="69" name="Ink 68"/>
              <p:cNvPicPr/>
              <p:nvPr/>
            </p:nvPicPr>
            <p:blipFill>
              <a:blip r:embed="rId41"/>
              <a:stretch>
                <a:fillRect/>
              </a:stretch>
            </p:blipFill>
            <p:spPr>
              <a:xfrm>
                <a:off x="9775080" y="3185370"/>
                <a:ext cx="82116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 name="Ink 70"/>
              <p14:cNvContentPartPr/>
              <p14:nvPr/>
            </p14:nvContentPartPr>
            <p14:xfrm>
              <a:off x="9763560" y="1741050"/>
              <a:ext cx="1723320" cy="2098800"/>
            </p14:xfrm>
          </p:contentPart>
        </mc:Choice>
        <mc:Fallback xmlns="">
          <p:pic>
            <p:nvPicPr>
              <p:cNvPr id="71" name="Ink 70"/>
              <p:cNvPicPr/>
              <p:nvPr/>
            </p:nvPicPr>
            <p:blipFill>
              <a:blip r:embed="rId43"/>
              <a:stretch>
                <a:fillRect/>
              </a:stretch>
            </p:blipFill>
            <p:spPr>
              <a:xfrm>
                <a:off x="9759240" y="1732770"/>
                <a:ext cx="1735920" cy="211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 name="Ink 72"/>
              <p14:cNvContentPartPr/>
              <p14:nvPr/>
            </p14:nvContentPartPr>
            <p14:xfrm>
              <a:off x="11428200" y="2499930"/>
              <a:ext cx="401760" cy="574200"/>
            </p14:xfrm>
          </p:contentPart>
        </mc:Choice>
        <mc:Fallback xmlns="">
          <p:pic>
            <p:nvPicPr>
              <p:cNvPr id="73" name="Ink 72"/>
              <p:cNvPicPr/>
              <p:nvPr/>
            </p:nvPicPr>
            <p:blipFill>
              <a:blip r:embed="rId45"/>
              <a:stretch>
                <a:fillRect/>
              </a:stretch>
            </p:blipFill>
            <p:spPr>
              <a:xfrm>
                <a:off x="11421000" y="2494530"/>
                <a:ext cx="41724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5" name="Ink 74"/>
              <p14:cNvContentPartPr/>
              <p14:nvPr/>
            </p14:nvContentPartPr>
            <p14:xfrm>
              <a:off x="11431800" y="910530"/>
              <a:ext cx="677880" cy="2147760"/>
            </p14:xfrm>
          </p:contentPart>
        </mc:Choice>
        <mc:Fallback xmlns="">
          <p:pic>
            <p:nvPicPr>
              <p:cNvPr id="75" name="Ink 74"/>
              <p:cNvPicPr/>
              <p:nvPr/>
            </p:nvPicPr>
            <p:blipFill>
              <a:blip r:embed="rId47"/>
              <a:stretch>
                <a:fillRect/>
              </a:stretch>
            </p:blipFill>
            <p:spPr>
              <a:xfrm>
                <a:off x="11430720" y="902250"/>
                <a:ext cx="687600" cy="2164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7" name="Ink 76"/>
              <p14:cNvContentPartPr/>
              <p14:nvPr/>
            </p14:nvContentPartPr>
            <p14:xfrm>
              <a:off x="10468080" y="4097970"/>
              <a:ext cx="553680" cy="1358640"/>
            </p14:xfrm>
          </p:contentPart>
        </mc:Choice>
        <mc:Fallback xmlns="">
          <p:pic>
            <p:nvPicPr>
              <p:cNvPr id="77" name="Ink 76"/>
              <p:cNvPicPr/>
              <p:nvPr/>
            </p:nvPicPr>
            <p:blipFill>
              <a:blip r:embed="rId49"/>
              <a:stretch>
                <a:fillRect/>
              </a:stretch>
            </p:blipFill>
            <p:spPr>
              <a:xfrm>
                <a:off x="10464120" y="4094010"/>
                <a:ext cx="565560" cy="1370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1" name="Ink 80"/>
              <p14:cNvContentPartPr/>
              <p14:nvPr/>
            </p14:nvContentPartPr>
            <p14:xfrm>
              <a:off x="10702800" y="5033250"/>
              <a:ext cx="1014840" cy="477720"/>
            </p14:xfrm>
          </p:contentPart>
        </mc:Choice>
        <mc:Fallback xmlns="">
          <p:pic>
            <p:nvPicPr>
              <p:cNvPr id="81" name="Ink 80"/>
              <p:cNvPicPr/>
              <p:nvPr/>
            </p:nvPicPr>
            <p:blipFill>
              <a:blip r:embed="rId51"/>
              <a:stretch>
                <a:fillRect/>
              </a:stretch>
            </p:blipFill>
            <p:spPr>
              <a:xfrm>
                <a:off x="10698840" y="5032170"/>
                <a:ext cx="102528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5" name="Ink 94"/>
              <p14:cNvContentPartPr/>
              <p14:nvPr/>
            </p14:nvContentPartPr>
            <p14:xfrm>
              <a:off x="8659080" y="4629330"/>
              <a:ext cx="2887560" cy="1595880"/>
            </p14:xfrm>
          </p:contentPart>
        </mc:Choice>
        <mc:Fallback xmlns="">
          <p:pic>
            <p:nvPicPr>
              <p:cNvPr id="95" name="Ink 94"/>
              <p:cNvPicPr/>
              <p:nvPr/>
            </p:nvPicPr>
            <p:blipFill>
              <a:blip r:embed="rId53"/>
              <a:stretch>
                <a:fillRect/>
              </a:stretch>
            </p:blipFill>
            <p:spPr>
              <a:xfrm>
                <a:off x="8655120" y="4623210"/>
                <a:ext cx="2894400" cy="1610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7" name="Ink 96"/>
              <p14:cNvContentPartPr/>
              <p14:nvPr/>
            </p14:nvContentPartPr>
            <p14:xfrm>
              <a:off x="8669160" y="5119650"/>
              <a:ext cx="3591360" cy="1321920"/>
            </p14:xfrm>
          </p:contentPart>
        </mc:Choice>
        <mc:Fallback xmlns="">
          <p:pic>
            <p:nvPicPr>
              <p:cNvPr id="97" name="Ink 96"/>
              <p:cNvPicPr/>
              <p:nvPr/>
            </p:nvPicPr>
            <p:blipFill>
              <a:blip r:embed="rId55"/>
              <a:stretch>
                <a:fillRect/>
              </a:stretch>
            </p:blipFill>
            <p:spPr>
              <a:xfrm>
                <a:off x="8666280" y="5116770"/>
                <a:ext cx="3602520" cy="132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9" name="Ink 98"/>
              <p14:cNvContentPartPr/>
              <p14:nvPr/>
            </p14:nvContentPartPr>
            <p14:xfrm>
              <a:off x="11513767" y="4647330"/>
              <a:ext cx="595800" cy="73080"/>
            </p14:xfrm>
          </p:contentPart>
        </mc:Choice>
        <mc:Fallback xmlns="">
          <p:pic>
            <p:nvPicPr>
              <p:cNvPr id="99" name="Ink 98"/>
              <p:cNvPicPr/>
              <p:nvPr/>
            </p:nvPicPr>
            <p:blipFill>
              <a:blip r:embed="rId57"/>
              <a:stretch>
                <a:fillRect/>
              </a:stretch>
            </p:blipFill>
            <p:spPr>
              <a:xfrm>
                <a:off x="11511607" y="4639050"/>
                <a:ext cx="605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1" name="Ink 100"/>
              <p14:cNvContentPartPr/>
              <p14:nvPr/>
            </p14:nvContentPartPr>
            <p14:xfrm>
              <a:off x="9762007" y="5121450"/>
              <a:ext cx="2243880" cy="835920"/>
            </p14:xfrm>
          </p:contentPart>
        </mc:Choice>
        <mc:Fallback xmlns="">
          <p:pic>
            <p:nvPicPr>
              <p:cNvPr id="101" name="Ink 100"/>
              <p:cNvPicPr/>
              <p:nvPr/>
            </p:nvPicPr>
            <p:blipFill>
              <a:blip r:embed="rId59"/>
              <a:stretch>
                <a:fillRect/>
              </a:stretch>
            </p:blipFill>
            <p:spPr>
              <a:xfrm>
                <a:off x="9758767" y="5120370"/>
                <a:ext cx="2248560"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3" name="Ink 102"/>
              <p14:cNvContentPartPr/>
              <p14:nvPr/>
            </p14:nvContentPartPr>
            <p14:xfrm>
              <a:off x="9896287" y="5013450"/>
              <a:ext cx="2221560" cy="816480"/>
            </p14:xfrm>
          </p:contentPart>
        </mc:Choice>
        <mc:Fallback xmlns="">
          <p:pic>
            <p:nvPicPr>
              <p:cNvPr id="103" name="Ink 102"/>
              <p:cNvPicPr/>
              <p:nvPr/>
            </p:nvPicPr>
            <p:blipFill>
              <a:blip r:embed="rId61"/>
              <a:stretch>
                <a:fillRect/>
              </a:stretch>
            </p:blipFill>
            <p:spPr>
              <a:xfrm>
                <a:off x="9893047" y="5009850"/>
                <a:ext cx="222696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6" name="Ink 105"/>
              <p14:cNvContentPartPr/>
              <p14:nvPr/>
            </p14:nvContentPartPr>
            <p14:xfrm>
              <a:off x="9724207" y="4849290"/>
              <a:ext cx="2281320" cy="1148760"/>
            </p14:xfrm>
          </p:contentPart>
        </mc:Choice>
        <mc:Fallback xmlns="">
          <p:pic>
            <p:nvPicPr>
              <p:cNvPr id="106" name="Ink 105"/>
              <p:cNvPicPr/>
              <p:nvPr/>
            </p:nvPicPr>
            <p:blipFill>
              <a:blip r:embed="rId63"/>
              <a:stretch>
                <a:fillRect/>
              </a:stretch>
            </p:blipFill>
            <p:spPr>
              <a:xfrm>
                <a:off x="9721687" y="4844610"/>
                <a:ext cx="2287440" cy="1155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8" name="Ink 107"/>
              <p14:cNvContentPartPr/>
              <p14:nvPr/>
            </p14:nvContentPartPr>
            <p14:xfrm>
              <a:off x="9701527" y="4752090"/>
              <a:ext cx="2317680" cy="1259640"/>
            </p14:xfrm>
          </p:contentPart>
        </mc:Choice>
        <mc:Fallback xmlns="">
          <p:pic>
            <p:nvPicPr>
              <p:cNvPr id="108" name="Ink 107"/>
              <p:cNvPicPr/>
              <p:nvPr/>
            </p:nvPicPr>
            <p:blipFill>
              <a:blip r:embed="rId65"/>
              <a:stretch>
                <a:fillRect/>
              </a:stretch>
            </p:blipFill>
            <p:spPr>
              <a:xfrm>
                <a:off x="9697927" y="4748130"/>
                <a:ext cx="2327400" cy="1265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9" name="Ink 108"/>
              <p14:cNvContentPartPr/>
              <p14:nvPr/>
            </p14:nvContentPartPr>
            <p14:xfrm>
              <a:off x="9613687" y="4491090"/>
              <a:ext cx="2281320" cy="1481040"/>
            </p14:xfrm>
          </p:contentPart>
        </mc:Choice>
        <mc:Fallback xmlns="">
          <p:pic>
            <p:nvPicPr>
              <p:cNvPr id="109" name="Ink 108"/>
              <p:cNvPicPr/>
              <p:nvPr/>
            </p:nvPicPr>
            <p:blipFill>
              <a:blip r:embed="rId67"/>
              <a:stretch>
                <a:fillRect/>
              </a:stretch>
            </p:blipFill>
            <p:spPr>
              <a:xfrm>
                <a:off x="9610087" y="4484970"/>
                <a:ext cx="2289960" cy="149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1" name="Ink 110"/>
              <p14:cNvContentPartPr/>
              <p14:nvPr/>
            </p14:nvContentPartPr>
            <p14:xfrm>
              <a:off x="9358807" y="6113970"/>
              <a:ext cx="100800" cy="83880"/>
            </p14:xfrm>
          </p:contentPart>
        </mc:Choice>
        <mc:Fallback xmlns="">
          <p:pic>
            <p:nvPicPr>
              <p:cNvPr id="111" name="Ink 110"/>
              <p:cNvPicPr/>
              <p:nvPr/>
            </p:nvPicPr>
            <p:blipFill>
              <a:blip r:embed="rId69"/>
              <a:stretch>
                <a:fillRect/>
              </a:stretch>
            </p:blipFill>
            <p:spPr>
              <a:xfrm>
                <a:off x="9357007" y="6112890"/>
                <a:ext cx="107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9" name="Ink 138"/>
              <p14:cNvContentPartPr/>
              <p14:nvPr/>
            </p14:nvContentPartPr>
            <p14:xfrm>
              <a:off x="5455800" y="1210410"/>
              <a:ext cx="1858207" cy="1734120"/>
            </p14:xfrm>
          </p:contentPart>
        </mc:Choice>
        <mc:Fallback xmlns="">
          <p:pic>
            <p:nvPicPr>
              <p:cNvPr id="139" name="Ink 138"/>
              <p:cNvPicPr/>
              <p:nvPr/>
            </p:nvPicPr>
            <p:blipFill>
              <a:blip r:embed="rId71"/>
              <a:stretch>
                <a:fillRect/>
              </a:stretch>
            </p:blipFill>
            <p:spPr>
              <a:xfrm>
                <a:off x="5450400" y="1206090"/>
                <a:ext cx="1865047" cy="1746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0" name="Ink 139"/>
              <p14:cNvContentPartPr/>
              <p14:nvPr/>
            </p14:nvContentPartPr>
            <p14:xfrm>
              <a:off x="5236560" y="2661210"/>
              <a:ext cx="4515480" cy="1045440"/>
            </p14:xfrm>
          </p:contentPart>
        </mc:Choice>
        <mc:Fallback xmlns="">
          <p:pic>
            <p:nvPicPr>
              <p:cNvPr id="140" name="Ink 139"/>
              <p:cNvPicPr/>
              <p:nvPr/>
            </p:nvPicPr>
            <p:blipFill>
              <a:blip r:embed="rId73"/>
              <a:stretch>
                <a:fillRect/>
              </a:stretch>
            </p:blipFill>
            <p:spPr>
              <a:xfrm>
                <a:off x="5234760" y="2659410"/>
                <a:ext cx="4525200" cy="10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4" name="Ink 153"/>
              <p14:cNvContentPartPr/>
              <p14:nvPr/>
            </p14:nvContentPartPr>
            <p14:xfrm>
              <a:off x="5303407" y="3946050"/>
              <a:ext cx="417240" cy="1619640"/>
            </p14:xfrm>
          </p:contentPart>
        </mc:Choice>
        <mc:Fallback xmlns="">
          <p:pic>
            <p:nvPicPr>
              <p:cNvPr id="154" name="Ink 153"/>
              <p:cNvPicPr/>
              <p:nvPr/>
            </p:nvPicPr>
            <p:blipFill>
              <a:blip r:embed="rId75"/>
              <a:stretch>
                <a:fillRect/>
              </a:stretch>
            </p:blipFill>
            <p:spPr>
              <a:xfrm>
                <a:off x="5301247" y="3943890"/>
                <a:ext cx="423720" cy="162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65" name="Ink 164"/>
              <p14:cNvContentPartPr/>
              <p14:nvPr/>
            </p14:nvContentPartPr>
            <p14:xfrm>
              <a:off x="5269207" y="5459850"/>
              <a:ext cx="1468800" cy="1022400"/>
            </p14:xfrm>
          </p:contentPart>
        </mc:Choice>
        <mc:Fallback xmlns="">
          <p:pic>
            <p:nvPicPr>
              <p:cNvPr id="165" name="Ink 164"/>
              <p:cNvPicPr/>
              <p:nvPr/>
            </p:nvPicPr>
            <p:blipFill>
              <a:blip r:embed="rId77"/>
              <a:stretch>
                <a:fillRect/>
              </a:stretch>
            </p:blipFill>
            <p:spPr>
              <a:xfrm>
                <a:off x="5264527" y="5451570"/>
                <a:ext cx="1477800" cy="1038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8" name="Ink 177"/>
              <p14:cNvContentPartPr/>
              <p14:nvPr/>
            </p14:nvContentPartPr>
            <p14:xfrm>
              <a:off x="7687687" y="1456650"/>
              <a:ext cx="1572120" cy="1094760"/>
            </p14:xfrm>
          </p:contentPart>
        </mc:Choice>
        <mc:Fallback xmlns="">
          <p:pic>
            <p:nvPicPr>
              <p:cNvPr id="178" name="Ink 177"/>
              <p:cNvPicPr/>
              <p:nvPr/>
            </p:nvPicPr>
            <p:blipFill>
              <a:blip r:embed="rId79"/>
              <a:stretch>
                <a:fillRect/>
              </a:stretch>
            </p:blipFill>
            <p:spPr>
              <a:xfrm>
                <a:off x="7679407" y="1448370"/>
                <a:ext cx="1584360" cy="1111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82" name="Ink 181"/>
              <p14:cNvContentPartPr/>
              <p14:nvPr/>
            </p14:nvContentPartPr>
            <p14:xfrm>
              <a:off x="7417327" y="2503530"/>
              <a:ext cx="302400" cy="593280"/>
            </p14:xfrm>
          </p:contentPart>
        </mc:Choice>
        <mc:Fallback xmlns="">
          <p:pic>
            <p:nvPicPr>
              <p:cNvPr id="182" name="Ink 181"/>
              <p:cNvPicPr/>
              <p:nvPr/>
            </p:nvPicPr>
            <p:blipFill>
              <a:blip r:embed="rId81"/>
              <a:stretch>
                <a:fillRect/>
              </a:stretch>
            </p:blipFill>
            <p:spPr>
              <a:xfrm>
                <a:off x="7410487" y="2502090"/>
                <a:ext cx="31284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85" name="Ink 184"/>
              <p14:cNvContentPartPr/>
              <p14:nvPr/>
            </p14:nvContentPartPr>
            <p14:xfrm>
              <a:off x="10525567" y="2965770"/>
              <a:ext cx="1395720" cy="1063440"/>
            </p14:xfrm>
          </p:contentPart>
        </mc:Choice>
        <mc:Fallback xmlns="">
          <p:pic>
            <p:nvPicPr>
              <p:cNvPr id="185" name="Ink 184"/>
              <p:cNvPicPr/>
              <p:nvPr/>
            </p:nvPicPr>
            <p:blipFill>
              <a:blip r:embed="rId83"/>
              <a:stretch>
                <a:fillRect/>
              </a:stretch>
            </p:blipFill>
            <p:spPr>
              <a:xfrm>
                <a:off x="10519447" y="2959290"/>
                <a:ext cx="1409760" cy="1078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7" name="Ink 196"/>
              <p14:cNvContentPartPr/>
              <p14:nvPr/>
            </p14:nvContentPartPr>
            <p14:xfrm>
              <a:off x="11032200" y="5013450"/>
              <a:ext cx="662040" cy="119520"/>
            </p14:xfrm>
          </p:contentPart>
        </mc:Choice>
        <mc:Fallback xmlns="">
          <p:pic>
            <p:nvPicPr>
              <p:cNvPr id="197" name="Ink 196"/>
              <p:cNvPicPr/>
              <p:nvPr/>
            </p:nvPicPr>
            <p:blipFill>
              <a:blip r:embed="rId85"/>
              <a:stretch>
                <a:fillRect/>
              </a:stretch>
            </p:blipFill>
            <p:spPr>
              <a:xfrm>
                <a:off x="11028240" y="5005890"/>
                <a:ext cx="673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8" name="Ink 197"/>
              <p14:cNvContentPartPr/>
              <p14:nvPr/>
            </p14:nvContentPartPr>
            <p14:xfrm>
              <a:off x="11358967" y="5479290"/>
              <a:ext cx="44640" cy="760320"/>
            </p14:xfrm>
          </p:contentPart>
        </mc:Choice>
        <mc:Fallback xmlns="">
          <p:pic>
            <p:nvPicPr>
              <p:cNvPr id="198" name="Ink 197"/>
              <p:cNvPicPr/>
              <p:nvPr/>
            </p:nvPicPr>
            <p:blipFill>
              <a:blip r:embed="rId87"/>
              <a:stretch>
                <a:fillRect/>
              </a:stretch>
            </p:blipFill>
            <p:spPr>
              <a:xfrm>
                <a:off x="11355727" y="5473170"/>
                <a:ext cx="56160"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4" name="Ink 203"/>
              <p14:cNvContentPartPr/>
              <p14:nvPr/>
            </p14:nvContentPartPr>
            <p14:xfrm>
              <a:off x="10707727" y="6331770"/>
              <a:ext cx="1050840" cy="417960"/>
            </p14:xfrm>
          </p:contentPart>
        </mc:Choice>
        <mc:Fallback xmlns="">
          <p:pic>
            <p:nvPicPr>
              <p:cNvPr id="204" name="Ink 203"/>
              <p:cNvPicPr/>
              <p:nvPr/>
            </p:nvPicPr>
            <p:blipFill>
              <a:blip r:embed="rId89"/>
              <a:stretch>
                <a:fillRect/>
              </a:stretch>
            </p:blipFill>
            <p:spPr>
              <a:xfrm>
                <a:off x="10699807" y="6326370"/>
                <a:ext cx="105984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6" name="Ink 205"/>
              <p14:cNvContentPartPr/>
              <p14:nvPr/>
            </p14:nvContentPartPr>
            <p14:xfrm>
              <a:off x="7445407" y="5033250"/>
              <a:ext cx="2203200" cy="1401840"/>
            </p14:xfrm>
          </p:contentPart>
        </mc:Choice>
        <mc:Fallback xmlns="">
          <p:pic>
            <p:nvPicPr>
              <p:cNvPr id="206" name="Ink 205"/>
              <p:cNvPicPr/>
              <p:nvPr/>
            </p:nvPicPr>
            <p:blipFill>
              <a:blip r:embed="rId91"/>
              <a:stretch>
                <a:fillRect/>
              </a:stretch>
            </p:blipFill>
            <p:spPr>
              <a:xfrm>
                <a:off x="7441087" y="5025690"/>
                <a:ext cx="2212920" cy="1415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0" name="Ink 219"/>
              <p14:cNvContentPartPr/>
              <p14:nvPr/>
            </p14:nvContentPartPr>
            <p14:xfrm>
              <a:off x="5047087" y="3115890"/>
              <a:ext cx="158400" cy="216720"/>
            </p14:xfrm>
          </p:contentPart>
        </mc:Choice>
        <mc:Fallback xmlns="">
          <p:pic>
            <p:nvPicPr>
              <p:cNvPr id="220" name="Ink 219"/>
              <p:cNvPicPr/>
              <p:nvPr/>
            </p:nvPicPr>
            <p:blipFill>
              <a:blip r:embed="rId93"/>
              <a:stretch>
                <a:fillRect/>
              </a:stretch>
            </p:blipFill>
            <p:spPr>
              <a:xfrm>
                <a:off x="5038807" y="3112290"/>
                <a:ext cx="174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1" name="Ink 220"/>
              <p14:cNvContentPartPr/>
              <p14:nvPr/>
            </p14:nvContentPartPr>
            <p14:xfrm>
              <a:off x="4867087" y="3247290"/>
              <a:ext cx="358200" cy="801720"/>
            </p14:xfrm>
          </p:contentPart>
        </mc:Choice>
        <mc:Fallback xmlns="">
          <p:pic>
            <p:nvPicPr>
              <p:cNvPr id="221" name="Ink 220"/>
              <p:cNvPicPr/>
              <p:nvPr/>
            </p:nvPicPr>
            <p:blipFill>
              <a:blip r:embed="rId95"/>
              <a:stretch>
                <a:fillRect/>
              </a:stretch>
            </p:blipFill>
            <p:spPr>
              <a:xfrm>
                <a:off x="4860607" y="3245490"/>
                <a:ext cx="369720" cy="807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5" name="Ink 224"/>
              <p14:cNvContentPartPr/>
              <p14:nvPr/>
            </p14:nvContentPartPr>
            <p14:xfrm>
              <a:off x="5143927" y="1778490"/>
              <a:ext cx="923760" cy="1345320"/>
            </p14:xfrm>
          </p:contentPart>
        </mc:Choice>
        <mc:Fallback xmlns="">
          <p:pic>
            <p:nvPicPr>
              <p:cNvPr id="225" name="Ink 224"/>
              <p:cNvPicPr/>
              <p:nvPr/>
            </p:nvPicPr>
            <p:blipFill>
              <a:blip r:embed="rId97"/>
              <a:stretch>
                <a:fillRect/>
              </a:stretch>
            </p:blipFill>
            <p:spPr>
              <a:xfrm>
                <a:off x="5141047" y="1777410"/>
                <a:ext cx="928440" cy="1349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9" name="Ink 228"/>
              <p14:cNvContentPartPr/>
              <p14:nvPr/>
            </p14:nvContentPartPr>
            <p14:xfrm>
              <a:off x="4680000" y="1263690"/>
              <a:ext cx="1147207" cy="1311840"/>
            </p14:xfrm>
          </p:contentPart>
        </mc:Choice>
        <mc:Fallback xmlns="">
          <p:pic>
            <p:nvPicPr>
              <p:cNvPr id="229" name="Ink 228"/>
              <p:cNvPicPr/>
              <p:nvPr/>
            </p:nvPicPr>
            <p:blipFill>
              <a:blip r:embed="rId99"/>
              <a:stretch>
                <a:fillRect/>
              </a:stretch>
            </p:blipFill>
            <p:spPr>
              <a:xfrm>
                <a:off x="4672801" y="1259730"/>
                <a:ext cx="1160166" cy="1323000"/>
              </a:xfrm>
              <a:prstGeom prst="rect">
                <a:avLst/>
              </a:prstGeom>
            </p:spPr>
          </p:pic>
        </mc:Fallback>
      </mc:AlternateContent>
    </p:spTree>
    <p:extLst>
      <p:ext uri="{BB962C8B-B14F-4D97-AF65-F5344CB8AC3E}">
        <p14:creationId xmlns:p14="http://schemas.microsoft.com/office/powerpoint/2010/main" val="255056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Cerebral Hemispheres</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603240" y="1640250"/>
              <a:ext cx="1872360" cy="4583880"/>
            </p14:xfrm>
          </p:contentPart>
        </mc:Choice>
        <mc:Fallback xmlns="">
          <p:pic>
            <p:nvPicPr>
              <p:cNvPr id="5" name="Ink 4"/>
              <p:cNvPicPr/>
              <p:nvPr/>
            </p:nvPicPr>
            <p:blipFill>
              <a:blip r:embed="rId3"/>
              <a:stretch>
                <a:fillRect/>
              </a:stretch>
            </p:blipFill>
            <p:spPr>
              <a:xfrm>
                <a:off x="3594960" y="1631970"/>
                <a:ext cx="1885320" cy="4600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5275080" y="1667970"/>
              <a:ext cx="107640" cy="93600"/>
            </p14:xfrm>
          </p:contentPart>
        </mc:Choice>
        <mc:Fallback xmlns="">
          <p:pic>
            <p:nvPicPr>
              <p:cNvPr id="7" name="Ink 6"/>
              <p:cNvPicPr/>
              <p:nvPr/>
            </p:nvPicPr>
            <p:blipFill>
              <a:blip r:embed="rId5"/>
              <a:stretch>
                <a:fillRect/>
              </a:stretch>
            </p:blipFill>
            <p:spPr>
              <a:xfrm>
                <a:off x="5273280" y="1665090"/>
                <a:ext cx="112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74440" y="1650690"/>
              <a:ext cx="1724400" cy="4616640"/>
            </p14:xfrm>
          </p:contentPart>
        </mc:Choice>
        <mc:Fallback xmlns="">
          <p:pic>
            <p:nvPicPr>
              <p:cNvPr id="11" name="Ink 10"/>
              <p:cNvPicPr/>
              <p:nvPr/>
            </p:nvPicPr>
            <p:blipFill>
              <a:blip r:embed="rId7"/>
              <a:stretch>
                <a:fillRect/>
              </a:stretch>
            </p:blipFill>
            <p:spPr>
              <a:xfrm>
                <a:off x="5366160" y="1646010"/>
                <a:ext cx="1740960" cy="462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5343840" y="1698930"/>
              <a:ext cx="1801800" cy="4610520"/>
            </p14:xfrm>
          </p:contentPart>
        </mc:Choice>
        <mc:Fallback xmlns="">
          <p:pic>
            <p:nvPicPr>
              <p:cNvPr id="13" name="Ink 12"/>
              <p:cNvPicPr/>
              <p:nvPr/>
            </p:nvPicPr>
            <p:blipFill>
              <a:blip r:embed="rId9"/>
              <a:stretch>
                <a:fillRect/>
              </a:stretch>
            </p:blipFill>
            <p:spPr>
              <a:xfrm>
                <a:off x="5340240" y="1692810"/>
                <a:ext cx="1813680" cy="462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p14:cNvContentPartPr/>
              <p14:nvPr/>
            </p14:nvContentPartPr>
            <p14:xfrm>
              <a:off x="5550480" y="4767570"/>
              <a:ext cx="1408680" cy="121680"/>
            </p14:xfrm>
          </p:contentPart>
        </mc:Choice>
        <mc:Fallback xmlns="">
          <p:pic>
            <p:nvPicPr>
              <p:cNvPr id="26" name="Ink 25"/>
              <p:cNvPicPr/>
              <p:nvPr/>
            </p:nvPicPr>
            <p:blipFill>
              <a:blip r:embed="rId11"/>
              <a:stretch>
                <a:fillRect/>
              </a:stretch>
            </p:blipFill>
            <p:spPr>
              <a:xfrm>
                <a:off x="5548320" y="4759290"/>
                <a:ext cx="1416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Ink 36"/>
              <p14:cNvContentPartPr/>
              <p14:nvPr/>
            </p14:nvContentPartPr>
            <p14:xfrm>
              <a:off x="5470920" y="3197250"/>
              <a:ext cx="4042440" cy="1724400"/>
            </p14:xfrm>
          </p:contentPart>
        </mc:Choice>
        <mc:Fallback xmlns="">
          <p:pic>
            <p:nvPicPr>
              <p:cNvPr id="37" name="Ink 36"/>
              <p:cNvPicPr/>
              <p:nvPr/>
            </p:nvPicPr>
            <p:blipFill>
              <a:blip r:embed="rId13"/>
              <a:stretch>
                <a:fillRect/>
              </a:stretch>
            </p:blipFill>
            <p:spPr>
              <a:xfrm>
                <a:off x="5463360" y="3190770"/>
                <a:ext cx="4052160" cy="1735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Ink 48"/>
              <p14:cNvContentPartPr/>
              <p14:nvPr/>
            </p14:nvContentPartPr>
            <p14:xfrm>
              <a:off x="3788280" y="4868730"/>
              <a:ext cx="1446840" cy="138600"/>
            </p14:xfrm>
          </p:contentPart>
        </mc:Choice>
        <mc:Fallback xmlns="">
          <p:pic>
            <p:nvPicPr>
              <p:cNvPr id="49" name="Ink 48"/>
              <p:cNvPicPr/>
              <p:nvPr/>
            </p:nvPicPr>
            <p:blipFill>
              <a:blip r:embed="rId15"/>
              <a:stretch>
                <a:fillRect/>
              </a:stretch>
            </p:blipFill>
            <p:spPr>
              <a:xfrm>
                <a:off x="3786480" y="4860090"/>
                <a:ext cx="1456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Ink 51"/>
              <p14:cNvContentPartPr/>
              <p14:nvPr/>
            </p14:nvContentPartPr>
            <p14:xfrm>
              <a:off x="3213000" y="5037930"/>
              <a:ext cx="1140840" cy="823320"/>
            </p14:xfrm>
          </p:contentPart>
        </mc:Choice>
        <mc:Fallback xmlns="">
          <p:pic>
            <p:nvPicPr>
              <p:cNvPr id="52" name="Ink 51"/>
              <p:cNvPicPr/>
              <p:nvPr/>
            </p:nvPicPr>
            <p:blipFill>
              <a:blip r:embed="rId17"/>
              <a:stretch>
                <a:fillRect/>
              </a:stretch>
            </p:blipFill>
            <p:spPr>
              <a:xfrm>
                <a:off x="3210120" y="5035050"/>
                <a:ext cx="114624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Ink 52"/>
              <p14:cNvContentPartPr/>
              <p14:nvPr/>
            </p14:nvContentPartPr>
            <p14:xfrm>
              <a:off x="3794760" y="4903290"/>
              <a:ext cx="243000" cy="137880"/>
            </p14:xfrm>
          </p:contentPart>
        </mc:Choice>
        <mc:Fallback xmlns="">
          <p:pic>
            <p:nvPicPr>
              <p:cNvPr id="53" name="Ink 52"/>
              <p:cNvPicPr/>
              <p:nvPr/>
            </p:nvPicPr>
            <p:blipFill>
              <a:blip r:embed="rId19"/>
              <a:stretch>
                <a:fillRect/>
              </a:stretch>
            </p:blipFill>
            <p:spPr>
              <a:xfrm>
                <a:off x="3786840" y="4899690"/>
                <a:ext cx="258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9" name="Ink 58"/>
              <p14:cNvContentPartPr/>
              <p14:nvPr/>
            </p14:nvContentPartPr>
            <p14:xfrm>
              <a:off x="915480" y="5569650"/>
              <a:ext cx="3099240" cy="1140840"/>
            </p14:xfrm>
          </p:contentPart>
        </mc:Choice>
        <mc:Fallback xmlns="">
          <p:pic>
            <p:nvPicPr>
              <p:cNvPr id="59" name="Ink 58"/>
              <p:cNvPicPr/>
              <p:nvPr/>
            </p:nvPicPr>
            <p:blipFill>
              <a:blip r:embed="rId21"/>
              <a:stretch>
                <a:fillRect/>
              </a:stretch>
            </p:blipFill>
            <p:spPr>
              <a:xfrm>
                <a:off x="908280" y="5566770"/>
                <a:ext cx="3108600" cy="1151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Ink 75"/>
              <p14:cNvContentPartPr/>
              <p14:nvPr/>
            </p14:nvContentPartPr>
            <p14:xfrm>
              <a:off x="3668400" y="1589490"/>
              <a:ext cx="1649160" cy="4528800"/>
            </p14:xfrm>
          </p:contentPart>
        </mc:Choice>
        <mc:Fallback xmlns="">
          <p:pic>
            <p:nvPicPr>
              <p:cNvPr id="76" name="Ink 75"/>
              <p:cNvPicPr/>
              <p:nvPr/>
            </p:nvPicPr>
            <p:blipFill>
              <a:blip r:embed="rId23"/>
              <a:stretch>
                <a:fillRect/>
              </a:stretch>
            </p:blipFill>
            <p:spPr>
              <a:xfrm>
                <a:off x="3663720" y="1586250"/>
                <a:ext cx="1656360" cy="4539240"/>
              </a:xfrm>
              <a:prstGeom prst="rect">
                <a:avLst/>
              </a:prstGeom>
            </p:spPr>
          </p:pic>
        </mc:Fallback>
      </mc:AlternateContent>
    </p:spTree>
    <p:extLst>
      <p:ext uri="{BB962C8B-B14F-4D97-AF65-F5344CB8AC3E}">
        <p14:creationId xmlns:p14="http://schemas.microsoft.com/office/powerpoint/2010/main" val="281591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 of the Brain</a:t>
            </a:r>
            <a:endParaRPr lang="en-US"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4851000" y="4975290"/>
              <a:ext cx="699120" cy="1879560"/>
            </p14:xfrm>
          </p:contentPart>
        </mc:Choice>
        <mc:Fallback xmlns="">
          <p:pic>
            <p:nvPicPr>
              <p:cNvPr id="8" name="Ink 7"/>
              <p:cNvPicPr/>
              <p:nvPr/>
            </p:nvPicPr>
            <p:blipFill>
              <a:blip r:embed="rId3"/>
              <a:stretch>
                <a:fillRect/>
              </a:stretch>
            </p:blipFill>
            <p:spPr>
              <a:xfrm>
                <a:off x="4842720" y="4970250"/>
                <a:ext cx="715680" cy="189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244120" y="4418730"/>
              <a:ext cx="868680" cy="2446920"/>
            </p14:xfrm>
          </p:contentPart>
        </mc:Choice>
        <mc:Fallback xmlns="">
          <p:pic>
            <p:nvPicPr>
              <p:cNvPr id="10" name="Ink 9"/>
              <p:cNvPicPr/>
              <p:nvPr/>
            </p:nvPicPr>
            <p:blipFill>
              <a:blip r:embed="rId5"/>
              <a:stretch>
                <a:fillRect/>
              </a:stretch>
            </p:blipFill>
            <p:spPr>
              <a:xfrm>
                <a:off x="5241960" y="4415130"/>
                <a:ext cx="879120" cy="245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5154840" y="4433850"/>
              <a:ext cx="171000" cy="655200"/>
            </p14:xfrm>
          </p:contentPart>
        </mc:Choice>
        <mc:Fallback xmlns="">
          <p:pic>
            <p:nvPicPr>
              <p:cNvPr id="12" name="Ink 11"/>
              <p:cNvPicPr/>
              <p:nvPr/>
            </p:nvPicPr>
            <p:blipFill>
              <a:blip r:embed="rId7"/>
              <a:stretch>
                <a:fillRect/>
              </a:stretch>
            </p:blipFill>
            <p:spPr>
              <a:xfrm>
                <a:off x="5149080" y="4428450"/>
                <a:ext cx="18072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5746320" y="4476690"/>
              <a:ext cx="794880" cy="2388240"/>
            </p14:xfrm>
          </p:contentPart>
        </mc:Choice>
        <mc:Fallback xmlns="">
          <p:pic>
            <p:nvPicPr>
              <p:cNvPr id="14" name="Ink 13"/>
              <p:cNvPicPr/>
              <p:nvPr/>
            </p:nvPicPr>
            <p:blipFill>
              <a:blip r:embed="rId9"/>
              <a:stretch>
                <a:fillRect/>
              </a:stretch>
            </p:blipFill>
            <p:spPr>
              <a:xfrm>
                <a:off x="5742720" y="4474530"/>
                <a:ext cx="806760" cy="239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6089040" y="4797450"/>
              <a:ext cx="1459440" cy="1328040"/>
            </p14:xfrm>
          </p:contentPart>
        </mc:Choice>
        <mc:Fallback xmlns="">
          <p:pic>
            <p:nvPicPr>
              <p:cNvPr id="18" name="Ink 17"/>
              <p:cNvPicPr/>
              <p:nvPr/>
            </p:nvPicPr>
            <p:blipFill>
              <a:blip r:embed="rId11"/>
              <a:stretch>
                <a:fillRect/>
              </a:stretch>
            </p:blipFill>
            <p:spPr>
              <a:xfrm>
                <a:off x="6082560" y="4788810"/>
                <a:ext cx="1474200" cy="1344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p14:cNvContentPartPr/>
              <p14:nvPr/>
            </p14:nvContentPartPr>
            <p14:xfrm>
              <a:off x="6376320" y="6119010"/>
              <a:ext cx="212760" cy="39600"/>
            </p14:xfrm>
          </p:contentPart>
        </mc:Choice>
        <mc:Fallback xmlns="">
          <p:pic>
            <p:nvPicPr>
              <p:cNvPr id="21" name="Ink 20"/>
              <p:cNvPicPr/>
              <p:nvPr/>
            </p:nvPicPr>
            <p:blipFill>
              <a:blip r:embed="rId13"/>
              <a:stretch>
                <a:fillRect/>
              </a:stretch>
            </p:blipFill>
            <p:spPr>
              <a:xfrm>
                <a:off x="6369480" y="6113610"/>
                <a:ext cx="224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p14:cNvContentPartPr/>
              <p14:nvPr/>
            </p14:nvContentPartPr>
            <p14:xfrm>
              <a:off x="7538760" y="2222370"/>
              <a:ext cx="828360" cy="2779920"/>
            </p14:xfrm>
          </p:contentPart>
        </mc:Choice>
        <mc:Fallback xmlns="">
          <p:pic>
            <p:nvPicPr>
              <p:cNvPr id="24" name="Ink 23"/>
              <p:cNvPicPr/>
              <p:nvPr/>
            </p:nvPicPr>
            <p:blipFill>
              <a:blip r:embed="rId15"/>
              <a:stretch>
                <a:fillRect/>
              </a:stretch>
            </p:blipFill>
            <p:spPr>
              <a:xfrm>
                <a:off x="7535520" y="2220210"/>
                <a:ext cx="839880" cy="2785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p14:cNvContentPartPr/>
              <p14:nvPr/>
            </p14:nvContentPartPr>
            <p14:xfrm>
              <a:off x="2163240" y="1460970"/>
              <a:ext cx="5908320" cy="1554120"/>
            </p14:xfrm>
          </p:contentPart>
        </mc:Choice>
        <mc:Fallback xmlns="">
          <p:pic>
            <p:nvPicPr>
              <p:cNvPr id="31" name="Ink 30"/>
              <p:cNvPicPr/>
              <p:nvPr/>
            </p:nvPicPr>
            <p:blipFill>
              <a:blip r:embed="rId17"/>
              <a:stretch>
                <a:fillRect/>
              </a:stretch>
            </p:blipFill>
            <p:spPr>
              <a:xfrm>
                <a:off x="2155680" y="1452690"/>
                <a:ext cx="5918400" cy="156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p14:cNvContentPartPr/>
              <p14:nvPr/>
            </p14:nvContentPartPr>
            <p14:xfrm>
              <a:off x="2053080" y="3069450"/>
              <a:ext cx="1992600" cy="1684440"/>
            </p14:xfrm>
          </p:contentPart>
        </mc:Choice>
        <mc:Fallback xmlns="">
          <p:pic>
            <p:nvPicPr>
              <p:cNvPr id="33" name="Ink 32"/>
              <p:cNvPicPr/>
              <p:nvPr/>
            </p:nvPicPr>
            <p:blipFill>
              <a:blip r:embed="rId19"/>
              <a:stretch>
                <a:fillRect/>
              </a:stretch>
            </p:blipFill>
            <p:spPr>
              <a:xfrm>
                <a:off x="2049120" y="3067290"/>
                <a:ext cx="1998000" cy="169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p14:cNvContentPartPr/>
              <p14:nvPr/>
            </p14:nvContentPartPr>
            <p14:xfrm>
              <a:off x="3933000" y="4775130"/>
              <a:ext cx="897120" cy="839880"/>
            </p14:xfrm>
          </p:contentPart>
        </mc:Choice>
        <mc:Fallback xmlns="">
          <p:pic>
            <p:nvPicPr>
              <p:cNvPr id="35" name="Ink 34"/>
              <p:cNvPicPr/>
              <p:nvPr/>
            </p:nvPicPr>
            <p:blipFill>
              <a:blip r:embed="rId21"/>
              <a:stretch>
                <a:fillRect/>
              </a:stretch>
            </p:blipFill>
            <p:spPr>
              <a:xfrm>
                <a:off x="3925440" y="4767570"/>
                <a:ext cx="905760" cy="85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p14:cNvContentPartPr/>
              <p14:nvPr/>
            </p14:nvContentPartPr>
            <p14:xfrm>
              <a:off x="7446600" y="4787010"/>
              <a:ext cx="372240" cy="244080"/>
            </p14:xfrm>
          </p:contentPart>
        </mc:Choice>
        <mc:Fallback xmlns="">
          <p:pic>
            <p:nvPicPr>
              <p:cNvPr id="38" name="Ink 37"/>
              <p:cNvPicPr/>
              <p:nvPr/>
            </p:nvPicPr>
            <p:blipFill>
              <a:blip r:embed="rId23"/>
              <a:stretch>
                <a:fillRect/>
              </a:stretch>
            </p:blipFill>
            <p:spPr>
              <a:xfrm>
                <a:off x="7444800" y="4785570"/>
                <a:ext cx="379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Ink 39"/>
              <p14:cNvContentPartPr/>
              <p14:nvPr/>
            </p14:nvContentPartPr>
            <p14:xfrm>
              <a:off x="3589200" y="2378610"/>
              <a:ext cx="3905640" cy="2236680"/>
            </p14:xfrm>
          </p:contentPart>
        </mc:Choice>
        <mc:Fallback xmlns="">
          <p:pic>
            <p:nvPicPr>
              <p:cNvPr id="40" name="Ink 39"/>
              <p:cNvPicPr/>
              <p:nvPr/>
            </p:nvPicPr>
            <p:blipFill>
              <a:blip r:embed="rId25"/>
              <a:stretch>
                <a:fillRect/>
              </a:stretch>
            </p:blipFill>
            <p:spPr>
              <a:xfrm>
                <a:off x="3583800" y="2370330"/>
                <a:ext cx="3919320" cy="2253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 name="Ink 8"/>
              <p14:cNvContentPartPr/>
              <p14:nvPr/>
            </p14:nvContentPartPr>
            <p14:xfrm>
              <a:off x="7964481" y="2535117"/>
              <a:ext cx="1945800" cy="725400"/>
            </p14:xfrm>
          </p:contentPart>
        </mc:Choice>
        <mc:Fallback>
          <p:pic>
            <p:nvPicPr>
              <p:cNvPr id="9" name="Ink 8"/>
              <p:cNvPicPr/>
              <p:nvPr/>
            </p:nvPicPr>
            <p:blipFill>
              <a:blip r:embed="rId27"/>
              <a:stretch>
                <a:fillRect/>
              </a:stretch>
            </p:blipFill>
            <p:spPr>
              <a:xfrm>
                <a:off x="7960161" y="2530077"/>
                <a:ext cx="1951920" cy="737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p14:cNvContentPartPr/>
              <p14:nvPr/>
            </p14:nvContentPartPr>
            <p14:xfrm>
              <a:off x="6714921" y="2422077"/>
              <a:ext cx="1056240" cy="1909080"/>
            </p14:xfrm>
          </p:contentPart>
        </mc:Choice>
        <mc:Fallback>
          <p:pic>
            <p:nvPicPr>
              <p:cNvPr id="16" name="Ink 15"/>
              <p:cNvPicPr/>
              <p:nvPr/>
            </p:nvPicPr>
            <p:blipFill>
              <a:blip r:embed="rId29"/>
              <a:stretch>
                <a:fillRect/>
              </a:stretch>
            </p:blipFill>
            <p:spPr>
              <a:xfrm>
                <a:off x="6713481" y="2418837"/>
                <a:ext cx="1065960" cy="191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 name="Ink 31"/>
              <p14:cNvContentPartPr/>
              <p14:nvPr/>
            </p14:nvContentPartPr>
            <p14:xfrm>
              <a:off x="7158441" y="4905717"/>
              <a:ext cx="2697480" cy="1488240"/>
            </p14:xfrm>
          </p:contentPart>
        </mc:Choice>
        <mc:Fallback>
          <p:pic>
            <p:nvPicPr>
              <p:cNvPr id="32" name="Ink 31"/>
              <p:cNvPicPr/>
              <p:nvPr/>
            </p:nvPicPr>
            <p:blipFill>
              <a:blip r:embed="rId31"/>
              <a:stretch>
                <a:fillRect/>
              </a:stretch>
            </p:blipFill>
            <p:spPr>
              <a:xfrm>
                <a:off x="7153041" y="4902117"/>
                <a:ext cx="2711160" cy="1499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2" name="Ink 41"/>
              <p14:cNvContentPartPr/>
              <p14:nvPr/>
            </p14:nvContentPartPr>
            <p14:xfrm>
              <a:off x="6111201" y="6329517"/>
              <a:ext cx="935280" cy="150120"/>
            </p14:xfrm>
          </p:contentPart>
        </mc:Choice>
        <mc:Fallback>
          <p:pic>
            <p:nvPicPr>
              <p:cNvPr id="42" name="Ink 41"/>
              <p:cNvPicPr/>
              <p:nvPr/>
            </p:nvPicPr>
            <p:blipFill>
              <a:blip r:embed="rId33"/>
              <a:stretch>
                <a:fillRect/>
              </a:stretch>
            </p:blipFill>
            <p:spPr>
              <a:xfrm>
                <a:off x="6109401" y="6328077"/>
                <a:ext cx="939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7" name="Ink 56"/>
              <p14:cNvContentPartPr/>
              <p14:nvPr/>
            </p14:nvContentPartPr>
            <p14:xfrm>
              <a:off x="7498281" y="5306397"/>
              <a:ext cx="605880" cy="160920"/>
            </p14:xfrm>
          </p:contentPart>
        </mc:Choice>
        <mc:Fallback>
          <p:pic>
            <p:nvPicPr>
              <p:cNvPr id="57" name="Ink 56"/>
              <p:cNvPicPr/>
              <p:nvPr/>
            </p:nvPicPr>
            <p:blipFill>
              <a:blip r:embed="rId35"/>
              <a:stretch>
                <a:fillRect/>
              </a:stretch>
            </p:blipFill>
            <p:spPr>
              <a:xfrm>
                <a:off x="7492881" y="5304597"/>
                <a:ext cx="613080" cy="164880"/>
              </a:xfrm>
              <a:prstGeom prst="rect">
                <a:avLst/>
              </a:prstGeom>
            </p:spPr>
          </p:pic>
        </mc:Fallback>
      </mc:AlternateContent>
    </p:spTree>
    <p:extLst>
      <p:ext uri="{BB962C8B-B14F-4D97-AF65-F5344CB8AC3E}">
        <p14:creationId xmlns:p14="http://schemas.microsoft.com/office/powerpoint/2010/main" val="68062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Neural Communication</a:t>
            </a:r>
            <a:endParaRPr lang="en-US" dirty="0"/>
          </a:p>
        </p:txBody>
      </p:sp>
      <p:sp>
        <p:nvSpPr>
          <p:cNvPr id="3" name="Content Placeholder 2"/>
          <p:cNvSpPr>
            <a:spLocks noGrp="1"/>
          </p:cNvSpPr>
          <p:nvPr>
            <p:ph idx="1"/>
          </p:nvPr>
        </p:nvSpPr>
        <p:spPr/>
        <p:txBody>
          <a:bodyPr/>
          <a:lstStyle/>
          <a:p>
            <a:pPr marL="0" indent="0">
              <a:buNone/>
            </a:pPr>
            <a:r>
              <a:rPr lang="en-US" sz="1600" dirty="0" smtClean="0"/>
              <a:t>Ion pumps in the cell membranes of neurons release three positively charged sodium ions, while taking </a:t>
            </a:r>
            <a:r>
              <a:rPr lang="en-US" sz="1600" dirty="0"/>
              <a:t>i</a:t>
            </a:r>
            <a:r>
              <a:rPr lang="en-US" sz="1600" dirty="0" smtClean="0"/>
              <a:t>n only two positively charged potassium ions which creates a negative charge inside the cell. The space inside the neuron now has a resting potential, which is a kind of membrane potential, because it has a more negative charge inside the cell then outside the cell, and cells always try to achieve homeostasis. When stimulated, the neuron has action potential, which is a spike in energy in the cell, and happens so the neuron can communicate with other neurons, muscle cells, or glands. The peak of this process is called the threshold and it acts as the climax of the energy. There is a brief period after the neuron has fired is called the refractory period in which the muscles or neurons cannot respond to the neurons stimulation. The renewal of homeostasis when the charge outside the neuron is balanced with the charge inside, is called depolarization. After the refractory period has passed, the system will then begin again to ready the neuron to fire again. </a:t>
            </a:r>
          </a:p>
          <a:p>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531083" y="4656187"/>
              <a:ext cx="1283400" cy="950400"/>
            </p14:xfrm>
          </p:contentPart>
        </mc:Choice>
        <mc:Fallback>
          <p:pic>
            <p:nvPicPr>
              <p:cNvPr id="5" name="Ink 4"/>
              <p:cNvPicPr/>
              <p:nvPr/>
            </p:nvPicPr>
            <p:blipFill>
              <a:blip r:embed="rId3"/>
              <a:stretch>
                <a:fillRect/>
              </a:stretch>
            </p:blipFill>
            <p:spPr>
              <a:xfrm>
                <a:off x="522803" y="4650067"/>
                <a:ext cx="1299600" cy="964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567083" y="4759867"/>
              <a:ext cx="1638360" cy="1733400"/>
            </p14:xfrm>
          </p:contentPart>
        </mc:Choice>
        <mc:Fallback>
          <p:pic>
            <p:nvPicPr>
              <p:cNvPr id="11" name="Ink 10"/>
              <p:cNvPicPr/>
              <p:nvPr/>
            </p:nvPicPr>
            <p:blipFill>
              <a:blip r:embed="rId5"/>
              <a:stretch>
                <a:fillRect/>
              </a:stretch>
            </p:blipFill>
            <p:spPr>
              <a:xfrm>
                <a:off x="559883" y="4753027"/>
                <a:ext cx="1653480" cy="174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 name="Ink 50"/>
              <p14:cNvContentPartPr/>
              <p14:nvPr/>
            </p14:nvContentPartPr>
            <p14:xfrm>
              <a:off x="1806563" y="5006467"/>
              <a:ext cx="1410480" cy="149040"/>
            </p14:xfrm>
          </p:contentPart>
        </mc:Choice>
        <mc:Fallback>
          <p:pic>
            <p:nvPicPr>
              <p:cNvPr id="51" name="Ink 50"/>
              <p:cNvPicPr/>
              <p:nvPr/>
            </p:nvPicPr>
            <p:blipFill>
              <a:blip r:embed="rId7"/>
              <a:stretch>
                <a:fillRect/>
              </a:stretch>
            </p:blipFill>
            <p:spPr>
              <a:xfrm>
                <a:off x="1805123" y="5005387"/>
                <a:ext cx="1418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3" name="Ink 52"/>
              <p14:cNvContentPartPr/>
              <p14:nvPr/>
            </p14:nvContentPartPr>
            <p14:xfrm>
              <a:off x="3250163" y="4682827"/>
              <a:ext cx="1406520" cy="856080"/>
            </p14:xfrm>
          </p:contentPart>
        </mc:Choice>
        <mc:Fallback>
          <p:pic>
            <p:nvPicPr>
              <p:cNvPr id="53" name="Ink 52"/>
              <p:cNvPicPr/>
              <p:nvPr/>
            </p:nvPicPr>
            <p:blipFill>
              <a:blip r:embed="rId9"/>
              <a:stretch>
                <a:fillRect/>
              </a:stretch>
            </p:blipFill>
            <p:spPr>
              <a:xfrm>
                <a:off x="3245843" y="4675267"/>
                <a:ext cx="1418760" cy="87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9" name="Ink 58"/>
              <p14:cNvContentPartPr/>
              <p14:nvPr/>
            </p14:nvContentPartPr>
            <p14:xfrm>
              <a:off x="3341603" y="4718107"/>
              <a:ext cx="1148760" cy="606600"/>
            </p14:xfrm>
          </p:contentPart>
        </mc:Choice>
        <mc:Fallback>
          <p:pic>
            <p:nvPicPr>
              <p:cNvPr id="59" name="Ink 58"/>
              <p:cNvPicPr/>
              <p:nvPr/>
            </p:nvPicPr>
            <p:blipFill>
              <a:blip r:embed="rId11"/>
              <a:stretch>
                <a:fillRect/>
              </a:stretch>
            </p:blipFill>
            <p:spPr>
              <a:xfrm>
                <a:off x="3336203" y="4709827"/>
                <a:ext cx="116244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9" name="Ink 88"/>
              <p14:cNvContentPartPr/>
              <p14:nvPr/>
            </p14:nvContentPartPr>
            <p14:xfrm>
              <a:off x="4766123" y="4970107"/>
              <a:ext cx="1533960" cy="131040"/>
            </p14:xfrm>
          </p:contentPart>
        </mc:Choice>
        <mc:Fallback>
          <p:pic>
            <p:nvPicPr>
              <p:cNvPr id="89" name="Ink 88"/>
              <p:cNvPicPr/>
              <p:nvPr/>
            </p:nvPicPr>
            <p:blipFill>
              <a:blip r:embed="rId13"/>
              <a:stretch>
                <a:fillRect/>
              </a:stretch>
            </p:blipFill>
            <p:spPr>
              <a:xfrm>
                <a:off x="4764323" y="4962187"/>
                <a:ext cx="1543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1" name="Ink 90"/>
              <p14:cNvContentPartPr/>
              <p14:nvPr/>
            </p14:nvContentPartPr>
            <p14:xfrm>
              <a:off x="6361643" y="4637107"/>
              <a:ext cx="1265040" cy="766080"/>
            </p14:xfrm>
          </p:contentPart>
        </mc:Choice>
        <mc:Fallback>
          <p:pic>
            <p:nvPicPr>
              <p:cNvPr id="91" name="Ink 90"/>
              <p:cNvPicPr/>
              <p:nvPr/>
            </p:nvPicPr>
            <p:blipFill>
              <a:blip r:embed="rId15"/>
              <a:stretch>
                <a:fillRect/>
              </a:stretch>
            </p:blipFill>
            <p:spPr>
              <a:xfrm>
                <a:off x="6358763" y="4628827"/>
                <a:ext cx="1276200" cy="782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8" name="Ink 97"/>
              <p14:cNvContentPartPr/>
              <p14:nvPr/>
            </p14:nvContentPartPr>
            <p14:xfrm>
              <a:off x="6437603" y="4687147"/>
              <a:ext cx="1146960" cy="705600"/>
            </p14:xfrm>
          </p:contentPart>
        </mc:Choice>
        <mc:Fallback>
          <p:pic>
            <p:nvPicPr>
              <p:cNvPr id="98" name="Ink 97"/>
              <p:cNvPicPr/>
              <p:nvPr/>
            </p:nvPicPr>
            <p:blipFill>
              <a:blip r:embed="rId17"/>
              <a:stretch>
                <a:fillRect/>
              </a:stretch>
            </p:blipFill>
            <p:spPr>
              <a:xfrm>
                <a:off x="6429323" y="4680667"/>
                <a:ext cx="1163520" cy="72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2" name="Ink 121"/>
              <p14:cNvContentPartPr/>
              <p14:nvPr/>
            </p14:nvContentPartPr>
            <p14:xfrm>
              <a:off x="7736483" y="5005747"/>
              <a:ext cx="1050840" cy="124560"/>
            </p14:xfrm>
          </p:contentPart>
        </mc:Choice>
        <mc:Fallback>
          <p:pic>
            <p:nvPicPr>
              <p:cNvPr id="122" name="Ink 121"/>
              <p:cNvPicPr/>
              <p:nvPr/>
            </p:nvPicPr>
            <p:blipFill>
              <a:blip r:embed="rId19"/>
              <a:stretch>
                <a:fillRect/>
              </a:stretch>
            </p:blipFill>
            <p:spPr>
              <a:xfrm>
                <a:off x="7732883" y="5004307"/>
                <a:ext cx="1062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3" name="Ink 122"/>
              <p14:cNvContentPartPr/>
              <p14:nvPr/>
            </p14:nvContentPartPr>
            <p14:xfrm>
              <a:off x="8841683" y="4683547"/>
              <a:ext cx="1257120" cy="767160"/>
            </p14:xfrm>
          </p:contentPart>
        </mc:Choice>
        <mc:Fallback>
          <p:pic>
            <p:nvPicPr>
              <p:cNvPr id="123" name="Ink 122"/>
              <p:cNvPicPr/>
              <p:nvPr/>
            </p:nvPicPr>
            <p:blipFill>
              <a:blip r:embed="rId21"/>
              <a:stretch>
                <a:fillRect/>
              </a:stretch>
            </p:blipFill>
            <p:spPr>
              <a:xfrm>
                <a:off x="8838443" y="4675267"/>
                <a:ext cx="1268640" cy="783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9" name="Ink 128"/>
              <p14:cNvContentPartPr/>
              <p14:nvPr/>
            </p14:nvContentPartPr>
            <p14:xfrm>
              <a:off x="9009083" y="4824307"/>
              <a:ext cx="1005840" cy="593280"/>
            </p14:xfrm>
          </p:contentPart>
        </mc:Choice>
        <mc:Fallback>
          <p:pic>
            <p:nvPicPr>
              <p:cNvPr id="129" name="Ink 128"/>
              <p:cNvPicPr/>
              <p:nvPr/>
            </p:nvPicPr>
            <p:blipFill>
              <a:blip r:embed="rId23"/>
              <a:stretch>
                <a:fillRect/>
              </a:stretch>
            </p:blipFill>
            <p:spPr>
              <a:xfrm>
                <a:off x="9000803" y="4816747"/>
                <a:ext cx="102240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1" name="Ink 150"/>
              <p14:cNvContentPartPr/>
              <p14:nvPr/>
            </p14:nvContentPartPr>
            <p14:xfrm>
              <a:off x="10215803" y="4913227"/>
              <a:ext cx="1735920" cy="188640"/>
            </p14:xfrm>
          </p:contentPart>
        </mc:Choice>
        <mc:Fallback>
          <p:pic>
            <p:nvPicPr>
              <p:cNvPr id="151" name="Ink 150"/>
              <p:cNvPicPr/>
              <p:nvPr/>
            </p:nvPicPr>
            <p:blipFill>
              <a:blip r:embed="rId25"/>
              <a:stretch>
                <a:fillRect/>
              </a:stretch>
            </p:blipFill>
            <p:spPr>
              <a:xfrm>
                <a:off x="10209683" y="4911067"/>
                <a:ext cx="1749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3" name="Ink 152"/>
              <p14:cNvContentPartPr/>
              <p14:nvPr/>
            </p14:nvContentPartPr>
            <p14:xfrm>
              <a:off x="500123" y="5858227"/>
              <a:ext cx="64800" cy="639720"/>
            </p14:xfrm>
          </p:contentPart>
        </mc:Choice>
        <mc:Fallback>
          <p:pic>
            <p:nvPicPr>
              <p:cNvPr id="153" name="Ink 152"/>
              <p:cNvPicPr/>
              <p:nvPr/>
            </p:nvPicPr>
            <p:blipFill>
              <a:blip r:embed="rId27"/>
              <a:stretch>
                <a:fillRect/>
              </a:stretch>
            </p:blipFill>
            <p:spPr>
              <a:xfrm>
                <a:off x="492923" y="5851027"/>
                <a:ext cx="79920" cy="65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6" name="Ink 155"/>
              <p14:cNvContentPartPr/>
              <p14:nvPr/>
            </p14:nvContentPartPr>
            <p14:xfrm>
              <a:off x="487163" y="5683987"/>
              <a:ext cx="1316880" cy="830520"/>
            </p14:xfrm>
          </p:contentPart>
        </mc:Choice>
        <mc:Fallback>
          <p:pic>
            <p:nvPicPr>
              <p:cNvPr id="156" name="Ink 155"/>
              <p:cNvPicPr/>
              <p:nvPr/>
            </p:nvPicPr>
            <p:blipFill>
              <a:blip r:embed="rId29"/>
              <a:stretch>
                <a:fillRect/>
              </a:stretch>
            </p:blipFill>
            <p:spPr>
              <a:xfrm>
                <a:off x="481043" y="5676067"/>
                <a:ext cx="1330920" cy="84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7" name="Ink 156"/>
              <p14:cNvContentPartPr/>
              <p14:nvPr/>
            </p14:nvContentPartPr>
            <p14:xfrm>
              <a:off x="573923" y="6479587"/>
              <a:ext cx="1081080" cy="100080"/>
            </p14:xfrm>
          </p:contentPart>
        </mc:Choice>
        <mc:Fallback>
          <p:pic>
            <p:nvPicPr>
              <p:cNvPr id="157" name="Ink 156"/>
              <p:cNvPicPr/>
              <p:nvPr/>
            </p:nvPicPr>
            <p:blipFill>
              <a:blip r:embed="rId31"/>
              <a:stretch>
                <a:fillRect/>
              </a:stretch>
            </p:blipFill>
            <p:spPr>
              <a:xfrm>
                <a:off x="566363" y="6478147"/>
                <a:ext cx="1095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5" name="Ink 174"/>
              <p14:cNvContentPartPr/>
              <p14:nvPr/>
            </p14:nvContentPartPr>
            <p14:xfrm>
              <a:off x="2105723" y="6029587"/>
              <a:ext cx="1061640" cy="162000"/>
            </p14:xfrm>
          </p:contentPart>
        </mc:Choice>
        <mc:Fallback>
          <p:pic>
            <p:nvPicPr>
              <p:cNvPr id="175" name="Ink 174"/>
              <p:cNvPicPr/>
              <p:nvPr/>
            </p:nvPicPr>
            <p:blipFill>
              <a:blip r:embed="rId33"/>
              <a:stretch>
                <a:fillRect/>
              </a:stretch>
            </p:blipFill>
            <p:spPr>
              <a:xfrm>
                <a:off x="2097443" y="6027067"/>
                <a:ext cx="1077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4" name="Ink 193"/>
              <p14:cNvContentPartPr/>
              <p14:nvPr/>
            </p14:nvContentPartPr>
            <p14:xfrm>
              <a:off x="3266363" y="5677147"/>
              <a:ext cx="1442520" cy="861840"/>
            </p14:xfrm>
          </p:contentPart>
        </mc:Choice>
        <mc:Fallback>
          <p:pic>
            <p:nvPicPr>
              <p:cNvPr id="194" name="Ink 193"/>
              <p:cNvPicPr/>
              <p:nvPr/>
            </p:nvPicPr>
            <p:blipFill>
              <a:blip r:embed="rId35"/>
              <a:stretch>
                <a:fillRect/>
              </a:stretch>
            </p:blipFill>
            <p:spPr>
              <a:xfrm>
                <a:off x="3263843" y="5669587"/>
                <a:ext cx="1452600" cy="876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0" name="Ink 199"/>
              <p14:cNvContentPartPr/>
              <p14:nvPr/>
            </p14:nvContentPartPr>
            <p14:xfrm>
              <a:off x="3395963" y="5818267"/>
              <a:ext cx="1320120" cy="256680"/>
            </p14:xfrm>
          </p:contentPart>
        </mc:Choice>
        <mc:Fallback>
          <p:pic>
            <p:nvPicPr>
              <p:cNvPr id="200" name="Ink 199"/>
              <p:cNvPicPr/>
              <p:nvPr/>
            </p:nvPicPr>
            <p:blipFill>
              <a:blip r:embed="rId37"/>
              <a:stretch>
                <a:fillRect/>
              </a:stretch>
            </p:blipFill>
            <p:spPr>
              <a:xfrm>
                <a:off x="3388403" y="5814667"/>
                <a:ext cx="1334520" cy="267480"/>
              </a:xfrm>
              <a:prstGeom prst="rect">
                <a:avLst/>
              </a:prstGeom>
            </p:spPr>
          </p:pic>
        </mc:Fallback>
      </mc:AlternateContent>
    </p:spTree>
    <p:extLst>
      <p:ext uri="{BB962C8B-B14F-4D97-AF65-F5344CB8AC3E}">
        <p14:creationId xmlns:p14="http://schemas.microsoft.com/office/powerpoint/2010/main" val="276052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Postsynaptic Potential</a:t>
            </a:r>
            <a:endParaRPr lang="en-US" dirty="0"/>
          </a:p>
        </p:txBody>
      </p:sp>
      <p:sp>
        <p:nvSpPr>
          <p:cNvPr id="3" name="Content Placeholder 2"/>
          <p:cNvSpPr>
            <a:spLocks noGrp="1"/>
          </p:cNvSpPr>
          <p:nvPr>
            <p:ph idx="1"/>
          </p:nvPr>
        </p:nvSpPr>
        <p:spPr/>
        <p:txBody>
          <a:bodyPr/>
          <a:lstStyle/>
          <a:p>
            <a:r>
              <a:rPr lang="en-US" dirty="0" smtClean="0"/>
              <a:t>IPSP – Inhibitory Postsynaptic Potential: Inhibits the chances that action potential will be reached</a:t>
            </a:r>
          </a:p>
          <a:p>
            <a:pPr marL="0" indent="0">
              <a:buNone/>
            </a:pPr>
            <a:endParaRPr lang="en-US" dirty="0" smtClean="0"/>
          </a:p>
          <a:p>
            <a:r>
              <a:rPr lang="en-US" dirty="0" smtClean="0"/>
              <a:t>EPSP – Excitatory Postsynaptic Potential: Increases the chances that action potential will be reached</a:t>
            </a:r>
            <a:endParaRPr lang="en-US" dirty="0"/>
          </a:p>
        </p:txBody>
      </p:sp>
    </p:spTree>
    <p:extLst>
      <p:ext uri="{BB962C8B-B14F-4D97-AF65-F5344CB8AC3E}">
        <p14:creationId xmlns:p14="http://schemas.microsoft.com/office/powerpoint/2010/main" val="76273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Parkinson’s Disease</a:t>
            </a:r>
            <a:endParaRPr lang="en-US" dirty="0"/>
          </a:p>
        </p:txBody>
      </p:sp>
      <p:sp>
        <p:nvSpPr>
          <p:cNvPr id="3" name="Content Placeholder 2"/>
          <p:cNvSpPr>
            <a:spLocks noGrp="1"/>
          </p:cNvSpPr>
          <p:nvPr>
            <p:ph idx="1"/>
          </p:nvPr>
        </p:nvSpPr>
        <p:spPr/>
        <p:txBody>
          <a:bodyPr>
            <a:normAutofit/>
          </a:bodyPr>
          <a:lstStyle/>
          <a:p>
            <a:r>
              <a:rPr lang="en-US" sz="2000" dirty="0" smtClean="0"/>
              <a:t>When someone has Parkinson’s, part of the brain releases dopamine and the dopamine causes random neurons to fire, causing the person to lose control of their body. </a:t>
            </a:r>
          </a:p>
          <a:p>
            <a:r>
              <a:rPr lang="en-US" sz="2000" dirty="0" smtClean="0"/>
              <a:t>Symptoms:</a:t>
            </a:r>
          </a:p>
          <a:p>
            <a:pPr marL="0" indent="0">
              <a:buNone/>
            </a:pPr>
            <a:r>
              <a:rPr lang="en-US" sz="2000" dirty="0"/>
              <a:t>	</a:t>
            </a:r>
            <a:r>
              <a:rPr lang="en-US" sz="2000" dirty="0" smtClean="0"/>
              <a:t>-shaking of the appendages and face</a:t>
            </a:r>
          </a:p>
          <a:p>
            <a:pPr marL="0" indent="0">
              <a:buNone/>
            </a:pPr>
            <a:r>
              <a:rPr lang="en-US" sz="2000" dirty="0"/>
              <a:t>	</a:t>
            </a:r>
            <a:r>
              <a:rPr lang="en-US" sz="2000" dirty="0" smtClean="0"/>
              <a:t>-sluggish movement</a:t>
            </a:r>
          </a:p>
          <a:p>
            <a:pPr marL="0" indent="0">
              <a:buNone/>
            </a:pPr>
            <a:r>
              <a:rPr lang="en-US" sz="2000" dirty="0"/>
              <a:t>	</a:t>
            </a:r>
            <a:r>
              <a:rPr lang="en-US" sz="2000" dirty="0" smtClean="0"/>
              <a:t>-stiffness</a:t>
            </a:r>
          </a:p>
          <a:p>
            <a:pPr marL="0" indent="0">
              <a:buNone/>
            </a:pPr>
            <a:r>
              <a:rPr lang="en-US" sz="2000" dirty="0"/>
              <a:t>	</a:t>
            </a:r>
            <a:r>
              <a:rPr lang="en-US" sz="2000" dirty="0" smtClean="0"/>
              <a:t>-poor coordination and balance</a:t>
            </a:r>
          </a:p>
          <a:p>
            <a:r>
              <a:rPr lang="en-US" sz="2000" dirty="0" smtClean="0"/>
              <a:t>Approximately 10 million people around the world are living with Parkinson’s </a:t>
            </a:r>
          </a:p>
          <a:p>
            <a:r>
              <a:rPr lang="en-US" sz="2000" dirty="0" smtClean="0"/>
              <a:t>About 60,000 cases are </a:t>
            </a:r>
            <a:r>
              <a:rPr lang="en-US" sz="2000" u="sng" dirty="0" smtClean="0"/>
              <a:t>diagnosed </a:t>
            </a:r>
            <a:r>
              <a:rPr lang="en-US" sz="2000" dirty="0" smtClean="0"/>
              <a:t>in the United States alone</a:t>
            </a:r>
          </a:p>
          <a:p>
            <a:r>
              <a:rPr lang="en-US" sz="2000" dirty="0" smtClean="0"/>
              <a:t>There is currently no cure for Parkinson’s, but treatment is an option. Carbidopa is a popular drug that just suppresses some of the impulses.</a:t>
            </a:r>
            <a:endParaRPr lang="en-US" sz="2000" dirty="0"/>
          </a:p>
        </p:txBody>
      </p:sp>
    </p:spTree>
    <p:extLst>
      <p:ext uri="{BB962C8B-B14F-4D97-AF65-F5344CB8AC3E}">
        <p14:creationId xmlns:p14="http://schemas.microsoft.com/office/powerpoint/2010/main" val="616676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496</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Nervous System:</vt:lpstr>
      <vt:lpstr>Central and Peripheral Nervous System</vt:lpstr>
      <vt:lpstr>PowerPoint Presentation</vt:lpstr>
      <vt:lpstr>Simple Reflex Arc</vt:lpstr>
      <vt:lpstr>Cerebral Hemispheres</vt:lpstr>
      <vt:lpstr>Parts of the Brain</vt:lpstr>
      <vt:lpstr>Neural Communication</vt:lpstr>
      <vt:lpstr>Postsynaptic Potential</vt:lpstr>
      <vt:lpstr>Parkinson’s Disease</vt:lpstr>
      <vt:lpstr>Multiple Sclerosis</vt:lpstr>
      <vt:lpstr>Citations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MacKenzie Caldwell</dc:creator>
  <cp:lastModifiedBy>MacKenzie Caldwell</cp:lastModifiedBy>
  <cp:revision>28</cp:revision>
  <dcterms:created xsi:type="dcterms:W3CDTF">2015-10-15T22:34:28Z</dcterms:created>
  <dcterms:modified xsi:type="dcterms:W3CDTF">2015-10-16T03:01:37Z</dcterms:modified>
</cp:coreProperties>
</file>