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3" r:id="rId6"/>
    <p:sldId id="264" r:id="rId7"/>
    <p:sldId id="265" r:id="rId8"/>
    <p:sldId id="261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>
        <p:scale>
          <a:sx n="100" d="100"/>
          <a:sy n="100" d="100"/>
        </p:scale>
        <p:origin x="7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16.42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D30BEB1-FF89-4C8F-A177-14440043D1B8}" emma:medium="tactile" emma:mode="ink">
          <msink:context xmlns:msink="http://schemas.microsoft.com/ink/2010/main" type="inkDrawing" rotatedBoundingBox="5602,10239 13214,9885 13225,10137 5613,10491" semanticType="underline" shapeName="Other">
            <msink:sourceLink direction="with" ref="{859942BF-C8AD-48B6-B0E5-B35BBBFCBC14}"/>
            <msink:destinationLink direction="with" ref="{8CD5751F-B837-4B8E-9D87-D6D44D59ABD7}"/>
          </msink:context>
        </emma:interpretation>
      </emma:emma>
    </inkml:annotationXML>
    <inkml:trace contextRef="#ctx0" brushRef="#br0">0 348 19 0,'0'0'18'0,"0"0"1"16,23 0-1-16,-23 0-3 15,0 0 0-15,0 0-2 16,37 0 0-16,-37 0-3 15,38 0-1-15,-38 0 5 0,42 0 2 16,-15 0 3-16,1 0 1 16,0 0 3-1,5 0-1-15,-3 0 2 16,0 0-3-16,3 0-6 0,-1 0-2 15,-1 0-4-15,-1 0 3 16,-2 0-5-16,2 0 1 16,-2 0-3-16,-3 0 1 15,3 0 0-15,0 0 1 16,0 11 0-16,2-11 0 15,-2 12 2-15,3-12-2 16,-6 6 2-16,3-6 0 16,0 8-1-16,0-8 1 15,0 0 1-15,-5 8-1 16,3-8-1-16,2 0 0 15,-1 0-1-15,6 9 0 16,-5-9-1-16,2 0-2 0,-4 10 0 16,4-10-4-16,2 10 4 15,-4-10-1-15,5 10-1 16,-5-10 0-16,2 8 0 15,0-8-1-15,3 8 4 16,2-8-4-16,-3 0 2 16,1 9 1-16,-3-9-2 15,3 0 2-15,-3 8-2 16,2-8 2-16,-1 0-4 15,6 0 6-15,-5 0-4 16,3 0-1-16,7 0 3 16,-5 0-3-16,5 0 2 15,0 0-1-15,-2 0 1 0,-1 6-2 16,1-6 4-16,-3 0-3 15,-5 0 4-15,6 0-1 16,-3 10 1-16,-1-10-1 16,4 0-2-16,-1 9 1 15,2-9-1-15,-1 0 3 16,3 0-1-16,1 0 1 15,-2-9-1-15,2 9 3 16,2-11 0-16,-2 11-1 16,-3 0 1-16,5-10-2 15,-2 10 0-15,0 0-2 16,2-10 3-16,-4 10 1 15,6-7 2-15,-4 7 1 0,2-11-4 16,-4 11 4-16,2-10-2 16,-3 10-1-1,1-10-1-15,-1 10-3 16,1 0-1-16,0 0 1 0,1 0 2 15,-1 0-1-15,-1 0 2 16,3 0-3-16,0 0 3 16,-5 0-4-16,8 0 0 15,-6 0-2-15,3 0 2 16,-2 0-4-16,4 0 2 15,2 0 1-15,-2 0-4 16,5-7 3-16,5 7 0 0,-1-13 1 16,1 3-3-1,4 10 1-15,-2-10 0 16,-1 10 0-16,4-13 0 15,-1 13 2-15,-5-7-1 16,1 7-1-16,4-8 1 0,-7-1 0 16,5 9-2-16,-3-13 1 15,3 5 1-15,2-1-1 16,3 1 1-16,2-2 0 15,-1 2 0-15,1-1-1 16,0-2 1-16,4 4 0 16,-2-3-1-16,-2 0 0 15,0 2-1-15,-3 8 0 16,1-14 2-16,2 6-1 15,-3 0 1-15,1 8-2 16,-1-12 1-16,-2 12-1 16,-2-10 0-16,-2 10 1 0,-1 0-1 15,-6-8 1-15,-1 8 1 16,-2 0-1-16,-7 0 2 15,3 0-1-15,-5 0-1 16,2 0 2-16,-2 0-2 16,2 0 0-16,0 0 0 15,5 0-1-15,-2 0 0 16,2 0 1-16,-1 0 1 15,4 0-3-15,-3 0 3 16,-1 0-2-16,4 0 2 16,-4-8-2-16,4 8 1 15,-1 0-1-15,-2-9 1 16,9 9 1-16,-5 0 1 0,3-11 1 15,0 11-4-15,2-13 4 16,-2 7 0-16,-2 6-2 16,-1-8-2-1,-2 8 1-15,-2-9-3 0,-2 9 2 16,-1 0 1-16,-4-8-1 15,2 8 0-15,-4 0 0 16,-3-9 2-16,-4 9-1 16,1 0 0-16,-27 0-1 15,42-11 2-15,-42 11-2 16,31 0 3-16,-31 0-1 15,0 0-1-15,27 0 0 16,-27 0 0-16,0 0 2 0,0 0-3 16,0 0 2-16,0 0-4 15,24 0 4-15,-24 0-1 16,0 0 1-16,0 0 1 15,0 0-3-15,0 0 1 16,0 0-1-16,0 0 0 16,0 0 0-16,0 0 1 15,0 0-2-15,0 0 1 16,0 0 2-16,0 0-1 15,0 0 2-15,0 0-1 16,0 0-1-16,0 0 1 16,0 0-1-16,0 0 1 15,0 0-1-15,0 0 0 0,0 0 1 16,0 0-8-16,0 0-46 15,0 0-44-15,0 0-32 16,0 0-12 0,0-35-1-16,0 35-3 0,-35-37 16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49.95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04175C0-B8AC-4CCD-B699-750234DDFAC2}" emma:medium="tactile" emma:mode="ink">
          <msink:context xmlns:msink="http://schemas.microsoft.com/ink/2010/main" type="inkDrawing" rotatedBoundingBox="2728,12530 2785,14017 2510,14028 2453,12541" shapeName="Other"/>
        </emma:interpretation>
      </emma:emma>
    </inkml:annotationXML>
    <inkml:trace contextRef="#ctx0" brushRef="#br0">1037 3857 225 0,'0'0'108'15,"0"0"-28"-15,-9 30-10 16,9-30-10-16,0 0-9 16,-19 33-4-16,19-33-3 15,-7 33-7-15,7-33-6 16,0 39-8-16,0-39 1 0,0 43-6 15,7-18-6-15,-7 5-7 16,19 0-4-16,-8 3 1 16,8 6-2-16,-3 4 0 15,-2 2 0-15,3 3 0 16,-6 7 0-16,3 0 2 15,0 0-1-15,-5 1-2 16,3 0 3-16,-12 1 1 16,12-5-3-16,-12-2 3 15,9-3-2-15,-9-4 0 16,0-3 1-16,-9 0 1 15,-1 0-4-15,1-3 1 16,-7 2 0-16,-5-2 0 0,-5 1-1 16,1 4 0-16,1-5-1 15,-4 1 0-15,3-4 1 16,2-4-5-1,23-30-11-15,-38 44-34 0,38-44-29 16,0 0-30-16,0 0-15 16,0 0-15-16,0 0-1 15,0 0 0-15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1:13.80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EC743B0-9211-4AD6-ACAA-15D0E52C78FC}" emma:medium="tactile" emma:mode="ink">
          <msink:context xmlns:msink="http://schemas.microsoft.com/ink/2010/main" type="inkDrawing" rotatedBoundingBox="6129,17928 6728,14156 6889,14182 6290,17953" semanticType="callout" shapeName="Other">
            <msink:sourceLink direction="with" ref="{B1E7D6D2-4959-4466-9586-FEECB3F53FFA}"/>
          </msink:context>
        </emma:interpretation>
      </emma:emma>
    </inkml:annotationXML>
    <inkml:trace contextRef="#ctx0" brushRef="#br0">548 0 93 0,'0'0'42'0,"0"24"-1"16,0-24 0-16,0 30-3 15,0-30 2-15,0 39 5 16,0-39 4-16,11 46 0 15,-11-46 2-15,7 46 7 16,-7-46-6-16,0 44-2 0,0-16-8 16,0-4-8-16,0-24-7 15,0 47-5-15,-7-22-7 16,7-25-14-16,-11 44-1 15,11-20 0-15,0-24-1 16,-14 41 2-16,14-41 0 16,0 39-1-16,0-39-3 15,0 35 4-15,0-35-1 16,0 33 2-16,0-33-3 15,0 33 2-15,0-33-3 16,0 35 2-16,0-35 1 16,-7 42-2-16,7-42 1 0,0 41-2 15,0-41 3-15,0 38-1 16,0-38 0-16,0 34-1 15,0-34-1-15,0 32 3 16,0-32-2 0,0 41-2-16,0-18 0 0,0 6 0 15,-10-4 1-15,10 2-1 16,0 1 3-16,0 2-4 15,0-6 2-15,-11 6 4 16,11-3-2-16,0-2 0 16,-7 2 0-16,7 0-1 15,-10-4 1-15,10 2 0 16,0 0 0-16,0-25-1 0,-7 40 1 15,7-40 0-15,0 44 1 16,0-44-1 0,0 44-1-16,0-44 2 15,0 47-1-15,0-47 2 0,-11 43-3 16,11-19 2-16,0 2-2 15,0-26 2-15,-12 43-1 16,12-18 0-16,0-25 0 16,-14 45-1-16,14-45 2 15,-7 40-1-15,7-40 0 16,0 41 0-16,-11-11 0 15,11-5 1-15,-7 5 1 16,7 4-1-16,-12-3-1 16,12 6 2-16,-14-5-1 15,2 4 1-15,5-4-2 16,-4 2 1-16,2 0-3 15,2-2 3-15,-3 1-1 0,10-3 0 16,-9-3 0-16,9 3-3 16,0-6 4-16,-12 2-2 15,12 0 3-15,0-26-3 16,-11 52 1-16,11-28-6 15,-12 5 5-15,12 3-2 16,-9-2 2-16,9 1-3 16,-12-1 1-16,12 4 0 15,-11-8 2-15,11 4 1 16,-7-3-1-16,7-2 1 15,-12 0 0-15,12 0 1 16,-12-2-1-16,12 2-1 16,0-25 2-16,-11 47-2 0,11-47 0 15,0 41-1-15,0-41 1 16,-10 39 0-16,10-39 0 15,0 36 2-15,0-36 0 16,-14 40 0-16,14-12 0 16,-11-1 1-16,4 3-3 15,-2 3 2-15,-3-3-2 16,3 3 0-16,-1 1-1 15,-1-8 2-15,4-1-1 16,-3 2-2-16,1-2 4 16,9 0-2-16,-14 0 3 15,5 2-3-15,2-5 1 16,-2 7-1-16,-1-1 1 0,3-4 0 15,7 1 0-15,0-25 0 16,-14 41-2 0,14-41 3-16,-9 34-2 15,9-34 1-15,0 33-1 0,0-33 0 16,-7 30-1-16,7-30 2 15,0 30 0-15,0-30-2 16,-9 27 2-16,9-27-1 16,0 0 2-16,0 33-2 15,0-33 0-15,0 0-2 16,0 0 3-16,-7 27-1 15,7-27 1-15,0 0 0 16,0 0-1-16,0 0 1 16,0 25 1-16,0-25 0 15,0 0-2-15,0 0 1 16,0 0-1-16,0 0 0 15,0 0-1-15,0 0-45 0,0 0-34 16,0 0-26-16,28 0-15 16,-28 0-4-16,35-9 1 15,-5 9 7-15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1:16.31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0B28785-1A7B-4316-BE50-27A658CD30F6}" emma:medium="tactile" emma:mode="ink">
          <msink:context xmlns:msink="http://schemas.microsoft.com/ink/2010/main" type="inkDrawing" rotatedBoundingBox="7384,17914 9042,13226 9191,13279 7532,17966" semanticType="callout" shapeName="Other">
            <msink:sourceLink direction="with" ref="{B1E7D6D2-4959-4466-9586-FEECB3F53FFA}"/>
          </msink:context>
        </emma:interpretation>
      </emma:emma>
    </inkml:annotationXML>
    <inkml:trace contextRef="#ctx0" brushRef="#br0">0 4695 18 0,'0'0'26'15,"0"0"6"-15,0 0 9 0,0 0 7 16,0 0 7-16,0 0 12 15,23-33 7-15,-23 33 9 16,0 0-12 0,0 0-5-16,0 0-16 0,0-30-4 15,0 30-13-15,0-24-11 16,0 24-13-16,0-35-10 15,0 35 2-15,12-42-1 16,-12 19 2-16,0 23-3 16,14-45 1-16,-14 22 0 15,9-4 1-15,-9 4-2 16,7-2 1-16,-7-2 0 15,9-4-2-15,-9 7 3 0,12-7-2 16,-5 4 0 0,2 0 0-16,-2 0 1 15,-7 27 0-15,17-41-1 16,-17 41 2-16,18-48-3 0,-18 48 2 15,12-41 0-15,-12 41 1 16,14-49-2-16,-5 22 1 16,-2 2-1-16,2 0 2 15,-9 25-1-15,17-43 0 16,-17 43 0-16,16-45-2 15,-7 23 3-15,-9 22-1 16,19-46-1-16,-19 46 0 16,16-43 1-16,-7 20-1 15,-9 23 3-15,19-46-2 16,-19 46-1-16,19-41 1 15,-19 41-1-15,16-44 3 16,-7 16-4-16,-2 5 2 0,2-7-2 16,3 2 3-16,-3-2-2 15,3 1 3-15,0 1 0 16,-3 0-3-16,-9 28 5 15,21-47-5-15,-21 47 3 16,16-41-2-16,-16 41 3 16,14-30-6-16,-14 30 5 15,14-28-5-15,-14 28 2 16,9-29 0-16,-9 29 0 15,14-25 0-15,-14 25 0 16,0 0 0-16,19-33-1 16,-19 33 3-16,14-26-2 0,-14 26 2 15,12-34-1-15,-12 34-1 16,9-33 1-16,-9 33 0 15,14-34 0-15,-14 34-1 16,16-35 2-16,-16 35-3 16,16-40 3-16,-16 40-1 15,19-49-1-15,-5 20 2 16,-14 2-2-16,16 2 2 15,-16 1-3-15,14 0 3 16,-14 24-3-16,21-42 3 16,-21 42-1-16,21-41 2 15,-21 41-1-15,19-47-2 16,-8 24 2-16,-4-7-1 0,2-2 0 15,-2-1-1-15,5-1 1 16,0 6-2 0,-3-2 2-16,0-2 0 15,3-1-1-15,2 7 1 0,-5-1-1 16,5 1 3-16,0-1-4 15,-2 4 2-15,2-2-2 16,-14 25 3-16,28-44-2 16,-28 44 3-16,21-41-3 15,-21 41 0-15,16-38 1 16,-16 38 0-16,16-42 2 15,-16 42-3-15,19-40 1 16,-10 15-3-16,3 0 5 16,-12 25-2-16,18-47 1 15,-6 21 0-15,-3 0 1 16,3-1 1-16,-3 0 1 15,0 2 0-15,-9 25-2 0,24-44 1 16,-24 44-1-16,16-38 3 16,-16 38-6-16,19-36 0 15,-19 36 2-15,13-44-2 16,-13 44 3-16,14-49-2 15,-14 25-1-15,12-4 0 16,-12 3 2-16,7 0-1 16,-7 1 0-16,9 0 1 15,-9-1-4-15,0 0 4 16,12-2-1-16,-12-1 0 15,7 0-1-15,-7-6 1 16,12 1-1-16,-12-2 2 16,7-2-1-16,2 0 0 0,-9 1 1 15,11-2-2-15,-11-1 3 16,14 3-3-16,-14 1 1 15,10 0-1-15,-10 1 2 16,11 3-1-16,-11 1 1 16,12 7-1-16,-12-5-2 15,9 1 2-15,1-3-1 16,1 0 1-16,-1-3-2 15,6-1 2-15,-5-4-4 16,8 0 5-16,0-1-2 16,-3 4 3-16,2 2-1 15,-4 3-2-15,0 2 3 16,0 1-5-16,-14 27 5 0,21-43-6 15,-21 43 7-15,24-42-8 16,-24 42 7 0,20-38-3-16,-20 38 1 15,21-35 0-15,-21 35 0 0,21-33 1 16,-21 33-1-16,0 0 0 15,14-30-6-15,-14 30-6 16,0 0-28-16,12-30-17 16,-12 30-17-16,0 0-22 15,23-25-14-15,-23 25-6 16,0 0-1-16,0 0 7 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1:30.16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FCFCB3D-64D0-4237-9CE4-3D01B56215BB}" emma:medium="tactile" emma:mode="ink">
          <msink:context xmlns:msink="http://schemas.microsoft.com/ink/2010/main" type="inkDrawing" rotatedBoundingBox="2657,11326 8051,13015 7964,13293 2570,11604" semanticType="callout" shapeName="Other">
            <msink:sourceLink direction="with" ref="{B1E7D6D2-4959-4466-9586-FEECB3F53FFA}"/>
          </msink:context>
        </emma:interpretation>
      </emma:emma>
    </inkml:annotationXML>
    <inkml:trace contextRef="#ctx0" brushRef="#br0">18 0 25 0,'0'0'18'0,"-23"14"5"16,23-14-3-16,0 0 2 0,0 0-1 15,0 0-1-15,-14 29-1 16,14-29-1-16,0 0-4 15,16 22-2 1,-16-22-1-16,19 25 9 0,-19-25 5 16,30 33 2-16,-30-33 2 15,44 43 0-15,-21-19 2 16,0-1-2-16,5 2-3 15,3 0-9-15,-1-3-5 16,2 0-2-16,-1-3-2 16,1 0 1-16,1-2-2 15,-3 2 2-15,5-5 0 16,0 0 1-16,0 5 0 0,-1-5 3 15,6-3 0 1,0-1 3-16,-1-2 1 16,10 4-1-16,-3-5 2 15,3 1-2-15,0 0-1 0,7 4-2 16,-5-4 0-16,5 6-6 15,2 2 1-15,-2-2-8 16,0 5 6-16,4-2-4 16,1 1 0-16,-1 3-1 15,5 1-1-15,-4-1 0 16,6-5 1-16,-4 6 4 15,0 3-6-15,-1 0 3 16,-1 2-1-16,-1 1 0 16,-2 0 0-16,3 0 0 15,2 2-1-15,-3-3 0 16,1-2-1-16,-3-2-1 15,5-3 2-15,-3-3-1 0,-2 0 2 16,-2-1-1-16,0-1-1 16,2-5 1-16,-7 4-1 15,7-1 2-15,-4-2-3 16,-3-1 2-16,-2 5-2 15,2-3 2-15,-2 1 0 16,-3-2-1-16,1 2 2 16,2-2 0-16,-3 6 0 15,1-3-1-15,-1 3 0 16,5-1 0-16,-2 1 0 15,0-1 1-15,0-2-1 16,0-3 0-16,2-1-2 16,-5 1 3-16,3-4-1 0,-2 3 0 15,-3-3 0-15,5 5 1 16,-5-1-2-16,0 8 3 15,0-4-2 1,3 3 0-16,4-2 1 0,0 6-1 16,5 0 0-16,-3-4-1 15,3 5 1-15,-2-6-1 16,-1 1 2-16,-4 2-1 15,-3-6 1-15,-1 0 0 16,-3 2-2-16,-5-3 3 16,5 2-2-16,-8-2 3 15,6-3-4-15,2 2 2 0,-5-2-2 16,3 3 2-16,-6-2-1 15,6-2 0 1,-10-9 1-16,3 13-3 16,-5-13 3-16,-5 0-1 0,5 0 1 15,-28 0-2-15,46 0 1 16,-46 0 0-16,40-12 1 15,-40 12-1-15,32 0-1 16,-32 0 1-16,28-11-1 16,-28 11 2-16,0 0-1 15,33-10 0-15,-33 10 0 16,23 0 1-16,-23 0-1 15,26-7-7-15,-26 7-45 16,35 11-35-16,-35-11-6 16,53 7-14-16,-30-7-12 15,17 0-5-15,-7-13 1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1:33.62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2F15EBD-5D32-4E75-BCFB-224A1275C230}" emma:medium="tactile" emma:mode="ink">
          <msink:context xmlns:msink="http://schemas.microsoft.com/ink/2010/main" type="inkDrawing" rotatedBoundingBox="4753,7659 6228,12046 5377,12332 3902,7946" semanticType="callout" shapeName="Other">
            <msink:sourceLink direction="with" ref="{B1E7D6D2-4959-4466-9586-FEECB3F53FFA}"/>
          </msink:context>
        </emma:interpretation>
      </emma:emma>
    </inkml:annotationXML>
    <inkml:trace contextRef="#ctx0" brushRef="#br0">1489 4379 63 0,'0'0'21'0,"0"0"-1"16,0 0-2-16,0 0 2 16,0 0-3-16,0 0-2 15,0 0 1-15,0 0 1 16,0 0-1-16,0 0-3 15,0 0-2-15,0 0-5 0,0 0-1 16,0 0-1-16,-21-30 0 16,21 30-1-16,0 0-2 15,0-27 1-15,0 27 0 16,0 0 2-16,0-33 0 15,0 33 2-15,0 0-3 16,-10-25 3-16,10 25-1 16,0 0 1-16,0-27-2 15,0 27-1-15,0 0 1 16,0-32 0-16,0 32 2 15,0 0 0-15,0-33 1 16,0 33-1-16,0 0 4 0,0-23-2 16,0 23-2-16,0 0 1 15,0-33-8-15,0 33 6 16,0-30-7-16,0 30 7 15,10-30-9 1,-10 30 10-16,0-26-3 0,0 26 11 16,0 0 2-16,0 0 2 15,7-24 6-15,-7 24 1 16,0 0 8-16,0-30-9 15,0 30 4-15,0-23-11 16,0 23 5-16,0-32-11 16,0 32 2-16,0-30-8 15,0 30-2-15,11-35 1 0,-11 35-1 16,0-35 1-16,0 35-1 15,14-37 1 1,-14 37-1-16,0-34 2 16,0 34-2-16,12-35-1 0,-12 35 1 15,0-40-3-15,0 40 2 16,16-40-2-16,-16 40 1 15,7-42-2-15,-7 42 2 16,12-42-1-16,-12 16 0 16,0 26 0-16,7-46-2 15,-7 17 2-15,0 7 0 16,0-11 2-16,0 5-4 15,0 0 2-15,9 1 0 16,-9-3 1-16,0 2 0 16,0 1-2-16,9-1 2 15,-9 3-2-15,7 1 3 16,3-1 0-16,-10 25-1 0,18-49-2 15,-18 49 1-15,26-49 1 16,-14 24-1-16,1-5 0 16,1 2-3-16,3-2 2 15,-3 0 0-15,0 0 3 16,-3 2-3-16,1 1 1 15,-3 2-1-15,-9 0 1 16,0 25 0-16,16-43 0 16,-16 43 0-16,0-44-2 15,0 17 4-15,0 0-2 16,0-6 0-16,0-6 0 15,-7 1 0-15,-2-5 1 16,2 1 1-16,-4-5-1 0,-1 1-3 16,3-1 4-16,-5 4-2 15,-3-2 3-15,1 5-4 16,-5-2 2-16,3 1-3 15,-1 5 3-15,-4-2-1 16,2 3 0-16,-5-1-1 16,3-2 0-16,-3-1 1 15,1 4 0-15,-3-6 0 16,2 3-2-16,-2-4 3 15,1 4 0-15,-1-6 0 16,0 6 0-16,-3-2-3 16,6-5 3-16,-1 2-2 15,-4-2 2-15,5 5-2 0,-6-7 1 16,8 4-2-16,-3-4 1 15,3-3 6 1,0 7-3-16,-7-4 3 16,4 1-7-16,1-1 6 0,-1 4-5 15,-2-2 5-15,0 4-5 16,5 0-1-16,-5 0 0 15,2 6 2-15,5-2 0 16,-2 7 0-16,2 0 1 16,0 2-1-16,0 5 3 15,21 23-1-15,-39-45-2 16,39 45-2-16,-44-35 4 15,44 35-1-15,-44-30 1 16,44 30-1-16,-42-27-3 16,16 12 3-16,26 15-1 15,-46-23 1-15,20 8-2 16,-2 0 1-16,0-5-2 0,0 3 4 15,0-4-2-15,3-1-1 16,-5-3 1-16,-1-4 0 16,1-4 1-16,2 3-1 15,-2 2 0-15,0-8-2 16,2 6 2-16,2 0 2 15,5 5 0-15,21 25-2 16,-30-38-1-16,30 38 1 16,0 0 0-16,0 0 0 15,0 0-39-15,0 0-42 16,0 0-20-16,44 63-21 15,-25-28 1-15,9 18-4 0,-12-13 11 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1:36.30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A310907-D2C0-4763-B083-21EB270177A9}" emma:medium="tactile" emma:mode="ink">
          <msink:context xmlns:msink="http://schemas.microsoft.com/ink/2010/main" type="inkDrawing" rotatedBoundingBox="5775,10096 11774,11691 11667,12097 5668,10501" shapeName="Other"/>
        </emma:interpretation>
      </emma:emma>
    </inkml:annotationXML>
    <inkml:trace contextRef="#ctx0" brushRef="#br0">0 0 48 0,'0'0'20'16,"0"0"-1"-16,0 0-7 15,0 0-2-15,0 0-2 16,0 0 1-16,32 0 6 16,-32 0 6-16,28 10 8 15,-28-10 10-15,35 12 5 16,-9-4 3-16,-3-2 3 15,7 4 1-15,3-1-1 16,8-9-2-16,1 8-6 0,5-8-10 16,-3 0-6-16,0-11-5 15,0 2-2-15,1 9-6 16,1-13-4-16,-6 13-4 15,4 0-4-15,0 0 2 16,0 0-3-16,-2 0 1 16,2 10-2-16,0-10 3 15,-4 12-2-15,2-12 1 16,0 8 0-16,-7-8-3 15,-3 13 3-15,5-1-1 16,-2 1 1-16,0 4-2 16,2-4 2-16,-2 7-2 15,2-9 3-15,5 12-2 0,0-12 0 16,2 6 1-16,-2-4 0 15,-2 2 0 1,4-2-1-16,-2 1 1 16,4 2-2-16,-2-2 4 0,3 2-1 15,-1-1-1-15,3 0 0 16,0 2 0-16,0-2 1 15,0 0-1-15,2 4-1 16,-5-8-1-16,8 6 1 16,-3-4 0-16,-2 4 2 15,2-3-2-15,-2-3 0 16,-3 2 0-16,1-2 0 15,-3 1 0-15,0-4 0 16,1 2 1-16,-1-1-3 16,-7 2 3-16,5-4 0 15,2 5 0-15,-7-1-1 16,5-1 1-16,0 2 1 0,-3 1-2 15,3 0 1-15,0-5-1 16,0 8-1-16,-2-6 2 16,6 1 1-16,-2-2-1 15,0 1-2-15,-2-10 2 16,0 16-1-16,-2-16 2 15,2 9-1-15,-1-9-1 16,-6 11-1-16,0-11 2 16,5 7-1-16,-8-7 0 15,8 10 0-15,-5-10-1 16,4 0 1-16,-4 10 0 15,2-10 0-15,0 8-2 16,1 1 3-16,1-9 0 0,-4 13 0 16,2-13-1-16,-2 11 0 15,0-2 1-15,-2-9-1 16,4 10 2-16,-2-10-2 15,2 8 1-15,-2-8-2 16,0 14 2-16,4-14-1 16,-4 16 1-16,5-16-1 15,-3 14-2-15,0-6 2 16,0-1 0-16,-2 5 2 15,0-6-3-15,-2 2 2 16,-1-8-1-16,-2 14 1 16,1-6 0-16,1 3-1 15,-2-2 1-15,5 1-3 0,2-2 5 16,-2 7-3-16,0-5 0 15,2 3-1 1,-2-1 3-16,-4-2-2 16,1 5 4-16,-2 0-3 0,-2 2-2 15,5-3 1-15,-1 3 1 16,3 0 0-16,-4-4-2 15,-1-3 1-15,0 4-3 16,-7-4 5-16,3 3-1 16,-3 0-1-16,-23-13 1 15,44 30-3-15,-18-8 5 16,-1-2-4-16,1 1 2 0,4 1-3 15,0-1 2-15,5 2 0 16,-2-6 1 0,-1 6-1-16,1-6-1 15,2 2 2-15,-5 1-1 16,0 3 0-16,5-2-5 0,-9 3 5 15,2-4-6-15,-3 2 6 16,3-7-5-16,-28-15 6 16,44 36-5-16,-44-36 3 15,33 25 2-15,-33-25-2 16,28 22 3-16,-28-22-2 15,0 0 3-15,32 27-5 16,-32-27 6-16,0 0-2 16,24 16 0-16,-24-16 0 15,0 0-1-15,0 0 0 16,0 0-12-16,0 0-47 15,16 25-22-15,-16-25-21 0,0 0-12 16,-26-8-8-16,26 8-9 16,-41-38 10-16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1:38.17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D13EC61-375D-4DC0-8EA9-5368C1542802}" emma:medium="tactile" emma:mode="ink">
          <msink:context xmlns:msink="http://schemas.microsoft.com/ink/2010/main" type="inkDrawing" rotatedBoundingBox="8853,10901 8874,6546 9087,6547 9066,10903" semanticType="callout" shapeName="Other">
            <msink:sourceLink direction="with" ref="{B1E7D6D2-4959-4466-9586-FEECB3F53FFA}"/>
            <msink:sourceLink direction="with" ref="{1CE1E576-1852-4E99-89F7-89383479DF64}"/>
          </msink:context>
        </emma:interpretation>
      </emma:emma>
    </inkml:annotationXML>
    <inkml:trace contextRef="#ctx0" brushRef="#br0">203 4356 96 0,'0'-33'50'16,"-17"-5"12"-16,8 0 18 16,-5-1 2-16,5 1-6 15,-12 3-8-15,9-3-7 16,-6-4-10-16,1 1-9 15,3-1-15-15,3-3-19 16,-3-3-10-16,2 0 5 16,3-4-4-16,2-1 3 15,7 4-4-15,-12-2 3 16,12-2-3-16,0 4 3 0,-7-1-1 15,7-1-1-15,0 1 1 16,0-2 0-16,0 0 1 16,10-2-2-16,-10-4 0 15,11-3 0-15,-1 5 0 16,-3-7 1-16,2 11-1 15,-2-6 2-15,2 4-4 16,-2 6 4-16,5 2-1 16,-12-1 0-16,16 0-1 15,-16 0 1-15,14-2 4 16,-14-5-6-16,14-4 4 15,-14 0-6-15,7-2 7 16,-7 1-7-16,12 1 7 0,-3-3-6 16,-9 4-1-16,14 1 3 15,-14-3 1-15,14 1 0 16,-7 1 1-16,-7-1-1 15,11-2-2-15,-11 0 2 16,10 2-1-16,-10 1 2 16,0 6-2-16,9-4 2 15,-9 5-2-15,0 3 3 16,-9 4-2-16,9 2 1 15,-10 2-1-15,10 1 0 16,-11 0 1-16,4-1-2 16,-3-4-1-16,1-1 1 15,2 3 3-15,-2-7-2 0,2 3 2 16,-2-2-1-16,-1 1-2 15,1 1 2 1,0 2-2-16,9 3 3 16,-12 0-4-16,12 5 2 0,-12 2-3 15,12 3 4-15,0 4-2 16,-9-7 1-16,9 10 1 15,-7-2-3-15,7 0 3 16,0 25-2-16,-16-43 2 16,16 43 0-16,-9-42-1 15,9 42 0-15,0-27 1 16,0 27-1-16,0 0-1 15,-7-30 2-15,7 30-2 16,0-28 1-16,0 28-1 16,-10-33 1-16,10 33-2 15,-9-35 3-15,9 35-1 16,0-33 1-16,0 33-2 0,0 0-51 15,0 0-39-15,0-30-20 16,0 30-9-16,30-49-5 16,-7 11-1-16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1:48.569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50E77BB7-07A4-4454-8A10-531060C469BE}" emma:medium="tactile" emma:mode="ink">
          <msink:context xmlns:msink="http://schemas.microsoft.com/ink/2010/main" type="inkDrawing" rotatedBoundingBox="10979,7754 11555,10063 10589,10304 10013,7995" shapeName="Other"/>
        </emma:interpretation>
      </emma:emma>
    </inkml:annotationXML>
    <inkml:trace contextRef="#ctx0" brushRef="#br0">649 2106 91 0,'-16'-50'109'15,"-15"-7"-7"-15,6 6-13 16,-10 6 0-16,12 6-7 15,-5 10-8-15,28 29-17 16,-26-27-10-16,26 27-20 16,0 30-20-16,23 5-3 15,8 6 1-15,-3 14 1 16,6 2-2-16,-1 1-2 15,2-2-3-15,0-5-2 16,-5-16-2-16,-9-10 2 0,-21-25-3 16,30 11-1-16,-30-11 1 15,0-41-2-15,0-3 3 16,-25-11 1-16,-6-16 1 15,-8-11-1-15,-15-13 2 16,1 1 1-16,-8 4 0 16,8 7 1-16,4 18-3 15,7 15 4-15,14 18 2 16,28 32 4-16,0 0-1 15,10 30 0-15,18 10-1 16,9 7 2-16,14 4 2 16,0 3-5-16,9 0-2 15,-1-6-4-15,-6-11 1 0,-2-12-3 16,-14-12-2-16,-4-4-2 15,-33-9 1 1,30-30 0-16,-30-12 1 16,-7-18 0-16,-16-15-1 0,-3-23 4 15,-11-14 4-15,-9-15-3 16,2-3 1-16,-3 6-3 15,3 15 1-15,7 16 1 16,9 19 3-16,4 24 2 16,24 50 2-16,0 0 3 15,0 0-2-15,28 67 4 16,14 6-2-16,2 23 3 15,8 23-3-15,8 14-3 16,8 15-2-16,-3-2-2 16,-5 4 3-16,-9-25-3 15,-7-15-1-15,-11-22-2 16,-10-27-5-16,-11-23-1 0,-12-38-1 15,0 0 2-15,-23-77-1 16,-8-6 3-16,-10-26-2 16,-11-22 2-16,-13-25 7 15,-9-23-6-15,-12-9 3 16,-3 2-4-16,8 5 5 15,9 19-6-15,11 19 6 16,17 31-1-16,14 33 2 16,30 38 6-16,26 41 0 15,20 24 2-15,24 31-2 16,14 25-1-16,16 14 1 15,9 15 1-15,7 2-8 16,-6-1 5-16,-13-12-6 0,-11-14 2 16,-21-8-1-16,-14-17 1 15,-20-18-7-15,-22-16-2 16,-9-25 3-16,-40 0-4 15,-8-30 3-15,-22-22-3 16,-16-24 2-16,-21-26-1 16,-16-21 6-16,-15-17-1 15,1-6 4-15,5-1-4 16,8 14 2-16,20 18 1 15,15 24 3-15,27 31 4 16,22 38 0-16,40 22-1 16,0 82 1-16,21 12-2 15,23 33 5-15,19 25 1 0,11 22-7 16,8 16-1-16,6-2-1 15,-2-18 2 1,-7-17-4-16,-7-29 3 16,-11-23-9-16,-17-33-1 0,-14-35 0 15,-30-33 0-15,26-43-2 16,-26-25 3-16,-19-30 0 15,-11-24-1-15,-7-22 3 16,-17-13 0-16,-4 5 3 16,2 16-3-16,1 16 5 15,6 27-3-15,9 28 5 16,15 28 1-16,25 37 4 15,0 25-2-15,27 10-54 0,11 2-55 16,13 13-25 0,-5-30-17-16,22 8-10 15,-22-50 2-15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2:16.950"/>
    </inkml:context>
    <inkml:brush xml:id="br0">
      <inkml:brushProperty name="width" value="0.21167" units="cm"/>
      <inkml:brushProperty name="height" value="0.211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1CE1E576-1852-4E99-89F7-89383479DF64}" emma:medium="tactile" emma:mode="ink">
          <msink:context xmlns:msink="http://schemas.microsoft.com/ink/2010/main" type="inkDrawing" rotatedBoundingBox="10753,5493 14214,10809 10597,13165 7135,7849" shapeName="Other">
            <msink:destinationLink direction="with" ref="{AD13EC61-375D-4DC0-8EA9-5368C1542802}"/>
          </msink:context>
        </emma:interpretation>
      </emma:emma>
    </inkml:annotationXML>
    <inkml:trace contextRef="#ctx0" brushRef="#br0">2305 2640 248 0,'-40'-54'154'16,"24"26"0"-16,-5-3-67 16,5 7-42-16,16 24-5 15,0 0-13-15,0 0-27 16,30 14 1-16,-4 29 0 15,6 17 3-15,10 23 0 0,7 10-2 16,2 6-1-16,0 10 1 16,-2-10 1-16,-5-6-1 15,-7-16-2-15,-11-15-5 16,-3-21 3-1,-6-13-1-15,-17-28 2 0,0 0-4 16,0 0 1-16,0-29-1 16,-17-10 3-16,-8-19 1 15,-13-14-1-15,-8-14 2 16,-12-19-5-16,-5-12 4 15,-7-1 3-15,7 0-5 16,3 11 2-16,9 11-2 16,9 17 3-16,12 19 0 0,11 19 2 15,10 16-5-15,9 25 7 16,0 0 5-1,25 35-5-15,3 10 7 16,10 20-4-16,10 22-1 0,11 13 1 16,6 22 2-16,9 8-8 15,0 0 0-15,-4-7 1 16,-7-8-3-16,-7-15-1 15,-17-24-2-15,-8-19-3 16,-8-21 2-16,-23-36 0 16,0 0 0-16,0 0-1 15,0-51 0-15,-30-12 1 16,-8-20 2-16,-8-19 3 15,-12-18-1-15,-12-20 2 16,-14-10-6-16,3 4 5 16,-3 12-3-16,12-1 2 15,7 21-2-15,14 19 1 0,16 15 1 16,14 25 0-16,21 17 2 15,0 38 1-15,37-28 3 16,3 36-1-16,16 20 2 16,13 11-2-16,8 16 3 15,9 8-5-15,5 5 4 16,6 6-5-16,-8 0 2 15,-8-6-5-15,-9-12 3 16,-18-5-2-16,-8-21-4 16,-15-3 3-16,-31-27-2 15,34 17-1-15,-34-17 0 16,-9-24 1-16,-12-1 3 15,-9-17 1-15,-19-4-4 0,-2-14 3 16,-14-8-2-16,-12-9 4 16,-7-8-4-16,-6-12 4 15,-1-1-7-15,-2-3 4 16,9-1 2-16,3 1-2 15,11 6 0-15,12 5 1 16,9 7 1-16,12 11 0 16,14 9 1-16,9 18-3 15,14 5 1-15,0 13 1 16,0 27 5-16,56-21-1 15,-10 30 0-15,15 9-2 16,18 15 2-16,4 5 0 16,8 12 1-16,4 1 0 0,3 6-6 15,-10-2 2-15,-6-2-2 16,-10-6 2-1,-16-1-3-15,-7-7 4 16,-10-1-3-16,-9-8 3 0,-4-5-2 16,-26-25-1-16,32 38 2 15,-32-38-3-15,0 0 0 16,0 0-4-16,0 0 1 15,0 0-3-15,0 0 3 16,-16-41 0-16,-5 11 3 16,-4-9-1-16,-8-7 0 15,-4-6 3-15,-3-9 0 16,-4-1 0-16,0-8-1 15,0 2 0-15,0-1-2 16,2 10 2-16,5-1 1 16,-1 8-2-16,10 7 3 15,3 10-3-15,6 7 3 0,19 28-2 16,-25-32 0-16,25 32 0 15,0 0 2-15,0 0 2 16,0 0 3-16,25 0-1 16,-2 14-1-16,10 2 2 15,4 3 0-15,10 6 1 16,2 5-3-16,4 8-1 15,1 3-4-15,4 7 4 16,2 1-2-16,-2-1 0 16,0 2 1-16,-6-7-1 15,-6 3 0-15,-2-10-1 16,-6-3 0-16,-4-8-1 0,-10 4 1 15,-24-29 1-15,30 34-1 16,-30-34 0-16,21 24 0 16,-21-24 0-16,0 0-1 15,0 0-1-15,0 0-5 16,0 0-1-16,0 0-1 15,0 0 2-15,0-28 1 16,0 28-1-16,-30-45 1 16,9 16 0-16,2 1 6 15,-2-5-1-15,-2-4 1 16,-5-1-1-16,7-2 0 15,-5-2 1-15,6-1 1 16,-4 5-2-16,3 0 1 0,3 7 1 16,-3-2-1-16,12 8-1 15,9 25 1-15,-21-38-1 16,21 38 0-1,0 0 1-15,-14-30 2 0,14 30 1 16,0 0 2-16,0 0 1 16,0 0 2-16,28 13 0 15,-28-13 1-15,39 27-1 16,-16-10-2-16,5 3-2 15,2 1-1-15,3-3-1 16,-3 6-2-16,0-7 1 16,-2 5-3-16,-2-4 1 15,-26-18 1-15,44 41 0 0,-44-41-1 16,35 42 2-1,-19-16-1-15,1 1 3 16,-1-2-1-16,-2 3-2 16,4 1 1-16,-4-6-1 0,7 2 2 15,-21-25-3-15,33 42 1 16,-33-42-2-16,32 39 2 15,-32-39 0-15,28 37 0 16,-28-37 0-16,24 36 0 16,-24-36-1-16,25 45 1 15,-25-45-1-15,26 42-1 16,-26-42 2-16,30 45-1 15,-30-45 2-15,30 45-1 16,-30-45 0-16,30 43 1 16,-13-18 0-16,-17-25-1 15,30 47 0-15,-30-47 0 16,28 41-2-16,-28-41 3 0,23 39-1 15,-23-39 2-15,16 39 0 16,-16-39-3-16,14 41 2 16,-14-18-1-16,12 2 1 15,-5 3-1-15,-7-1 1 16,14 0-2-16,-2 1 2 15,-3 2 2-15,0-3 0 16,0 4 1-16,3-7-5 16,-3 4 4-16,1 2-5 15,-10-4 3-15,14 2-4 16,-14-4 5-16,9 4-5 15,-9-2 4-15,12 3 0 16,-12-2-2-16,13-3 2 0,-3 9-1 16,-3-7 0-16,2 1-2 15,-9 3 2-15,9 0-2 16,-9-2 3-1,12-1-1-15,-12 1 1 0,9 2 1 16,-9-3-2-16,0 3 0 16,0 1 0-16,0 6 1 15,0 1-2-15,0 4 2 16,0-1 0-16,0 3-1 15,0-1 1-15,0 2-2 16,0-2 4-16,0-5-4 16,0 3 1-16,0-5-1 15,7 5 1-15,-7 1-3 0,0 2 5 16,0-1-1-1,0 0-1-15,0-1 1 16,10 1 0-16,-10 7 0 16,0-4-1-16,0 2 0 0,11 3 0 15,-11 4-3-15,10 0 3 16,-10-1-1-16,11 3 2 15,-11-4-3-15,14-1 5 16,-14-11-3-16,14-2 0 16,-14-9-1-16,0-30-1 15,19 38-3-15,-19-38 2 16,0 0-1-16,0 0-4 15,0 0 3-15,0 0 0 16,0 0 4-16,0 0-1 16,0 0 2-16,-14-38-1 15,14 10 2-15,-14-9 0 0,7-8 2 16,7-10-2-16,-14-5-3 15,14-5 3-15,-9-5-2 16,9 0-1-16,0-5 2 16,-10-3-2-16,10-5 0 15,-9-2 1-15,9-3 2 16,-12-2-3-16,12 0 3 15,-9-2-3-15,9 6 4 16,-9 6-4-16,9 7 1 16,-10 8 0-16,10 8-1 15,-7 9-2-15,7 1 5 16,-9 9-2-16,9 5 0 15,-7 3 3-15,7 7-2 0,0 23-1 16,-9-34 1-16,9 34-1 16,0 0-2-16,0 0 2 15,0 0-1-15,0 0 4 16,0 0 4-16,0 0-3 15,25 10 5-15,-25-10-4 16,21 30 3-16,-21-30 0 16,31 47-1-16,-15-17-6 15,5 6 1-15,-5-1 2 16,-2 9-2-16,2-3 3 15,-9 6-4-15,5-1 0 16,-12 0 0-16,12 1 1 16,-12 0-2-16,0 0 1 0,0 1-3 15,6 5 4-15,-6-4-1 16,0 0 1-1,0 0 1-15,0-4-2 16,0-2-1-16,0-5 0 0,0-1-1 16,-6-5-1-16,6-3 2 15,-10-3 1-15,10 2-1 16,-7-2 2-16,7 1-1 15,-11 3 1-15,11 4-1 16,0-3 1-16,-10 3-1 16,10-8 0-16,-7 6-2 15,7 0 3-15,0-2-2 16,-11 4 0-16,11-4 1 15,-12 3-1-15,5-3 2 16,7 5-1-16,-14-1-2 16,5-1 1-16,9 0 1 15,-9-3 0-15,9-3 1 0,-12 1 0 16,12-1-4-16,-9-3 4 15,9 0-1-15,0-24-1 16,-10 48-1-16,10-48 2 16,-9 47-2-16,9-47 1 15,0 40 0-15,0-40-3 16,-14 36 2-16,14-36 0 15,0 30 3-15,0-30-2 16,-9 27 0-16,9-27-1 16,0 0 2-16,0 35 0 15,0-35 1-15,0 25-2 16,0-25-3-16,0 0 4 15,-14 30-2-15,14-30 0 0,0 0 1 16,-14 33 0-16,14-33 0 16,0 0 4-16,-26 25-1 15,26-25 1 1,0 0 0-16,-32 12-1 0,32-12 4 15,-28 10-4-15,28-10-1 16,-26 13-2-16,26-13 2 16,-23 16-2-16,23-16 3 15,-28 17-1-15,28-17-4 16,-28 20 4-16,28-20-2 15,-30 22 1-15,30-22-1 16,-30 22 0-16,30-22-1 16,-28 18 2-16,28-18 1 0,-30 20 1 15,30-20 0-15,-31 16-1 16,31-16 2-1,-32 14-2-15,32-14-1 16,-37 20-1-16,37-20 0 0,-45 23-2 16,20-8 4-16,25-15 0 15,-47 27-3-15,47-27 5 16,-44 25-3-16,44-25 1 15,-35 16-1-15,35-16-1 16,-28 14-2-16,28-14 0 16,0 0 0-16,0 0 0 15,0 0 0-15,0 0 0 0,0 0 2 16,0 27-1-1,0-27 1-15,42 0 0 16,-14 0 1-16,5 0-3 16,8 0 4-16,-1 0-2 15,4 0 2-15,0 0-1 0,1 0 0 16,-4 0 0-16,-1 0 0 15,-3 0 0-15,-2 0-2 16,-2 0 3-16,-1 0-4 16,-4-7 4-16,0 7-1 15,-2 0 0-15,-26 0 1 16,32 0-2-16,-32 0 1 15,0 0 0-15,0 0 2 16,0 0-2-16,0 0 3 16,0 0 0-16,0 0 2 15,0 0 0-15,0-34-1 16,0 34-1-16,0 0-1 0,-32-17 0 15,32 17-2-15,-26-19 1 16,26 19-4-16,-26-10 4 16,26 10 0-16,-23-9-1 15,23 9 0-15,0 0 0 16,-32 0 0-16,32 0-1 15,0 0 1-15,-35 0-2 16,35 0 2-16,-26 0 0 16,26 0 2-16,-25 9-2 15,25-9 0-15,0 0 1 16,-26 6-3-16,26-6 0 15,0 0-2-15,0 0 1 16,0 0-3-16,0 0 3 0,26 0-1 16,-26 0 0-16,34-21 2 15,-34 21 0-15,52-18 1 16,-27 4-1-1,5 1 2-15,5-4-2 0,-4-3 2 16,-1 0 0-16,-5 2 2 16,3-2-2-16,-28 20 1 15,37-31 2-15,-37 31-3 16,0 0 0-16,31-26 0 15,-31 26-1-15,0 0 0 16,0 0 3-16,0 0-1 16,0 0-1-16,0 0 5 15,0 0-3-15,0 0 1 0,0 0 0 16,0 0-1-1,-14-28-1-15,14 28 0 16,0 0-1-16,0 0 1 16,0 0-1-16,0 0 0 0,0 0 3 15,0 0-3-15,0 0-1 16,0 0 1-16,0 0 0 16,0 0-2-16,0 0 3 15,0 0-1-15,0 0 0 16,-31 0 1-16,31 0-2 15,0 0 3-15,-27 33-2 16,27-33-2-16,-28 29 1 16,28-29 1-16,-31 30-3 15,31-30 4-15,-32 31 1 16,32-31-4-16,-37 33 5 15,37-33-1-15,-35 26-1 16,35-26-1-16,-35 25 1 0,35-25-2 16,-40 21 1-16,40-21 1 15,-34 18 0-15,34-18 0 16,-35 15 0-16,35-15 0 15,-38 15-1-15,38-15 0 16,-30 11 0-16,30-11 1 16,-30 10-3-16,30-10 1 15,-28 8 3-15,28-8 0 16,-26 0 0-16,26 0-3 15,-27 11 2-15,27-11-1 16,-31 9 0-16,31-9-1 16,-28 0 0-16,28 0-1 15,-27 8 2-15,27-8 1 0,-31 0 0 16,31 0 2-16,-30 8-3 15,30-8 0-15,-30 0 0 16,30 0 1 0,-33 7-3-16,33-7 2 0,-30 0-1 15,30 0 1-15,-30 10 0 16,30-10 0-16,-30 7 0 15,30-7-2-15,-26 8 1 16,26-8 1-16,0 0 1 16,-33 9-4-16,33-9 3 15,0 0 1-15,-34 7 0 16,34-7 2-16,-31 0-3 0,31 0-2 15,-28 10 1-15,28-10-1 16,-25 10 0 0,25-10 1-16,0 0 1 15,-28 13 0-15,28-13 1 16,0 0 0-16,0 0-2 0,-30 10 2 15,30-10-1-15,0 0 0 16,-38 11-1-16,38-11-2 16,-23 7 2-16,23-7 0 15,0 0 1-15,-30 13 2 16,30-13-1-16,0 0-1 15,0 0 1-15,0 0 0 16,0 0-1-16,0 0 2 16,-26 10-1-16,26-10-1 15,0 0 1-15,0 0-2 16,0 0 1-16,0 0-1 15,0 0 0-15,0 0 1 0,-25 0 0 16,25 0-3-16,0 0 4 16,0 0 0-16,0 0 0 15,0 0 0-15,0 0-1 16,-23 0 0-16,23 0-1 15,0 0 0-15,0 0 0 16,0 0 0-16,-26 0 1 16,26 0 1-16,0 0 0 15,0 0 0-15,0 0 2 16,0 0-2-16,0 0-1 15,0 0 0-15,0 0 0 16,-26 0-1-16,26 0 1 16,0 0-1-16,0 0 2 0,0 0-1 15,0 0 0-15,0 0 0 16,-23 0 0-16,23 0 0 15,0 0-1 1,0 0 1-16,0 0-2 0,-18-28 4 16,18 28-2-16,0 0 0 15,0 0 3-15,-24-30-3 16,24 30 0-16,0 0 0 15,-25-27 0-15,25 27-2 16,0 0 3-16,-26-25-1 16,26 25 0-16,0 0 0 15,-28-22 0-15,28 22 0 16,0 0 0-16,-28-20-1 0,28 20 1 15,0 0 0-15,-30-16-3 16,30 16 3 0,0 0 1-16,-30-18 0 15,30 18 2-15,0 0-3 0,-26-12 0 16,26 12 0-16,0 0 0 15,-30-14-2-15,30 14 2 16,-23-15 0-16,23 15-1 16,0 0 3-16,-37-18-3 15,37 18 2-15,0 0-1 16,-33-16 0-16,33 16-1 15,-23 0 0-15,23 0-2 16,-28-15 3-16,28 15 1 16,-30-15 1-16,30 15 2 15,-38-12-5-15,38 12 2 16,-32-13-1-16,32 13 0 15,-35-7-1-15,35 7 0 0,-28-12-2 16,28 12 2-16,-23-11 1 16,23 11 0-16,0 0 3 15,-37-22-3-15,37 22 0 16,-24-16 0-16,24 16-1 15,-37-17 0-15,37 17 1 16,-32-17 0-16,32 17-1 16,-33-11 2-16,33 11-1 15,-28-19-1-15,28 19 1 16,0 0-1-16,-30-21 0 15,30 21 0-15,0 0-2 16,-26-19 3-16,26 19 0 16,0 0 1-16,0 0 0 0,0 0-2 15,-25-20 1-15,25 20 0 16,0 0-1-16,0 0 0 15,0 0 1-15,-26-8 1 16,26 8-1-16,0 0 2 16,0 0-2-16,0 0-1 15,-28-22 2-15,28 22-2 16,0 0 1-16,-14-26-1 15,14 26 0-15,0 0 1 16,-16-25 1-16,16 25 0 16,0 0 0-16,0 0 0 15,-30-22-1-15,30 22 0 16,0 0 0-16,-28-22-1 0,28 22 0 15,0 0 2-15,-26-28 0 16,26 28 0 0,0 0 1-16,-30-26-3 15,30 26 2-15,0 0-2 0,-30-17 1 16,30 17-1-16,0 0 0 15,-35-24 0-15,35 24 1 16,-26-15 1-16,26 15-1 16,-28-19 1-16,28 19-1 15,-30-15 1-15,30 15-2 16,-32-17 0-16,32 17 1 15,-26-16-1-15,26 16 2 0,-30-16-1 16,30 16-1 0,-28-15 0-16,28 15 0 15,-23-11 1-15,23 11-2 16,-26 0 1-16,26 0 0 0,0 0 1 15,-30-14-1-15,30 14 5 16,0 0-4-16,-30 0 0 16,30 0 0-16,0 0 0 15,-33-11-1-15,33 11-1 16,0 0 2-16,-37 0-4 15,37 0 4-15,-23 0 2 16,23 0-2-16,-28-9 0 16,28 9 0-16,-28-8 0 15,28 8 1-15,-33-8-2 16,33 8 0-16,-32 0-1 15,32 0 2-15,-33-11 1 16,33 11 1-16,-30 0-2 0,30 0-1 16,-28 0 1-16,28 0 0 15,-28-7 1-15,28 7-1 16,-28 0-2-16,28 0 2 15,-32-10-1-15,32 10 4 16,-35 0-3-16,35 0-2 16,-37 0 0-16,37 0 0 15,-33 0 1-15,33 0-1 16,-28 0 2-16,28 0-2 15,-23 0 2-15,23 0 1 16,-26 0 0-16,26 0-1 16,0 0 0-16,-32 0-1 15,32 0 0-15,-26 0 0 0,26 0-1 16,0 0 2-16,-35 0-1 15,35 0 4-15,0 0 0 16,-28 0-2 0,28 0-1-16,0 0 0 0,-35 0 0 15,35 0 1-15,-30 0-1 16,30 0-2-16,-39 0 0 15,39 0 2-15,-40 0 0 16,40 0-1-16,-37 0 0 16,37 0 0-16,-30 0 1 15,30 0-1-15,0 0 0 16,-31 0 0-16,31 0 0 15,0 0 3-15,-23 0 0 0,23 0-2 16,0 0-1 0,0 0 1-16,-25 0-1 15,25 0 0-15,0 0 1 16,0 0-2-16,-26 0 1 0,26 0 2 15,0 0 0-15,0 0 1 16,-30 0-1-16,30 0-1 16,0 0 1-16,-30 0-1 15,30 0-2-15,0 0 1 16,-33-10 2-16,33 10-2 15,0 0 2-15,-33 0-1 16,33 0-1-16,0 0 2 16,0 0-1-16,-30-17 1 15,30 17-2-15,0 0 0 16,0 0 1-16,-21-30 1 15,21 30 1-15,-16-25-2 16,16 25-1-16,-16-31 0 0,16 31 1 16,-14-37-2-16,14 37 1 15,-9-41-1-15,9 41-1 16,0-45 3-16,0 45 0 15,0-43 1-15,0 43-2 16,0-41 1-16,0 41-1 16,0-40 1-16,0 40-1 15,0-42 0-15,0 42 1 16,11-46 0-16,-11 21 1 15,7 1 4-15,-7 24-6 16,9-48 2-16,-9 48-2 16,0-45 2-16,0 45-3 15,12-34 2-15,-12 34-2 0,0-38 0 16,0 38 2-16,0-36 0 15,0 36-1-15,0-38 2 16,0 38-1 0,0-47 0-16,0 20-1 0,7 2 0 15,-7-2 0-15,9 0 1 16,-9 0 2-16,7-1 1 15,-7 4-3-15,12-3 0 16,-12 4 0-16,7-2 0 16,-7 25 0-16,9-46 0 15,-9 46-2-15,0-42 0 16,0 42 2-16,10-40 2 0,-10 40-2 15,0-38-1-15,0 38 1 16,0-41 0 0,0 41-1-16,0-39 0 15,6 14 1-15,-6 0-2 0,0 1 4 16,0-4 0-16,0 2-2 15,0-8-1-15,0 4 1 16,0-3-1-16,0 3 0 16,0-1 0-16,0-6-1 15,10-1 0-15,-10 1 3 16,7-3 3-16,-7-1-5 15,11 5 2-15,-11 0 3 16,7 6-4-16,-7 3 5 16,0 27-4-16,12-28 1 15,-12 28 1-15,0 0 5 16,0 0 0-16,0 0-4 15,9 33 4-15,-9-4-5 0,0 5 3 16,0 13-1-16,-11 7-3 16,11 10-1-16,0 13-1 15,-10 1 0-15,10 7 2 16,0 3 0-16,0-3-1 15,0-5-1-15,0-7 0 16,10-4-1-16,-10-14 0 16,0-9 1-16,-10-11-3 15,10-1 3-15,0-34 0 16,-11 36-2-16,11-36-1 15,0 0-2-15,0 0 0 16,0 0-1-16,0 0 0 16,0 0 0-16,-26 0-1 0,26 0 2 15,0 0 4-15,-18-30 2 16,18 30-2-16,-21-40 0 15,21 40 2-15,-21-48-3 16,9 21 1-16,5-3-1 16,7-3 0-16,-9-4-1 15,9-2 3-15,0-3 0 16,9-8-2-16,-2-1 1 15,2-2 1-15,-2-6-1 16,5 7 0-16,0-1-1 16,-3 1 1-16,3 6 0 15,1 2 2-15,-1 4 2 16,0 2-3-16,-5 7-1 0,4-6 1 15,-4-1 3-15,3 6-3 16,-10-7 4 0,11-2-8-16,-4-1 4 15,-7 2-3-15,10-1 8 0,-10-1-8 16,9 3 1-16,-9-4-2 15,11 2 2-15,-11-2 2 16,0-1-2-16,10 0 2 16,-10-7-4-16,0 8 5 15,0-4 0-15,0 1 0 16,-10 3-3-16,10 1 2 15,0-3 0-15,-7-3-1 16,7-1 0-16,-9-2 0 16,9-3-1-16,0-2 1 15,-7 0 4-15,7-1-1 16,0 8-3-16,0-1 1 15,0 9-1-15,0 3 0 0,0 1 1 16,0 0-1-16,7 2-1 16,-7 2-1-16,0-2 8 15,0 7-1-15,0 1-2 16,0 27-1-16,0-34 1 15,0 34 2-15,0 0 2 16,0 0 2-16,0 0-4 16,0 0 2-16,0 40 2 15,0-14-1-15,0 14 0 16,0 0-4-16,-11 12-1 15,11 3-3-15,0 8 2 16,-7 3-3-16,7-4 1 16,0 1 0-16,0 0 3 0,-10 1 2 15,10-1-5-15,0-3 2 16,0-2-1-16,0-6 0 15,0-4 0-15,0-1-1 16,0-6-1-16,0-2-1 16,0-6 4-16,0-4 0 15,0-29 0-15,0 34-2 16,0-34 0-16,0 0 0 15,0 24-1-15,0-24-3 16,0 0-1-16,0 0-1 16,0 0-1-16,0 0 4 15,0 0-3-15,-9-34 2 0,9 34-1 16,0-36 4-16,0 10-1 15,-9-7 3-15,9-5-1 16,0-6-1 0,0-2 3-16,0-3 1 15,0-2-3-15,0 0 1 0,9-4 0 16,-9 3-1-16,7-4 0 15,-7 2 0-15,12 3-1 16,-12-4 1-16,0 6 1 16,0 1 2-16,0 8-2 15,0-1 1-15,0 5-2 16,0 3 2-16,-10 2-2 15,10-2 2-15,-14 3 0 0,7 4-2 16,7-4 2 0,-14 0 0-16,5-1 0 15,2 1-2-15,-2 5 1 16,9-2-1-16,0 27-1 0,-14-48 1 15,14 23 0-15,-7-3 0 16,7 2 1-16,0-3 3 16,0 5-2-16,-9-4-1 15,9 28 0-15,0-43 0 16,0 43-1-16,-7-37 2 15,7 37-3-15,0-27 2 16,0 27 0-16,-10-24 1 16,10 24 2-16,0-25-2 15,0 25-1-15,0-27-1 16,0 27 1-16,0-30-1 15,0 30 0-15,0-28 1 16,0 28-3-16,-7-27 4 0,7 27 2 16,0-25-2-16,0 25-1 15,0 0 0-15,-14-33-1 16,14 33 2-16,0 0-2 15,-11-25 0-15,11 25-1 16,0 0 2-16,-12-27 4 16,12 27-3-16,0 0-1 15,-14-30-1-15,14 30 0 16,0 0 0-16,0 0 0 15,-9-28 1-15,9 28-4 16,0 0 5-16,0 0 0 16,0-24 0-16,0 24-1 15,0 0 0-15,0 0-1 0,0-28 2 16,0 28-2-16,0 0 1 15,0 0-1-15,0 0 2 16,0 0 3 0,0 0-1-16,0 0 2 0,0 0-1 15,0 0 1-15,0 0-2 16,18-8 2-16,-18 8-3 15,0 0 0-15,28 0-1 16,-28 0 2-16,28-10 1 16,-28 10-4-16,35-8 0 15,-35 8 0-15,35-8 1 16,-35 8 0-16,40-9 0 15,-40 9-1-15,37 0-2 0,-37 0 4 16,44-8 2 0,-44 8-4-16,46 0 0 15,-20 0 0-15,0-9-2 16,-3 9 1-16,2-8 0 0,-25 8 0 15,45 0-1-15,-45 0 3 16,35-9 2-16,-35 9-1 16,34 0 0-16,-34 0 0 15,38 0 0-15,-38 0-1 16,37 17 0-16,-37-17-1 15,44 9-3-15,-18-9 4 16,-3 8 0-16,-23-8-1 16,44 0-2-16,-18 0 4 15,-26 0-3-15,44 10 3 16,-44-10-2-16,46 10 0 15,-46-10-2-15,47 13 3 16,-19-6 1-16,0 3-4 0,-3-10 3 16,3 10-3-16,0-2 3 15,-2-8-2-15,-26 0 1 16,44 17 1-16,-44-17-3 15,39 10 4-15,-39-10 0 16,38 16-1-16,-38-16-2 16,39 11 1-16,-39-11-2 15,44 10 2-15,-18-2 0 16,-1-8-1-16,1 8-2 15,-26-8 3-15,47 8 2 16,-20 1-2-16,-27-9 1 16,47 15-1-16,-47-15 0 0,42 17 0 15,-42-17 0-15,44 15 0 16,-44-15-1-16,42 23 2 15,-42-23 0-15,46 23 2 16,-46-23-3 0,47 22 1-16,-47-22-2 0,46 21 2 15,-46-21-3-15,45 22 2 16,-22-11-2-16,-23-11 0 15,42 17 4-15,-42-17-2 16,42 19 0-16,-42-19 0 16,37 17 0-16,-37-17 0 15,37 18 0-15,-37-18 0 16,35 16 0-16,-35-16 1 0,35 20-1 15,-35-20 5-15,42 22-5 16,-42-22 1 0,44 22-2-16,-44-22 2 15,46 26-3-15,-20-11 1 0,-3-2 0 16,3 1-2-16,2-1 5 15,-5 4 0-15,5-4-1 16,-3 3-1-16,-1-1 0 16,1 2 0-16,1-4 1 15,-3 4-2-15,-23-17 1 16,44 28-3-16,-44-28 4 15,47 34 3-15,-47-34-3 16,44 36 0-16,-44-36-2 16,44 43 1-16,-44-43-1 15,44 44 1-15,-25-19-1 16,4 0-2-16,-2 0 3 15,5 2 0-15,-8-2 4 0,3 0-5 16,0-1 2-16,-21-24-2 16,37 44 3-16,-37-44-1 15,38 34 0-15,-38-34-1 16,30 21-2-16,-30-21 4 15,0 0-4-15,25 21 2 16,-25-21-4-16,0 0-1 16,0 0-2-16,0 0 1 15,0 0-1-15,0 0 2 16,0 0 3-16,0 0 1 15,-16-31 3-15,16 31-3 16,-44-37 3-16,14 10 0 16,-8-6 1-16,-3-5-1 0,-8-7-1 15,-2-3-3-15,-3 0 0 16,-2-3 4-16,3 2-2 15,-3-1 0-15,5 9 0 16,-3 3-3-16,10 5 4 16,5 3 0-16,1 8-3 15,13 3-2-15,25 19 1 16,-37-22 3-16,37 22 3 15,0 0 0-15,0 0-2 16,0 0 1-16,0 28 4 16,0-28-1-16,55 45 1 15,-22-17-2-15,11 5-2 16,3 3 1-16,8 3-3 0,1 1-1 15,-2-4 1-15,-8-6-1 16,-9-1 1 0,-2-7 0-16,-11-2-1 15,-24-20-2-15,25 22 1 0,-25-22 0 16,0 0-2-16,0 0-2 15,-25 0 2-15,-3-12 2 16,-12-1-2-16,-18-11 2 16,-19-9 0-16,-18-5 0 15,-17-7 3-15,-2 1 0 16,-7-2-2-16,5 8 0 15,5-1-1-15,13 9-2 16,19 9 3-16,18 9 0 16,19 12 0-16,10-10 1 15,32 10 2-15,-35 0 1 16,35 0 4-16,0 0-1 15,0 0 0-15,44 35-2 0,-9-18 2 16,14 4-2-16,7 6 1 16,9 4-5-16,9 5 0 15,1 2 2-15,-3-3 2 16,-7-2-1-16,-5-3-3 15,-13-5-1-15,-8-5-1 16,-11-6-3-16,-28-14-1 16,0 0-1-16,0 0-1 15,0 0 4-15,-51-39 0 16,-5 11 0-16,-16-7 2 15,-21-9 1-15,-14-7 3 16,-11-2-5-16,-1-2 2 16,10 8-3-16,9 7 3 0,16 4 1 15,17 14 4-15,20 5 2 16,17 17-2-16,30 0 2 15,0 0 0-15,0 0 0 16,0 0-1-16,32 35 0 16,13-12-5-16,13 4 2 15,14 7-1-15,7 4 3 16,12 3-1-16,2-1-3 15,0 7 0-15,-5-10 1 16,-14 1 0-16,-13-11-4 16,-12-3 3-16,-17-11-2 15,-6-3-2-15,-26-10 1 0,0 0-3 16,0 0 1-16,-42-11 0 15,-4-9 2-15,-15-8-3 16,-20-7-1 0,-15-9 3-16,-11-2 2 0,-9-5 2 15,0 9-3-15,9 5 6 16,7 7-1-16,16 12 2 15,19 6 0-15,16 12 1 16,14 0 0-16,35 0 2 16,-23 15 0-16,23-15-3 15,30 22 0-15,3-6-3 16,11 6 1-16,14 8-3 15,10 3 1-15,18 11 0 0,2-1-1 16,-2 2-1 0,0 0 0-16,-12-7 3 15,-11-4-2-15,-12-10 3 16,-11-7-6-16,-40-17-2 0,28 0 1 15,-28 0 0-15,-42-21 0 16,-5-8-1-16,-13-6 1 16,-17-8-1-16,-13-6 4 15,-10 1 2-15,-3 2-1 16,1-1-1-16,7 12 1 15,11 5 1-15,12 7-1 16,16 10-1-16,12 4 2 16,14 9 0-16,30 0 4 15,-38 0 3-15,38 0-1 16,0 0 1-16,0 0-1 15,0 25 1-15,0-25-2 16,40 34 1-16,-40-34-3 0,46 39 0 16,-20-15-2-16,-26-24-2 15,46 35 2-15,-46-35-3 16,28 16-3-16,-28-16-2 15,0 0 1-15,0 0-4 16,-39-41 3-16,4 17 1 16,-9-7-2-16,-10-4 5 15,-4 1 0-15,-5-6 4 16,1 2-3-16,-1 0 2 15,2 1-1-15,13 6 1 16,3 2 0-16,6 8-1 16,13 4 7-16,1 6-1 15,25 11 6-15,0 0-5 0,0 0 1 16,0 0-1-16,0 49 4 15,32-19-6-15,3 8-1 16,16 2-2 0,5 9-4-16,16 3 4 0,3-1-1 15,1-1 0-15,-4-7-3 16,-7-4 3-16,-6-6-1 15,-15-8 1-15,-9-9-1 16,-10-3 0-16,-25-13-2 16,0 0 0-16,0 0 0 15,0 0-5-15,-9-33 3 16,9 33-2-16,-56-54 1 15,14 12 0-15,-11-9 3 0,-3-4 1 16,-2-9-1 0,2 8 5-16,7 0-4 15,5 13 5-15,11 7-1 16,33 36 3-16,-39-30 0 0,39 30 4 15,0 0-2-15,-14 33 2 16,14-6 0-16,0 9-1 16,0 6 1-16,0 2-7 15,9 6 1-15,-2 1-5 16,-7-3 3-16,19-1-2 15,-12-7 0-15,-7-9-4 16,0-31 3-16,16 37 0 16,-16-37-5-16,0 0 3 15,0 0-6-15,0 0 3 16,-11-30-2-16,1 2 2 15,-4-11-2-15,-2-6 7 16,2-4 2-16,-2-14 1 0,4-1 1 16,0-3 1-16,12 2-3 15,0 2 1-15,0 8-1 16,0 9-3-16,17 7 1 15,-6 11 4-15,-11 28 3 16,17-23 1-16,-17 23 2 16,0 0 4-16,16 40-4 15,-16 1 1-15,0 17-2 16,12 11-3-16,-12 11-3 15,11 9 0-15,-4 7 1 16,2 10-5-16,3-1 4 16,-3-7-2-16,3-5 0 0,0-13 0 15,-12-11-1-15,14-13-1 16,-14-9 1-16,7-16 0 15,-7-31 0-15,0 24-1 16,0-24-3-16,0 0 0 16,0 0-2-16,-12-30 0 15,12 4-1-15,-12-10 3 16,12-14-1-16,-14-10 2 15,14-11 4-15,-11-10 3 16,11-3 0-16,0-1-2 16,11 0 3-16,-1 9-4 15,6 4 0-15,3 7 1 16,2 7 0-16,6 6-4 0,-6 9 5 15,7 4 4-15,0 11 3 16,-28 28 1 0,44-30-2-16,-20 43 2 15,1 11-1-15,1 21-1 0,-1 16-1 16,1 11-3-16,2 3-3 15,2 10-1-15,-2 6 0 16,-7-4 0-16,-3-2 4 16,-4-13-3-16,-4-9-1 15,-10-14-1-15,7-8 1 16,-7-11-4-16,0-30-1 15,-10 25-2-15,10-25-3 16,-27-25 5-16,3-10 0 16,-1-7 0-16,-10-10-1 15,-2-6 5-15,-5 0 1 16,5-1 2-16,-1-1-3 15,6 6 3-15,13 7-3 0,8 6 1 16,11 5 3-16,0 6-2 16,11-1 2-16,-11 31 2 15,37-41 2-15,-9 28-1 16,0 13 4-16,7 0-2 15,2 20-1-15,0 13 2 16,8 4-2-16,-3 12-1 16,2 12-2-16,-9 11-2 15,-3 3-2-15,-4 8 3 16,-9 2-2-16,-3 0 2 15,-4-5-2-15,-12-7-3 16,11-13 3-16,-11-14-1 16,0-12-2-16,0-34-5 0,0 25 1 15,0-25-3-15,0-25 2 16,0-9 0-16,-11-7 1 15,11-10 1-15,-14-13 2 16,7-9 6-16,-3-7-3 16,-1-5 2-16,1 3-2 15,1 1 1-15,2 6-2 16,7 7 2-16,-9 8-1 15,9 14-3-15,0 6 5 16,0 11-1-16,0 29 3 16,0-25 3-16,0 25 2 15,0 0-2-15,0 27 3 16,-7 4-1-16,-7 12 0 0,-9 18 0 15,-1 15-4-15,-6 20 1 16,-5 16-3-16,3 15-1 16,-1 8 0-1,5-5-1-15,0-1 1 0,7-19-1 16,5-15 1-16,2-24-6 15,3-19 2-15,4-22-6 16,7-30 0-16,0 0 1 16,0 0 1-16,-33-67-2 15,24 8 1-15,-5-15 1 16,0-14 5-16,-5-6 2 15,5-13 0-15,0-6 2 16,3 9-3-16,4 6 3 16,7 10-3-16,0 13 3 15,0 14-4-15,0 16 9 16,7 18 0-16,-7 27-2 15,0 0 5-15,0 0-3 0,23 51 3 16,-23 16-3-16,0 18 1 16,0 19-7-16,-14 31 0 15,5 19 0-15,-8 24 1 16,1 8-2-16,-7 9-3 15,-3 0 8-15,-2-7-6 16,0-15 4-16,3-17-5 16,-5-30 4-16,6-25-7 15,3-25 3-15,5-25-3 16,2-27-1-16,14-24 0 15,0 0-2-15,-32-51 4 16,18-7-3-16,-3-20 4 0,-1-17-4 16,2-17 8-16,-3-11-8 15,3-8 6-15,2-4-2 16,7 1 1-16,7 3 0 15,0 8-3-15,0 13 5 16,11 13-3-16,8 12 4 16,-7 17 0-16,6 18 6 15,-6 18-1-15,-12 32 2 16,25 0 1-16,-13 49-1 15,-5 22 5-15,-7 26-6 16,0 18 1-16,0 21-7 16,0 21-2-16,9 14 4 15,-9 9-3-15,0-12 4 0,0-8-8 16,0-20 8-16,0-20-7 15,0-22 7-15,12-20-4 16,-5-33-3 0,-7-45-3-16,0 0-2 0,39 0 1 15,-22-52 0-15,-1-13-1 16,5-20 0-16,0-21 6 15,0-27-6-15,0-14 6 16,2-13-3-16,-4-14 5 16,-1 0-5-16,5 3 5 15,-4 9-4-15,0 23 0 16,2 15 4-16,-5 26-1 15,-2 26 10-15,-5 23-3 0,-9 49 3 16,26-17-2 0,-15 59 1-16,-1 33 0 15,4 31 0-15,0 24 2 16,2 27-11-16,5 24 3 0,0 16 1 15,-3-3-1-15,3-10 1 16,-5-20-3-16,-2-29 2 16,-7-32-6-16,-7-23 1 15,10-30-1-15,-10-50-4 16,0 0 0-16,-17-33 3 15,1-34 0-15,-2-22-5 16,-1-18 4-16,-2-25 2 16,0-11 1-16,2-10-1 15,6 0 4-15,3 3-3 16,10 15 3-16,0 17 0 15,7 20 0-15,7 20-1 16,2 13 2-16,1 21 5 0,-1 18 2 16,-16 26-4-16,33 16 3 15,-19 27 1-15,-1 29 1 16,1 26 1-16,-2 25-1 15,-5 28-4-15,2 18-5 16,-9 20 5-16,0-2-6 16,0-8 6-16,-14-13-5 15,0-23 3-15,0-28-6 16,-2-26-4-16,-2-33 1 15,1-29 0-15,17-27-1 16,-46-39-1-16,18-18 0 16,-5-22-1-16,-6-23 12 15,4-21-5-15,-5-20 2 0,6-10-5 16,3-14 4-16,10 1-3 15,3 1 2-15,18 15-2 16,0 15-5 0,9 20 6-16,5 21 3 0,2 22 4 15,5 31 4-15,5 24-2 16,4 35 6-16,5 32-5 15,4 27 3-15,6 31-2 16,1 20 1-16,5 27-4 16,5 15-3-16,-5 6 2 15,-4-8-7-15,-8-17 8 16,-6-24-7-16,-8-26 2 15,-6-24-10-15,-7-30 3 0,-12-47-2 16,0 0 2 0,-12-28-1-16,-2-34 2 15,-7-33 3-15,-4-18-5 16,-8-30 11-16,-2-23-8 0,-7-16 4 15,-2-10-3-15,5 6 3 16,4 8-6-16,2 16 5 16,10 28 1-16,14 25 1 15,9 25 7-15,0 34-1 16,0 50 5-16,53 0-4 15,-13 56 2-15,6 35-3 16,5 33 4-16,5 32-4 16,5 31 1-16,1 22-5 15,-1 13-1-15,-1 3 3 16,-4-4 1-16,-7-14-3 15,-3-33 1-15,-11-29-5 0,0-38-6 16,-16-24 3-16,-3-35-2 16,-16-48-1-16,0 0 2 15,0-62-3-15,-14-24 5 16,-7-26 1-16,-9-29-2 15,-7-35 4-15,-10-24-3 16,-4-25 1-16,-7 0 0 16,2 7 2-16,10 15-6 15,6 17 4-15,10 32 1 16,7 34 4-16,16 35 4 15,7 41 0-15,0 44-1 16,55 21 3-16,-10 43-1 16,10 32 0-16,11 31 1 0,8 31-3 15,10 25 2-15,-3 17-6 16,0 7 4-16,-4-5-5 15,-5-9 5-15,-7-23-5 16,-13-25 3-16,-13-29-4 16,-4-31-7-16,-14-31 3 15,-7-23-3-15,-14-31 3 16,0-28-1-16,-19-24 0 15,-6-25 0-15,-8-29 5 16,-11-32-2-16,-12-23 5 16,-4-36-4-16,-8-11 0 15,-2-5 0-15,8 1 0 16,4 10-2-16,6 20-1 0,11 29 3 15,17 28-3-15,8 40 6 16,16 25 6 0,0 60-2-16,0 0 2 15,33 45-1-15,1 50 1 0,11 35 0 16,6 38 3-16,7 29-2 15,9 27-8-15,5 14 4 16,1 4-2-16,-11-6 3 16,-6-21-4-16,-7-31 3 15,-10-30-6-15,-6-40-4 16,-14-32 0-16,-8-32 1 15,-11-50-1-15,0 0 1 16,-28-50-1-16,-2-23 2 16,-12-32 2-16,-9-26-1 15,-12-27 6-15,-9-34-7 16,-5-27 2-16,3 0-4 15,2-4 5-15,12 11-7 0,8 20 5 16,13 26 0-16,18 30-2 16,9 43 6-16,12 30 5 15,10 31 0-15,-10 32-1 16,53 35 3-16,-6 28-4 15,8 32 5-15,8 35-1 16,14 23-3-16,9 27-3 16,5 22 2-16,4 4 0 15,-7 0 0-15,-9-9-2 16,-4-27 0-16,-15-31-4 15,-11-32-2-15,-14-27-4 16,-12-34 2-16,-23-46-2 16,0 0 4-16,-23-83-4 0,-14-10 1 15,-10-27 4-15,-15-33 2 16,-11-27 2-16,-8-27-3 15,-5-8 0-15,5 13-2 16,6 4 2-16,10 28 0 16,14 27 2-16,16 36-3 15,14 34 7-15,12 38 0 16,9 35 2-16,32 38-1 15,13 39 2-15,6 29 0 16,16 34-2-16,12 24 3 16,10 27-9-16,8 17 8 15,1 10-6-15,-7-10 3 16,-12-16-3-16,-7-29 3 0,-19-28-6 15,-9-32-1-15,-16-32-1 16,-11-29-6 0,-17-42 6-16,0-28-2 15,-17-32 0-15,-11-33 0 0,-9-27 5 16,-9-30-3-16,-12-30 6 15,-5-22-4-15,-2-4-2 16,11 13 1-16,10 15 0 16,9 27 0-16,12 27-2 15,23 36 10-15,0 43-2 16,30 45 3-16,12 32 0 15,16 42 3-15,7 33 0 0,7 33-4 16,7 30 2 0,3 30-2-16,6 19-2 15,-9 8 0-15,-4-8-1 16,-13-19-3-16,-8-22 3 15,-10-33-2-15,-11-33-6 0,-8-32 0 16,-13-37 0-16,-12-43 3 16,0 0-4-16,-23-80 2 15,-5-1-2-15,-5-23 4 16,-4-27 7-16,-10-21-4 15,-1-14-1-15,-1-9-6 16,0-6 7-16,7 6-3 16,0 8 4-16,14 23-5 15,7 22 0-15,10 29 2 16,11 29 6-16,0 34 2 15,30 39-2-15,3 36 0 16,6 28 1-16,5 25 3 0,5 20 1 16,0 24-1-16,7 19-6 15,0 4 2-15,-3 2-2 16,-4-3 3-16,0-18-4 15,-12-15-2-15,-2-26-3 16,-7-27-4-16,-5-28 3 16,-23-50-2-16,0 0 1 15,7-50-3-15,-23-28 3 16,-1-19 1-16,-13-29 7 15,-5-17-4-15,-9-21 1 16,0-2 0-16,0 6 1 16,2 14-2-16,12 19 1 15,2 22-2-15,9 24-4 0,19 29 7 16,0 24 6-16,0 28-3 15,26 23 3-15,4 28-1 16,5 26 5 0,9 30-1-16,9 24-1 0,1 22 1 15,9 22-7-15,-5 10 1 16,2-2-1-16,-11-10 0 15,-5-23-7-15,-6-27 1 16,-13-28-2-16,-4-28 0 16,-12-34 1-16,-9-33 0 15,-7-42-1-15,-11-34 2 16,-10-26 0-16,-9-21 6 15,-5-22 2-15,-12-23-7 0,-1-4 5 16,1 0-7 0,5 14 5-16,5 9-5 15,7 22 5-15,14 25-8 16,6 22 3-16,17 28 6 0,0 22 0 15,0 30 5-15,40 16-1 16,-3 33 4-16,7 28-3 16,5 22 4-16,9 21-3 15,-2 20 1-15,4 13-6 16,-4 9 1-16,-9-10-3 15,-3-6-1-15,-11-27 0 16,-6-19-6-16,-8-28 2 16,-5-21-2-16,-14-51 2 15,0 0 0-15,0-24 2 16,-16-45-1-16,-5-21 1 15,-7-29 2-15,-5-20 2 16,-6-21 0-16,2-6-3 0,-3 0 0 16,7 8-2-16,3 19 2 15,12 19-3-15,4 20 3 16,14 22-1-16,0 23-3 15,0 20 11-15,0 35-1 16,30 0 3-16,-7 32-2 16,12 38 2-16,0 23 0 15,9 27 5-15,3 25-1 16,4 13-10-16,2 12 2 15,-2 1-4-15,-2-16 6 16,-7-12-7-16,-7-23 4 16,-7-18-10-16,-5-30 2 15,-14-24-1-15,1-16 2 0,-10-32 1 16,0 0-2-16,-19-39 3 15,3-16-1-15,-10-22 2 16,-4-19 2 0,-2-16 4-16,-1-14-7 0,-4-6 4 15,7 6-4-15,4 3 1 16,3 16 0-16,9 14 1 15,7 21-1-15,7 19-2 16,0 19 4-16,0 34 3 16,0 0 2-16,21 22 1 15,-5 38 3-15,7 28-5 16,3 22 2-16,9 27 3 0,-3 21-3 15,3 17-3-15,5 11 0 16,-3-4-2 0,0-12-3-16,-11-26 4 15,-1-21-8-15,-8-29 0 16,-1-31 1-16,-16-30-1 0,0-33 4 15,-12-45-4-15,-6-22 3 16,-6-22-2-16,-4-14 7 16,-2-12-1-16,-2-12 1 15,1 4-4-15,3 13 0 16,5 20 1-16,7 22-1 15,4 24 4-15,12 44 1 16,0 0 1-16,-7 31 0 16,7 30 4-16,7 34-4 15,3 14 2-15,1 25 0 16,-4 11-3-16,3 15-2 15,-3 7 2-15,-7-6-6 0,9-11 2 16,-9-19-4-16,0-21 0 16,0-25 0-16,-14-19 2 15,2-36-1-15,12-30 2 16,-32-29-2-16,13-27 3 15,-4-18 2-15,2-13 0 16,-5-15 0-16,3-10-3 16,-3-3 2-16,6 3-2 15,-1 5 2-15,11 16-3 16,-1 14 3-16,11 14-4 15,0 20 7-15,0 16 1 16,0 27 1-16,0 0-2 16,42 70 2-16,-22 5 0 0,6 19-1 15,-3 20 3-15,5 14-7 16,-5 7 3-16,-2 0-6 15,-4-18 3-15,-6-16-7 16,-11-21 3-16,12-20-2 16,-12-25 6-16,0-35-3 15,0 0-3-15,-21-25 4 16,12-29-2-16,-10-22 10 15,3-15-7-15,-3-13 3 16,3-9-7-16,-3-4 6 16,5 5-4-16,5 22 5 15,2 16-5-15,7 26 3 16,0 24 5-16,0 24-1 0,28 49 1 15,-7 19-2-15,5 29 3 16,-3 9-4 0,9 21 8-16,-1 0-10 15,3 5-1-15,-8-10-1 0,0-24-2 16,-10-18 1-16,-2-27-3 15,-14-11 1-15,0-42-2 16,9 25 4-16,-9-25 1 16,-14-55 3-16,0 5 0 15,3-15-1-15,-6-12 1 16,3-11 1-16,-4-2-3 15,1-1 1-15,1 12-2 16,2 13 0-16,3 13 2 16,1 13-1-16,10 40-3 15,0 0 4-15,0 0-1 16,-7 50 2-16,7 8 0 15,0 12-1-15,0 17 0 0,0 2 2 16,7 1 2-16,-7 3-2 16,0-7 2-16,0-10-7 15,-7-9 6-15,7-18-6 16,-9-2 2-16,9-16-3 15,0-31 3-15,-14 30-2 16,14-30 3-16,0-41 0 16,-9-11-2-16,9-16 4 15,-12-17-1-15,5-13 3 16,-4-10-5-16,11-8 2 15,-14 11-5-15,14 7 6 16,0 14-5-16,0 19 4 16,16 10-4-16,0 22 1 0,-16 33 4 15,47-18-1-15,-17 34 5 16,2 19-5-16,-1 16 4 15,-1 13-5 1,-4 16 5-16,-6 9-4 0,-3 8-2 16,-8-2-2-16,-9-3-3 15,-9-18 5-15,2-11-1 16,-7-13 1-16,-2-16 2 15,16-34 1-15,-45 0 0 16,20-45 3-16,-1-11-2 16,1-29-2-16,-6-17-1 15,1-18 1-15,2-20-1 0,0-2-1 16,10 8-2-16,1 13 0 15,6 17 0-15,11 28 1 16,-7 24 4 0,7 52 0-16,0 0-3 15,0 68 5-15,14 19-2 0,-14 31 3 16,9 19 0-16,-9 22-2 15,9 11-4-15,-9-6-1 16,7-10 0-16,-7-29-6 16,0-18 8-16,-7-29-6 15,7-30 7-15,0-48-2 16,-35 0 1-16,10-55-1 15,-3-16 4-15,-5-19 0 0,-1-22-2 16,-6-17 0 0,-6-18-6-16,1-8 6 15,-4 2-4-15,8 0 7 16,-1-3-9-16,2 13 6 0,8 12-5 15,4 18 4-15,5 23-4 16,9 25 2-16,14 21 5 16,0 44-3-16,0 0 7 15,30 72-5-15,-5 17 4 16,3 24-3-16,7 23 6 15,-2 27-5-15,6 19-1 16,-4 7-3-16,2-10-1 16,-11-13-1-16,0-17-1 15,-6-29-2-15,-6-21 1 16,-2-35 0-16,-12-30 0 15,0-34 2-15,0-34-1 16,-19-25 2-16,3-20 2 0,-7-18 0 16,-5-16 1-16,-2-19-1 15,-7-12-4-15,-5-8 3 16,-5-5-2-16,10 6 2 15,-5 4-1-15,12 11 1 16,0 21-4-16,11 18 2 16,5 23-3-16,14 27 10 15,0 47-2-15,0 0 1 16,35 47-1-16,-7 33 2 15,7 24 2-15,2 25 0 16,9 19 2-16,3 18-11 16,7 7 5-16,-9-7-6 15,-1-17 2-15,-9-29-8 0,-6-22 5 16,-6-28-3-16,-9-30 5 15,-16-40-1-15,12-30-2 16,-21-35 4 0,-5-28-1-16,-7-25 7 0,-5-23-6 15,-4-23 4-15,-2-11-7 16,-8-5 4-16,3 10-2 15,4 13 1-15,1 22-1 16,6 30 0-16,3 25-1 16,11 29 3-16,12 51 6 15,0 0-3-15,-16 79 2 16,16 23-1-16,0 23 5 15,9 34-5-15,3 24 4 0,-12 18-5 16,18 10-3 0,-6-10-2-16,2-14 1 15,-7-27-5-15,2-32 0 16,-9-34 2-16,0-24 2 0,0-40-1 15,0-30 2-15,-32-49-1 16,8-17 3-16,-1-25 1 16,-3-18 1-16,-5-20-2 15,-6-17-3-15,-1-3 2 16,6 1-1-16,-1 13 1 15,7 17-4-15,2 26 3 16,8 18-5-16,6 27 10 16,12 47-1-16,0 0 2 15,21 47-2-15,0 32 1 16,9 28 2-16,10 16-2 15,6 22 4-15,1 17-11 16,1 5 5-16,-1-9-8 0,-3-12 6 16,-11-23-7-16,-3-25 4 15,-14-18-3-15,-7-27 6 16,-9-23-1-16,0-30-1 15,0 0 3-15,-41-55-2 16,8-8 5-16,-7-17-2 16,-6-18 4-16,-7-17-8 15,-8-15 2-15,1 7-2 16,1 3 4-16,6 13-5 15,11 18 3-15,5 17-2 16,9 20-4-16,12 19 4 16,16 33 4-16,0 0 1 15,0 44-2-15,23 18 3 0,5 22-2 16,4 18 2-16,6 17-1 15,3 9 0-15,-3 4-5 16,4-14-1 0,-10-20-1-16,-6-21-1 0,-8-17 1 15,-8-25 2-15,-10-35 2 16,0 0-1-16,0 0 2 15,-33-48 1-15,7-16-1 16,-6-11 3-16,-8-16-2 16,1-14-1-16,-5-1-2 15,-1-1 0-15,6 12 0 16,9 15-2-16,6 27 0 0,10 15 2 15,14 38 4-15,0 0-2 16,7 58 3 0,17 7-2-16,4 23 0 15,4 13 3-15,3 7 0 0,5 11-5 16,-6-6-4-16,-1-15 1 15,-7-16-5-15,-8-19 6 16,-6-18-3-16,-5-15 4 16,-7-30-2-16,0 0 3 15,-28-26 2-15,7-23 3 16,-12-8-1-16,-1-11-3 15,-15-16 2-15,-7-6-4 16,-9-7 3-16,-3 1-4 16,6 13 3-16,6 15-6 15,9 10 4-15,10 18-3 16,11 15 7-16,26 25-1 15,0 0-2-15,7 65 4 0,28 4-3 16,3 10 5-16,10 12-4 16,6 5 3-16,4 2-8 15,-2-10 2-15,-5-15-5 16,-12-17 0-16,-8-18 0 15,-31-38-1-15,35 28 7 16,-35-28-3-16,0-25 3 16,-17-3-2-16,-6-8 5 15,-3-10 0-15,-6-9 0 16,-8-8 0-16,-11-2-3 15,-2-5 0-15,2 14 0 16,4 9 3-16,15 12-7 16,-1 12 6-16,33 23 0 0,0 0 3 15,-9 49-4-15,39 5 2 16,9 14-2-16,10 11-1 15,5 9 6-15,2 1-5 16,2 0-2-16,-2-11-3 16,-10-14 0-16,-6-13 0 15,-13-14 0-15,-6-13-1 16,-21-24 0-16,0 0 3 15,0 0 1-15,0 0 4 16,0 0-2-16,-11-38 2 16,-8 9-1-16,1-1 4 15,-3 1-4-15,0-1-2 16,4 3-2-16,17 27-5 0,-25-33 5 15,25 33-1-15,0 0 4 16,0 0-4 0,25 25 3-16,-4 0 0 15,5-5 3-15,4 8-2 0,3-7-2 16,-1 5 0-16,3-9-5 15,0-9 5-15,-5-8-3 16,-6 0 4-16,-24 0-5 16,37-45 6-16,-28 13 1 15,-9-4 0-15,0-3 5 16,0-7-7-16,0 3 2 15,-7-3-3-15,7 7 4 16,0 6-6-16,0 9 4 16,0 24-3-16,16-27-2 15,-16 27 3-15,33 15 1 16,-17 10 2-16,-2 7-4 15,2 8 6-15,-6 5-6 0,-3 5 3 16,-7 1-2-16,0-6 3 16,-14-1-4-16,0-9 2 15,-3-2 1-15,-1-8 0 16,-8-9 3-16,1-5-1 15,-5-11 4-15,-5 0-6 16,-3-11 3-16,-6-13-2 16,-7-13 3-16,-9-11-6 15,-8-9 1-15,-6-13-1 16,-3 2-1-16,7 3 3 15,0 5-3-15,12 13-1 16,12 11-4-16,13 17 10 16,33 19-2-16,0 0 0 0,0 55 0 15,26-11-1-15,11 10 1 16,5 2 2-16,2 3 1 15,-2-2-9-15,0-12 0 16,-5-10-1-16,-14-10 5 16,-23-25-1-16,0 0 1 15,0 0 2-15,0 0-2 16,-23-35 5-16,-19 2 0 15,-7-8 5-15,-13-3-8 16,-22-12 2-16,-12-15-2 16,-10 0 0-16,-8-2 0 15,0-1-3-15,4 8 1 0,13 6-6 16,15 10 4-16,15 15-4 15,25 11 3-15,14 14 0 16,28 10 5 0,0 0 0-16,44 39 0 0,5-11 2 15,9 4-1-15,17 6 5 16,6 4-3-16,12-4 2 15,-7 3-7-15,-2-5 3 16,-7-6-3-16,-12-6 2 16,-14-7-5-16,-16-7-1 15,-10-10 1-15,-25 0-2 16,0 0 7-16,0 0-3 15,0 0 4-15,-46-30-3 0,-1 4 5 16,-13-8 0 0,-15-12 0-16,-20-11-2 15,-19-18-3-15,-9-3 1 16,-5-5-3-16,7 4 3 0,7 10-3 15,16 12-2-15,15 18 4 16,27 15 3-16,19 24 1 16,37 0-2-16,0 38 3 15,28 0-2-15,13 4 4 16,18 4 0-16,8-2-4 15,10 1-3-15,2-2 0 16,2-11-1-16,-13-5 0 16,-10-10-1-16,-12-6-3 15,-13-11 2-15,-33 0 1 16,0 0 2-16,0 0 0 15,0 0 0-15,-44-27 0 16,-8 7 4-16,-15-7-1 0,-17-8-2 16,-23-10 1-16,-25-13-6 15,-12-2 4-15,-8 5-4 16,8 4 6-16,9 4-9 15,19 15 12-15,16 11-1 16,26 9 2-16,32 24 0 16,33 11-1-16,27 15 2 15,26 4-4-15,14 6 8 16,12 3-11-16,14 8 3 15,11-1-4-15,1-1 3 16,-1-12-2-16,-16-6 0 16,-14-8 0-16,-9-6-5 15,-19-8 0-15,-9-17-1 0,-28 0 5 16,0 0-3-16,0 0 3 15,-16-25-1-15,-19-2 1 16,-16-8 1 0,-12-7 1-16,-7-4 1 0,-11-4-5 15,4 3 4-15,0 7-5 16,15 3 3-16,10 11 0 15,22 9 6-15,30 17 1 16,-25 8 0-16,25-8 1 16,39 42-2-16,-2-15 3 15,10 8 0-15,9-2 0 16,2 5-6-16,5-4-1 15,-5-8-1-15,-7-4 0 0,-9-5-1 16,-12-9-4-16,-30-8-1 16,33 0-1-1,-33 0 4-15,0 0-1 16,-38-22 1-16,1 4 0 0,-14-7 3 15,-21-8 1-15,-14-11 1 16,-14-10 0-16,-14-7-4 16,0 3 2-16,5 3-3 15,13 7 5-15,17 6-3 16,16 12 10-16,19 14-3 15,44 16 4-15,-14 25-1 16,33 2-2-16,23 14 3 16,9 2-5-16,16 9 4 15,8 3-10-15,8 3 6 16,4-6-10-16,-6-2 9 15,-2-15-5-15,-14-7-1 16,-11-10-3-16,-15-6-1 0,-9-12-1 16,-30 0-1-16,0 0 4 15,14-20-3-15,-14 20 4 16,-39-47 1-16,2 12 5 15,-8-10-2-15,-15-4 2 16,-3-10-3-16,-7 5 1 16,5-2-2-16,2 10 2 15,12 6 1-15,7 13 3 16,19 14 4-16,25 13-2 15,0 0 3-15,23 55-3 16,19-9 2-16,16 6-1 16,5 6-1-16,11 2-5 0,0 3-1 15,3-8 1-15,-12-5-1 16,-7-15 0-16,-13-12-3 15,-15-4-4-15,-30-19 0 16,30 10 0 0,-30-10 1-16,0 0-2 0,-37-39 5 15,0 15-4-15,-12-11 5 16,-19-8 3-16,1 1 2 15,-10-5-4-15,3 0-3 16,4 12 3-16,12 3-3 16,11 15 9-16,17 8-1 15,30 9 5-15,0 0-6 16,12 55 5-16,32-12 0 0,12-1-2 15,11 10 1-15,19-2-7 16,3 1 1 0,8-4-6-16,-4-12 5 15,-7-7-8-15,-14-14 5 0,-18-14-4 16,-8 0 0-16,-15-12 1 15,-15-12 0-15,-16-16 3 16,-7-11-2-16,-21-11 7 16,-16-12-4-16,-14-15 7 15,-17-14-6-15,-11-8 4 16,-4 6-6-16,-1 7 2 15,9 14-3-15,15 16 3 16,14 13 6-16,18 23-1 16,35 32 5-16,0 0-4 15,32 60 5-15,24 0-1 16,16 15 1-16,10 10-2 15,11 10-5-15,11 1-3 0,-2-3 0 16,-8-14-1-16,-13-16-1 16,-14-13-3-16,-18-15-1 15,-16-18-2-15,-33-17 1 16,30 0 2-16,-30 0-1 15,-26-55 1-15,-6 8 1 16,-17-13 2-16,-16-13 2 16,-23-15 2-16,-17-17-3 15,-16-2 1-15,-5 0-3 16,8 17 1-16,11 6-2 15,16 21 8-15,19 16 1 16,23 22 2-16,49 25-2 16,0 42 3-16,42 16 0 0,25 12 1 15,24 20 2-15,18 12-8 16,19 8 0-16,10 7-4 15,1-9 3-15,-6-8-5 16,-17-13 6-16,-11-15-7 16,-29-17 3-16,-15-17-8 15,-22-16 4-15,-15-8-1 16,-24-14 2-16,0 0 0 15,-21-49-2-15,-21 5 3 16,-14-16-2-16,-18-18 8 16,-24-12-5-16,-18-16 4 15,-15-4-6-15,3 6 2 16,3 9-3-16,13 17 3 0,17 15 2 15,18 23 4 1,24 20 2-16,29 20-2 16,24 38 5-16,40 12-2 15,16 10 3-15,23 17-4 0,16 5-4 16,17 11-3-16,11 7 1 15,3-11-1-15,-8-7-2 16,-15-18 2-16,-13-10-4 16,-25-19 1-16,-18-7-1 15,-17-19 1-15,-30-9 0 16,0 0 0-16,-16-60 0 15,-26 2 1-15,-18-14 1 16,-20-21 1-16,-20-19 2 16,-11-14-2-16,-8 3-2 15,15 11 2-15,8 16-2 16,22 22 7-16,20 25 0 15,54 49 2-15,0 0-1 0,52 56 2 16,27 19-1-16,21 15 4 16,14 14-5-16,18 8-4 15,10 8 2-15,-7-4-4 16,-12-14 2-16,-16-15-4 15,-12-14 3-15,-25-18-9 16,-14-15 7-16,-21-19-6 16,-35-21 5-16,28 0-1 15,-40-25 0-15,-13-13 1 16,-24-25-1-16,-14-19 6 15,-18-22-4-15,-24-33 5 16,-23-15-9-16,-16-14 7 0,2 1-6 16,9 16 3-16,12 17-4 15,24 22 4-15,15 30 5 16,31 34 2-16,51 46 1 15,0 0-2-15,33 76 5 16,30 9-1-16,23 25 4 16,21 18-5-16,14 18-5 15,18 18-3-15,12 4 3 16,0-15-3-16,-11-10 2 15,-10-20-3-15,-21-23-1 16,-16-23-2-16,-16-19 2 16,-21-27-2-16,-23-12 0 15,-33-19 1-15,27-23 0 0,-40-15 1 16,-18-24 1-16,-18-21 3 15,-18-24 1-15,-24-24-1 16,-16-28-2 0,-18-17 0-16,-1 8-5 0,8 8 4 15,11 20-5-15,16 28 7 16,19 27 2-16,30 37 3 15,42 48-1-15,26 57 4 16,29 28 0-16,27 23 1 16,18 24 2-16,11 21-7 15,17 15-1-15,5 2-5 16,-1-14 5-16,-18-16-7 15,-9-20 4-15,-19-26-8 0,-23-25 4 16,-10-21-4 0,-20-26 2-16,-33-22 1 15,23-20 1-15,-32-23 2 16,-17-22-1-16,-18-27 6 0,-16-23-4 15,-19-30 7-15,-26-25-7 16,-16-21 3-16,-12 0-7 16,10 10 3-16,5 19-5 15,20 30 4-15,14 26 5 16,24 39 0-16,34 51 3 15,26 47-2-15,35 37 6 16,23 31-1-16,17 24 5 16,15 22-6-16,10 16-6 15,19 17-2-15,2-3 3 16,-3-15-3-16,-11-18-1 15,-14-24-3-15,-18-25-5 16,-12-28 4-16,-19-23 2 0,-16-31-1 16,-28-11 1-16,0-54 0 15,-12-13 1-15,-25-25 4 16,-19-30 1-16,-21-31 0 15,-18-30 0-15,-24-28-1 16,-11-9-1-16,2 8-5 16,5 20 0-16,11 29-1 15,26 28 8-15,19 46 2 16,30 54-3-16,37 35 5 15,39 90-4-15,29 20 12 16,22 32-6-16,17 24 2 16,16 21-8-16,15 14-4 15,4-3 6-15,-8-16-7 0,-13-23 4 16,-18-29-8-16,-22-28 4 15,-13-34-6-15,-24-18 3 16,-14-30 3 0,-30-20-2-16,12-39 2 0,-31-22-1 15,-16-28 5-15,-18-27-3 16,-17-29 7-16,-21-36-4 15,-18-16 2-15,-7-9-3 16,4 21-1-16,12 21-1 16,12 29-1-16,20 28 6 15,22 50 0-15,46 57 2 16,0 54-4-16,51 51 3 15,23 31 3-15,12 32 0 0,14 27-1 16,17 26-3 0,6 4-4-16,-2-3 3 15,-12-26-5-15,-16-31-1 16,-19-34-2-16,-15-32-1 0,-20-40 4 15,-39-59-1-15,26-13 0 16,-40-58 0-16,-19-39 3 16,-18-29 2-16,-23-39 2 15,-19-37-2-15,-26-39-1 16,-18-26 1-16,-14-11-5 15,-5 3-1-15,9 18-2 16,19 34 0-16,24 41 2 16,20 46 7-16,31 49-3 15,29 65 1-15,48 68 7 16,27 46 1-16,21 50 4 15,18 29-3-15,20 38 0 16,13 26-6-16,21 24 0 0,-2 4-1 16,-9-6-1-16,-8-14 1 15,-13-31-7-15,-15-31 7 16,-20-42-9-16,-19-31 2 15,-23-37-2-15,-14-24 4 16,-21-34-1-16,0-39 0 16,-25-24 3-16,-17-25-5 15,-19-32 10-15,-22-36-5 16,-17-33 5-16,-21-30-4 15,-5-8-5-15,-2 4 0 16,14 18-1-16,12 16 1 16,16 39-2-16,25 35 6 0,24 42 1 15,26 46 4-15,11 27 5 16,51 80-4-16,9 18 5 15,22 37 0-15,15 33 1 16,20 29-5-16,10 22-3 16,8 6-6-16,-4-7 1 15,-11-15 5-15,-20-31-5 16,-14-32-5-16,-25-38-1 15,-17-26 5-15,-16-35 0 16,-28-41 3-16,-9-28-2 16,-24-32-1-16,-23-22 3 15,-20-32 5-15,-22-31 3 16,-30-34-7-16,-25-32 1 0,-20-19-1 15,-17-14-4-15,-1-2 0 16,3 19-2 0,18 25-2-16,19 34-3 15,25 34 3-15,33 37 2 0,26 46 5 16,30 34 3-16,37 17 2 15,0 75-1-15,30 13 3 16,30 35 2-16,29 28-1 16,25 40 0-16,23 23-6 15,26 25 1-15,9 6 1 16,0-10-2-16,-12-19-3 15,-9-37-3-15,-23-31-2 16,-28-41-2-16,-23-44 2 0,-24-42 2 16,-22-42-3-1,-22-47 6-15,-18-29-4 16,-22-36 8-16,-20-32-3 15,-16-41 2-15,-24-37 1 0,-20-42-6 16,-17-30 1-16,0-10-4 16,0 14 5-16,16 25-8 15,19 30 10-15,21 48 3 16,28 58-1-16,35 70 2 15,32 70-1-15,35 53 3 16,19 39-2-16,18 33 2 16,12 25-4-16,14 21-5 15,5 12 2-15,-3 2 4 16,-7-9-6-16,-14-3 4 15,-11-21-3-15,-14-21 1 16,-17-29-7-16,-13-22 2 16,-15-34-2-16,-6-36-2 0,-12-26 9 15,-14-47-10-15,0-30 4 16,-19-22 0-16,3-5 5 15,-5 0-2-15,3 7 3 16,1 28 4-16,3 25-2 16,14 70 6-16,0 0-2 15,58 70 1-15,-11 22 1 16,11 17 2-16,5 18-3 15,2 6-4-15,5 2-1 16,-10-16 2-16,-9-19-2 16,-11-18-61-16,-8-17-35 15,-13-35-18-15,7-15-10 16,-17-40-3-16,12-16 0 0,-21-41-2 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86" units="cm"/>
          <inkml:channel name="Y" type="integer" max="1579" units="cm"/>
          <inkml:channel name="T" type="integer" max="2.14748E9" units="dev"/>
        </inkml:traceFormat>
        <inkml:channelProperties>
          <inkml:channelProperty channel="X" name="resolution" value="101.08854" units="1/cm"/>
          <inkml:channelProperty channel="Y" name="resolution" value="101.93674" units="1/cm"/>
          <inkml:channelProperty channel="T" name="resolution" value="1" units="1/dev"/>
        </inkml:channelProperties>
      </inkml:inkSource>
      <inkml:timestamp xml:id="ts0" timeString="2015-10-16T01:02:25.47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159FD45-6C58-422C-AF23-B23E6CCC5AE8}" emma:medium="tactile" emma:mode="ink">
          <msink:context xmlns:msink="http://schemas.microsoft.com/ink/2010/main" type="writingRegion" rotatedBoundingBox="32186,6833 32201,6833 32201,6848 32186,6848"/>
        </emma:interpretation>
      </emma:emma>
    </inkml:annotationXML>
    <inkml:traceGroup>
      <inkml:annotationXML>
        <emma:emma xmlns:emma="http://www.w3.org/2003/04/emma" version="1.0">
          <emma:interpretation id="{596DC424-DCF9-48BD-9590-C62BD39083EB}" emma:medium="tactile" emma:mode="ink">
            <msink:context xmlns:msink="http://schemas.microsoft.com/ink/2010/main" type="paragraph" rotatedBoundingBox="32186,6833 32201,6833 32201,6848 32186,6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DA5D0B-3558-4FA7-9CC5-EAE0FCD3EC8F}" emma:medium="tactile" emma:mode="ink">
              <msink:context xmlns:msink="http://schemas.microsoft.com/ink/2010/main" type="line" rotatedBoundingBox="32186,6833 32201,6833 32201,6848 32186,6848"/>
            </emma:interpretation>
          </emma:emma>
        </inkml:annotationXML>
        <inkml:traceGroup>
          <inkml:annotationXML>
            <emma:emma xmlns:emma="http://www.w3.org/2003/04/emma" version="1.0">
              <emma:interpretation id="{9BEE5CA4-4CC7-4ED7-906E-584735A1A8B3}" emma:medium="tactile" emma:mode="ink">
                <msink:context xmlns:msink="http://schemas.microsoft.com/ink/2010/main" type="inkWord" rotatedBoundingBox="32186,6833 32201,6833 32201,6848 32186,6848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2:23.52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60FE3CD-A288-41EA-9FBB-2A4C072738E0}" emma:medium="tactile" emma:mode="ink">
          <msink:context xmlns:msink="http://schemas.microsoft.com/ink/2010/main" type="writingRegion" rotatedBoundingBox="11307,6140 18578,4725 19080,7299 11809,8715"/>
        </emma:interpretation>
      </emma:emma>
    </inkml:annotationXML>
    <inkml:traceGroup>
      <inkml:annotationXML>
        <emma:emma xmlns:emma="http://www.w3.org/2003/04/emma" version="1.0">
          <emma:interpretation id="{E62126BC-3CE7-493F-88AE-9B5586B31A22}" emma:medium="tactile" emma:mode="ink">
            <msink:context xmlns:msink="http://schemas.microsoft.com/ink/2010/main" type="paragraph" rotatedBoundingBox="11307,6140 18578,4725 19080,7299 11809,8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7B9995-F76D-44B8-9F88-F0332F89898F}" emma:medium="tactile" emma:mode="ink">
              <msink:context xmlns:msink="http://schemas.microsoft.com/ink/2010/main" type="line" rotatedBoundingBox="11307,6140 18578,4725 19080,7299 11809,8715"/>
            </emma:interpretation>
          </emma:emma>
        </inkml:annotationXML>
        <inkml:traceGroup>
          <inkml:annotationXML>
            <emma:emma xmlns:emma="http://www.w3.org/2003/04/emma" version="1.0">
              <emma:interpretation id="{20475492-F679-499E-89EE-5F73D7773B88}" emma:medium="tactile" emma:mode="ink">
                <msink:context xmlns:msink="http://schemas.microsoft.com/ink/2010/main" type="inkWord" rotatedBoundingBox="11045,6815 16177,4751 16941,6650 11809,8715"/>
              </emma:interpretation>
              <emma:one-of disjunction-type="recognition" id="oneOf0">
                <emma:interpretation id="interp0" emma:lang="en-US" emma:confidence="0.5">
                  <emma:literal>frontal</emma:literal>
                </emma:interpretation>
                <emma:interpretation id="interp1" emma:lang="en-US" emma:confidence="0">
                  <emma:literal>/ frontal</emma:literal>
                </emma:interpretation>
                <emma:interpretation id="interp2" emma:lang="en-US" emma:confidence="0">
                  <emma:literal>• frontal</emma:literal>
                </emma:interpretation>
                <emma:interpretation id="interp3" emma:lang="en-US" emma:confidence="0">
                  <emma:literal>v frontal</emma:literal>
                </emma:interpretation>
                <emma:interpretation id="interp4" emma:lang="en-US" emma:confidence="0">
                  <emma:literal>. frontal</emma:literal>
                </emma:interpretation>
              </emma:one-of>
            </emma:emma>
          </inkml:annotationXML>
          <inkml:trace contextRef="#ctx0" brushRef="#br0">4 1746 181 0,'-9'26'138'0,"9"-26"-22"15,0 0-40-15,-23 18-6 16,23-18-13-16,0 0-14 16,35-51-14-16,-3 20-13 15,5-16-9-15,5-13-17 16,12-11 11-16,4-9-3 15,7-5 3-15,7-2-1 16,3-9-2-16,1 3 3 16,3 0-1-16,3 6 1 15,4-1-1-15,-5 3 2 16,3 3-4-16,-7 7 3 15,-5 7 0-15,-9 11-3 16,-10 6 2-16,-6 6-2 0,-8 10 3 16,-9 7-3-16,-4 6 3 15,-26 22 0-15,32-27 0 16,-32 27-1-1,0 0 1-15,0 0 1 0,24-25-3 16,-24 25 2-16,0 0-1 16,0 0-1-16,0 0-1 15,0 0-2-15,21-41-69 16,-21 41-41-16,32-63-11 15,-4 29-7-15,-16-17-6 16,16 19 1-16</inkml:trace>
          <inkml:trace contextRef="#ctx0" brushRef="#br0" timeOffset="3931.2069">1828-562 255 0,'0'0'101'15,"0"0"-1"-15,0 0-9 16,25-19-12-16,-25 19-16 16,26 0-21-16,-26 0-16 0,51-12-24 15,-16-1-2-15,2-4 2 16,5 1-3-16,2-9 1 15,-2 3-3 1,-7 1 5-16,-3 2-3 0,-4-1 3 16,-28 20-2-16,33-27-2 15,-33 27 2-15,0 0 0 16,0 0-1-16,0 0-2 15,23-28 2-15,-23 28-11 16,0 0-14-16,0 0-28 16,19-27-19-16,-19 27-12 15,0 0-10-15,25-24-8 16,-25 24 0-16,0 0 6 0,33-16 25 15</inkml:trace>
          <inkml:trace contextRef="#ctx0" brushRef="#br0" timeOffset="3416.406">2395-1285 249 0,'0'0'111'15,"-40"-20"-5"-15,15 13-9 16,-1 7-7-16,1-8-16 15,-3 8-9-15,0 0-23 16,0 10-41-16,0 1-7 16,3 3 5-16,-1-1-3 15,0 7-2-15,26-20 3 0,-39 39-5 16,39-39-1-16,-35 43-1 15,26-17 0-15,9-26 0 16,-10 50 6 0,10-20-3-16,10 0 5 0,-1 6-1 15,7-2 6-15,5 4-1 16,0-1 2-16,2 13-1 15,-4 0-5-15,-3 2 3 16,0 4-4-16,-4-1 5 16,-5 3-3-16,-7-6 1 15,0-2 1-15,0-15-4 16,0-2 4-16,0-8-1 0,0-25-1 15,0 39 0-15,0-39 1 16,0 38-1 0,0-38 0-16,0 31 1 15,0-31-3-15,9 34-10 0,-9-34-31 16,0 0-16-16,0 0-19 15,19 25-14-15,-19-25-11 16,0 0-7-16,0 0-11 16,0 0 9-16,-28-38 99 15</inkml:trace>
          <inkml:trace contextRef="#ctx0" brushRef="#br0" timeOffset="4804.8084">2358-868 136 0,'0'0'55'16,"0"0"2"-16,0 0 5 15,0 0 4-15,0 0 10 16,-19 29-9-16,19-29-11 16,0 35-6-16,0-10-7 15,9 5-3-15,3 7-13 16,0 4-11-16,2-2-16 15,0 7 2-15,-3-6-1 16,8 5 0-16,-8-10 0 16,3 0-4-16,-2-5 6 15,-3-6-3-15,-9-24 3 16,14 34-6-16,-14-34 2 15,0 0 0-15,12 27 1 0,-12-27 1 16,0 0-3-16,0 0 3 16,0 0-3-16,0 0 3 15,0 0 1-15,-26 20 1 16,26-20-4-16,0 0 2 15,0 0 0-15,0-37 0 16,0 37-1-16,0-44-1 16,0 18 1-16,7-7-3 15,3-5 4-15,-1-8-3 16,5 7 1-16,2-5-1 15,7 4 3-15,-4 2-1 16,4 7 0-16,-2 2 0 16,-21 29-3-16,42-38 5 0,-42 38-1 15,35-19 2-15,-35 19-4 16,26-8 2-16,-26 8-2 15,0 0 4-15,30 0-2 16,-30 0 0-16,0 0 0 16,30-8-3-16,-30 8 4 15,23 0-2-15,-23 0 1 16,0 0-3-16,26 0 4 15,-26 0-3-15,0 0 4 16,0 0-2-16,0 0-3 16,0 0 4-16,0 0-2 15,0 30 0-15,0-30-1 0,-23 33 4 16,23-33-7-16,-19 47 5 15,19-17-1-15,-9 1-2 16,9 6 2 0,7 1-1-16,4 0 0 0,6 1-3 15,1-9 4-15,1-2 0 16,6-9 1-16,-25-19-1 15,42 19 3-15,-42-19-1 16,33-8-1-16,-33 8 0 16,21-30-1-16,-21 30 2 15,0-41-2-15,0 14 1 16,0-2-5-16,-7-3 6 15,-5 1-2-15,-2 1 3 0,0 4-2 16,14 26-4 0,-30-42 0-16,30 42-31 15,-21-30-28-15,21 30-26 16,0 0-11-16,-12-30-19 0,12 30-6 15,0 0-2-15,31-20 14 16</inkml:trace>
          <inkml:trace contextRef="#ctx0" brushRef="#br0" timeOffset="5428.8095">3074-868 58 0,'0'0'58'16,"0"0"-17"-16,0 0 14 15,0 0 24-15,0 0 3 16,0 0-2-16,0 0-8 0,30 49-1 16,-20-22-12-16,1 9-5 15,1 4-20-15,2 5-22 16,0-2-10-16,0 6 0 15,-3-8 0-15,-11 0-3 16,10-10 2-16,-10-4-2 16,0-27 3-16,11 38-2 15,-11-38-1-15,0 0-1 16,0 0 3-16,0 0-1 15,0 0 0-15,0 0 1 16,0 0-3-16,0 0 2 16,0 0 0-16,-7-35 0 15,7 35-4-15,0-47 4 0,0 20-1 16,0-6 2-16,7 0-2 15,3-1 0-15,6-5 0 16,-2 0 1 0,7 5 2-16,2-3-2 0,0 7 0 15,3 2 0-15,-26 28 2 16,39-28 0-16,-39 28 0 15,40 10 0-15,-40-10-4 16,32 51 3-16,-18-13 0 16,-2 7-1-16,2 0 0 15,0 2-1-15,-5-3 1 16,3-5 1-16,-3-6-1 15,-2-6 0-15,-7-27 0 0,12 33-1 16,-12-33 1 0,0 0-17-16,0 0-17 15,0 0-22-15,0 0-16 16,0 0-19-16,21-28-9 0,-21 28-13 15,11-32-9-15,-11 1 12 16,0 31 64-16</inkml:trace>
          <inkml:trace contextRef="#ctx0" brushRef="#br0" timeOffset="5787.6101">3625-1159 205 0,'0'0'100'0,"23"44"0"16,-16-9-4-16,3 6-11 15,4 6-14-15,4 8-22 16,1 0-16-16,6 3-14 15,3-5-14-15,-4 0-3 16,-1-6-2-16,-2-4 0 16,-5-8-2-16,-2-7 2 15,-14-28-1-15,16 39 1 16,-16-39 0-16,0 0-1 15,0 0-3-15,0 0-35 16,0 0-27-16,0 0-17 16,-7-28-17-16,7 28-12 0,-23-35-5 15,23 35-4-15,-32-39 2 16</inkml:trace>
          <inkml:trace contextRef="#ctx0" brushRef="#br0" timeOffset="6520.8114">3618-718 81 0,'0'0'60'15,"0"-33"1"-15,0 33 6 16,37-30-2-16,-2 10 6 16,0-1-3-16,9-1 2 15,5-2-13-15,7 1-7 16,-2-5-15-16,1 5-17 15,3-5-1-15,-9 1-12 16,-5-1-1-16,-6 6-8 16,-3 3 6-16,-35 19-7 15,39-21 8-15,-39 21 2 0,0 0-2 16,0 0 1-16,0 0 0 15,0 0-1-15,0 30 0 16,0-30 6-16,-30 30-9 16,30-30 6-16,-28 33-7 15,28-33 9-15,-30 37-8 16,30-37 4-16,-33 49-3 15,17-20-4-15,0-2 6 16,4 6-4-16,3 0 1 16,9 2-2-16,0 4 4 15,0-4-3-15,14-5 1 16,2 1 0-16,5-8-4 15,-21-23 3-15,46 28 0 0,-46-28 1 16,45 0-3-16,-45 0 2 16,34-21-1-16,-34 21 3 15,24-46-2-15,-24 17 0 16,11-1-1-16,-11-1 0 15,7-6 3-15,-7 2-1 16,0 1-2-16,10 1 0 16,-10 8 2-16,0 2-1 15,0 23 3-15,14-31 0 16,-14 31-5-16,0 0 4 15,0 0 1-15,23 16 1 16,-23-16-2-16,14 45-1 16,-5-15-3-16,0 0 4 0,8 5-1 15,-3 0-1-15,7-2 2 16,-5 1-5-16,5-5 7 15,-3-2-3-15,-18-27 1 16,42 42-3-16,-42-42 2 16,33 25-15-16,-33-25-27 15,30 0-23-15,-30 0-21 16,0 0-14-16,30-27-12 15,-30-3-7-15,12 2-7 16,-12-16 36-16</inkml:trace>
          <inkml:trace contextRef="#ctx0" brushRef="#br0" timeOffset="6848.412">4597-1535 170 0,'0'0'118'0,"12"33"-15"16,-12-6-12-16,18 15-7 16,-6 7-8-16,11 12-14 15,-4 10-22-15,4 2-34 16,0 7-2-16,-2-3 0 15,0 3-1-15,0-10-1 16,-2-4 0-16,-8-9-1 16,1-12-1-16,-12-7-2 15,14-15-2-15,-14-23 2 16,0 0-3-16,0 0 3 15,0 0-50-15,0 0-51 0,0 0-24 16,-21-45 4-16,21 45-1 16,-25-34 0-16</inkml:trace>
        </inkml:traceGroup>
        <inkml:traceGroup>
          <inkml:annotationXML>
            <emma:emma xmlns:emma="http://www.w3.org/2003/04/emma" version="1.0">
              <emma:interpretation id="{CC646E82-22D8-4F6A-944C-604A64B35DCA}" emma:medium="tactile" emma:mode="ink">
                <msink:context xmlns:msink="http://schemas.microsoft.com/ink/2010/main" type="inkWord" rotatedBoundingBox="17230,5213 18918,5401 18807,6400 17119,6212"/>
              </emma:interpretation>
              <emma:one-of disjunction-type="recognition" id="oneOf1">
                <emma:interpretation id="interp5" emma:lang="en-US" emma:confidence="1">
                  <emma:literal>lobe</emma:literal>
                </emma:interpretation>
                <emma:interpretation id="interp6" emma:lang="en-US" emma:confidence="0">
                  <emma:literal>Hobe</emma:literal>
                </emma:interpretation>
                <emma:interpretation id="interp7" emma:lang="en-US" emma:confidence="0">
                  <emma:literal>Lobe</emma:literal>
                </emma:interpretation>
                <emma:interpretation id="interp8" emma:lang="en-US" emma:confidence="0">
                  <emma:literal>lob,</emma:literal>
                </emma:interpretation>
                <emma:interpretation id="interp9" emma:lang="en-US" emma:confidence="0">
                  <emma:literal>lobs</emma:literal>
                </emma:interpretation>
              </emma:one-of>
            </emma:emma>
          </inkml:annotationXML>
          <inkml:trace contextRef="#ctx0" brushRef="#br0" timeOffset="7410.013">5372-1515 236 0,'0'0'112'0,"0"0"-11"15,0 0-17-15,0 34-10 16,0 0-17 0,11 13-11-16,1 8-33 0,7 8-9 15,4 7-1-15,0 8 0 16,5-4 4-16,0-1-6 15,-5-5 2-15,0-4-2 16,-6-13 4-16,-6-6-5 16,-4-12-2-16,-7-33 3 15,0 35-5-15,0-35 4 16,0 0-1-16,0 0-1 15,0 0-17-15,-14-30-33 0,14 30-35 16,0-35-16 0,-14 10-16-16,14 25-9 15,0-41 9-15,0 41 4 16</inkml:trace>
          <inkml:trace contextRef="#ctx0" brushRef="#br0" timeOffset="7784.4136">5765-1064 402 0,'0'0'129'16,"-31"43"-31"-16,24-14-22 15,-2 9-30-15,9 4-29 16,0 2-20-16,14 7 3 15,2-7-4-15,10-3 0 16,2-5-1-16,4-9 4 0,1-11-2 16,0-7-3-16,-3-9 4 15,-5-17 1-15,-25 17 1 16,35-51-1-16,-25 17 2 15,-10-6-4-15,0-2 5 16,-24 1-1-16,6 1-1 16,-8 3-3-16,-4-1 2 15,0 11-2-15,-1-1 1 16,1 12-3-16,30 16-16 15,-39-27-45-15,39 27-28 16,-26-21-8-16,26 21-15 16,0 0-3-16,0 0-10 15</inkml:trace>
          <inkml:trace contextRef="#ctx0" brushRef="#br0" timeOffset="8486.4149">5927-1652 281 0,'0'0'96'16,"0"0"-3"-16,0 0-11 15,31 52-12-15,-15-8-18 16,3 14-15-16,4 7-36 16,5 9 0-16,2 3 2 15,0 5-1-15,5 1 3 16,-5-5-5-16,3-6 3 0,-5-4-1 15,0-13 5-15,-7-5-5 16,2-15-2-16,-7-8 0 16,-16-27-2-16,9 25 5 15,-9-25-4-15,0 0 1 16,0 0-4-16,-21-30 5 15,21 30-1-15,-18-34-1 16,18 34 1-16,-14-38-4 16,14 38 6-16,-9-35-3 15,9 35 2-15,0-45-3 16,-7 22 3-16,7-11-2 15,0-1-1-15,0-5 1 16,0 1-5-16,0 0 5 0,16 4-4 16,-2-1 5-16,0 6-5 15,-14 30 3-15,37-33 0 16,-11 33 2-16,-26 0 0 15,48 20 2-15,-29 6 2 16,2 13-4-16,-12 5 5 16,1 11-3-16,-10 2 5 15,0 3-6-15,-14-2 4 16,0-1-7-16,0-7 3 15,-3-9-1-15,1-3-2 16,0-11 5-16,16-27-7 16,-33 29 6-16,33-29-3 0,-35 0 2 15,35 0-17-15,-34-34-19 16,34 34-28-16,-21-35-19 15,21 35-18-15,-10-36-9 16,10 36 0-16,14-25-4 16,-14 25 11-16</inkml:trace>
          <inkml:trace contextRef="#ctx0" brushRef="#br0" timeOffset="8923.2156">6469-879 339 0,'0'0'109'15,"0"0"-7"-15,33-17-18 16,-33 17-21-16,35-20-31 0,-35 20-30 15,49-41-2-15,-21 17-3 16,2-6 3 0,1-3-1-16,-3-3-1 15,0 5-1-15,-7-2-1 0,-5 10 0 16,-16 23 3-16,21-42 3 15,-21 42-3-15,0-24-1 16,0 24 4-16,0 0-2 16,-26-17 0-16,26 17 0 15,-25 0 0-15,25 0-1 16,-31 33 2-16,13-8 0 15,4 0 1-15,-5 9 4 16,5 5-3-16,2 6 3 16,5 6-3-16,7-4 0 15,0 5-1-15,19-2 1 16,-3-2-2-16,12-9-1 15,3-6-1-15,6-8-1 0,0-12 1 16,1-13 0-16,4 0 2 16,-7-13-3-16,0-5 1 15,-10-11-61-15,1 7-40 16,-16-14-24-16,-10 36 6 15,0-55-3-15,0 55-4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51.80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914D06A-09B2-4BEB-9F02-68373E3D959B}" emma:medium="tactile" emma:mode="ink">
          <msink:context xmlns:msink="http://schemas.microsoft.com/ink/2010/main" type="inkDrawing" rotatedBoundingBox="4787,12013 5345,13236 5119,13340 4561,12117" semanticType="verticalRange" shapeName="Other">
            <msink:sourceLink direction="with" ref="{43D0DE28-AC3B-4736-B257-0466D18D2DA5}"/>
            <msink:destinationLink direction="with" ref="{F6C62EEA-519D-45A5-B1AE-BC13D0649F4B}"/>
          </msink:context>
        </emma:interpretation>
      </emma:emma>
    </inkml:annotationXML>
    <inkml:trace contextRef="#ctx0" brushRef="#br0">-3279 1432 144 0,'0'0'89'0,"0"0"-27"16,0 0-19-16,0 0 3 16,32 14 3-16,-32-14 4 15,35 24 7-15,-35-24 2 0,49 43-4 16,-26-18 0-16,8 6-10 15,-4 3-12-15,6 3-14 16,-3-2-11-16,3 5-9 16,-1-6-1-16,3 5-1 15,-5 0-2-15,1 2 3 16,-1-2-2-16,-7 8 1 15,5-3-2-15,-9 2 0 16,4 3-1-16,-7-1 5 16,-4-2-3-16,-3 1-1 15,0 3 2-15,-2-10 0 16,-7 5 2-16,10-7-1 15,-10 0-1-15,0-6-1 0,0 1 2 16,0-6 0-16,0 1 0 16,0-28 0-1,-17 42-4-15,17-42 2 16,-14 32-11-16,14-32-23 0,0 0-28 15,0 0-29-15,0 0-17 16,-25 19-14-16,25-19-7 16,0 0-12-16,-30-19 12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7:27.517"/>
    </inkml:context>
    <inkml:brush xml:id="br0">
      <inkml:brushProperty name="width" value="0.10583" units="cm"/>
      <inkml:brushProperty name="height" value="0.211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24 1431 109 0,'0'0'41'16,"0"0"0"-16,0 0-5 15,0 0-3-15,0 0-6 16,0 0-1-16,0 0-2 15,0 0 5-15,0 0 0 16,0 0 2-16,0 0-2 16,0 0 5-16,0 0 8 15,0 0 2-15,0 0-9 16,0 0-1-16,0 0-10 15,0 0-3-15,0 0-5 16,0 0-5-16,0 0-12 0,0 0-1 16,-22-34 2-16,22 34-2 15,0-29 3-15,0 29-1 16,0-31 0-16,0 31-1 15,0-32 2-15,0 32-1 16,9-37-1-16,-9 37 1 16,0-43-3-16,0 43 5 15,0-46-4-15,0 20 5 16,0 26-5-16,0-39 4 15,0 39-2-15,0-34 1 16,0 34-1-16,0-28-1 16,0 28 1-16,0-28-2 15,0 28 4-15,0-32-3 0,0 32 0 16,13-41 0-16,-13 41 2 15,7-37-1 1,-7 37-1-16,0-36 2 16,0 36-3-16,12-34 2 0,-12 34 1 15,0-30 1-15,0 30-3 16,0-37 1-16,0 37-1 15,0-37 1-15,0 37 0 16,0-42 0-16,0 42 1 16,0-37-3-16,0 37 2 15,0-26 0-15,0 26 1 16,0 0-2-16,0 0 3 15,0-31 0-15,0 31 0 16,0 0 0-16,0 0 1 16,0 0 1-16,0 0 0 15,0 0 0-15,0 0-1 16,0 0 1-16,0 0-2 0,12 34 2 15,-12-34-1-15,0 33 0 16,10-8 0-16,-10-25-2 16,0 55 1-16,10-27-1 15,-10 7-1-15,0-1 0 16,0 0 0-16,0 5 0 15,0-5 2-15,-12 0-3 16,12 1 0-16,-8-4 2 16,8-2-1-16,0-3 1 15,-9 0-1-15,9-1-1 16,0-25-1-16,-8 47 3 15,8-47-1-15,0 42 2 16,0-42 1-16,-10 39-5 0,10-39 4 16,0 34 0-16,0-34-1 15,0 29-2-15,0-29 2 16,0 28-3-16,0-28 3 15,0 25-2-15,0-25 0 16,0 0 0-16,0 0 1 16,0 26 2-16,0-26-3 15,0 0 0-15,0 0-3 16,0 0 4-16,0 0-2 15,0 0 1-15,0 0-2 16,0 0-3-16,35-27 4 16,-35 27-1-16,9-39-1 15,-9 11 1-15,0-7-1 0,0 1 3 16,0-9-1-16,0-1 2 15,0 2-3 1,0-7 4-16,0 0-3 16,0 4 4-16,8-6-4 0,-8 3 1 15,9-5-1-15,-9 6 2 16,13-1-2-16,-6-3 4 15,3 3-2-15,-10 2-1 16,14 0 0-16,-14 1 1 16,10 3-1-16,-10-4 0 15,0 4 1-15,0 5-3 16,10-2 4-16,-10 9-1 0,0 4 0 15,0-1 1 1,0 27-2-16,0-43 2 16,0 43-2-16,-10-40 1 15,10 40-3-15,0-34 4 16,0 34-3-16,0-26 3 0,0 26-2 15,0 0 1-15,0 0 2 16,15-25-1-16,-15 25 0 16,0 0 0-16,0 0 0 15,0 0-2-15,0 0 3 16,0 0-3-16,0 0-5 15,0 0-45-15,0 0-34 16,0 0-23-16,0 0-16 0,17-38-6 16,-17 38-4-1,0-37 58-15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7:32.432"/>
    </inkml:context>
    <inkml:brush xml:id="br0">
      <inkml:brushProperty name="width" value="0.10583" units="cm"/>
      <inkml:brushProperty name="height" value="0.211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4388 13 0,'0'0'52'16,"0"0"-21"-16,-7 26-1 15,7-26 13-15,0 0 11 16,0 0 0-16,0 0 9 16,9-30 5-16,-9 30 5 15,0-25-10-15,0 25-6 16,13-51-16-16,-13 13-7 0,0-11-10 15,9-8-6-15,-9-7-13 16,10-6-5-16,-10-3-2 16,10-5 3-16,-10-2-3 15,12-3 1-15,-12-7-1 16,12-2 2-16,-12-5 0 15,15-3-1-15,-5-2-1 16,2 2 3-16,-5 3-2 16,3 2 3-16,-10 6 1 15,15 5-4-15,-15 10 2 16,0 5-3-16,7 5 5 15,-7 5-4-15,0 7 3 16,0 5-6-16,-7 13 3 0,7 8 0 16,0 26 2-16,0-32 0 15,0 32 3-15,0 0-4 16,0 26 5-16,-10 15 2 15,10 15-6-15,0 20 5 16,0 19-5-16,-7 23 5 16,7 22-6-16,0 15 5 15,0 12-6-15,0-1 2 16,0-5 2-16,7-12 0 15,-7-15 0-15,10-23-5 16,-10-25 4-16,7-23-4 16,-7-23 2-16,10-14-4 0,-10-26 1 15,0 0-2-15,0 0 2 16,0 0-1-16,24-48 0 15,-24-1 1 1,0-17-2-16,0-18 4 16,0-20-4-16,-10-18 2 0,1-20-1 15,1-7 3-15,8-15 2 16,-12-4-4-16,12-5 2 15,0 0-4-15,0 1 5 16,0 5-3-16,12 3 2 16,-4 7-3-16,6 13 0 15,-2 12 1-15,5 16 3 16,-2 25 1-16,5 16-1 0,-6 21 4 15,1 22 1 1,-15 32-1-16,0 0 2 16,32 66 0-16,-25 8-2 15,-7 25 2-15,10 17-1 0,-10 27-2 16,0 8 0-16,0 15 1 15,0 8-2-15,0 4 2 16,-10-3-2-16,10-6 2 16,0-6-2-16,0-10 0 15,0-17-2-15,0-23 0 16,0-21 2-16,10-22-3 15,-10-22 1-15,0-19-1 16,0-29-2-16,0 0-1 16,0 0-1-16,0 0-1 15,19-60-2-15,-19 9 3 16,0-19-1-16,0-15 0 15,10-17 2-15,-10-18 1 0,0-15 5 16,10-14-6-16,2-5 3 16,3-14-4-16,2-7 5 15,2-4-2-15,3-2 3 16,0 7-4-16,-2 4-3 15,4 12 8-15,-7 11-2 16,0 13 0-16,-2 18-1 16,-3 23 0-16,-5 17-2 15,-7 15 5-15,13 15 0 16,-13 15-3-16,0 31 3 15,0 0 2-15,0 0 5 16,-32 26-3-16,17 25-1 16,1 19-2-16,-1 19 2 0,-2 25-2 15,0 22 2-15,2 16-2 16,0 14-6-16,1 6 3 15,-1-5 2 1,1 9 2-16,1-10-5 0,1-14 5 16,-5-16-7-16,2-19 6 15,1-16-4-15,2-18 6 16,-1-16-8-16,4-21 1 15,-1-15 1-15,10-31-2 16,-7 28 0-16,7-28-1 16,0 0 0-16,0-28-2 15,7-1 2-15,-7-11 1 16,12-18 4-16,-12-13-6 0,12-15 4 15,-12-12-4 1,8-14 5-16,-8-12-4 16,9-5 3-16,-9-10-3 15,10 5 0-15,0-5 7 0,0 5-5 16,-1-1 2-16,6-1 2 15,0 2-2-15,-1 2-1 16,3 2 1-16,-4 6 0 16,-1 10-2-16,-2 2 2 15,-1 17 1-15,-1 14-5 16,-8 21 4-16,9 12 0 15,-9 16-1-15,0 6 1 16,0 26 0-16,0 0-1 16,0-26 1-16,0 26 0 15,0 0 2-15,0 0-2 16,0 0 0-16,0 0 3 15,0 0-3-15,0 0 0 0,0 0 0 16,0 0-1-16,0 0 0 16,0 0 1-16,0 0 1 15,0 0-4-15,0 0 4 16,0 0 0-16,0 0 1 15,0 0-1-15,0 0-2 16,-24-29 0-16,24 29 0 16,0 0 1-16,-17-34 2 15,17 34-2-15,-17-32-2 16,17 32 4-16,-20-31-2 15,20 31 0-15,-19-29 0 16,19 29 0-16,0 0-2 16,-32-32 2-16,32 32 0 0,-27-17-2 15,27 17 3-15,-29-22 0 16,29 22 0-16,-27-21-1 15,27 21-1 1,-27-23 0-16,27 23 1 0,0 0-1 16,0 0 2-16,-27-29-1 15,27 29-2-15,0 0 4 16,0 0-1-16,0 0-1 15,0 0 1-15,0 0-1 16,0 0-1-16,0 0 2 16,0 0 0-16,0 0 0 15,0 0 0-15,0 0-1 0,0 0 2 16,0 0-2-16,0 0-42 15,0 0-40 1,0 0-25-16,0 0-18 16,-9-48 0-16,9 48-3 0,0-55 44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7:42.54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4495-5 185 0,'0'0'88'16,"0"0"9"-16,-25 15-5 16,25-15-11-16,0 0-11 15,0 0-14-15,-27 0-12 0,27 0-13 16,0 0-11-16,-31 8-17 15,31-8-2-15,0 0 1 16,-37 9-1-16,37-9 0 16,-32 0-1-16,32 0 0 15,-34 12-1-15,34-12 2 16,-36 11 0-16,36-11 2 15,-42 12-2-15,42-12-2 16,-41 14 3-16,41-14-2 16,-34 11 1-16,34-11-1 15,-32 0-1-15,32 0-2 16,0 0 5-16,-32 12-2 15,32-12 0-15,-27 0 1 0,27 0-1 16,-27 0 0-16,27 0 0 16,-31 0 1-16,31 0-3 15,-30 9 2-15,30-9 0 16,-29 0 2-16,29 0-2 15,-32 0-1-15,32 0 2 16,-34 0-1-16,34 0 1 16,-41 8-1-16,41-8 1 15,-42 10-4-15,42-10 5 16,-41 8-2-16,41-8-2 15,-37 0 2-15,37 0-1 16,-36 8 3-16,36-8-3 0,-37 0 1 16,37 0-1-16,-46 15 1 15,21-15 0-15,-2 7 2 16,-2-7-2-16,5 15-3 15,-3-15 4 1,0 12-1-16,3-12-1 0,24 0 0 16,-44 16 1-16,44-16-3 15,-42 10 4-15,42-10-1 16,-41 9-2-16,41-9 2 15,-34 8 0-15,34-8 3 16,-37 0-4-16,37 0 1 16,-32 8-1-16,32-8 1 15,-34 0 0-15,34 0 3 0,-34 13-3 16,34-13-2-16,-37 0 3 15,37 0-1 1,-39 8-1-16,39-8 1 16,-34 0-1-16,34 0-2 0,-34 12 3 15,34-12 0-15,-29 0 1 16,29 0 0-16,-29 7-1 15,29-7 3-15,-25 0-3 16,25 0 1-16,-27 0-2 16,27 0 1-16,-29 0-2 15,29 0 2-15,-29 0 1 16,29 0-4-16,-32 0 4 15,32 0-1-15,-34 0 0 16,34 0-1-16,-37 0 1 16,37 0-1-16,-34 10 1 15,34-10 0-15,-39 0 1 16,39 0 0-16,-37 11-1 0,37-11 2 15,-34 9-2-15,34-9 0 16,-41 0 0-16,41 0 1 16,-37 13-4-16,37-13 3 15,-34 0 1-15,34 0 0 16,-34 13 0-16,34-13-1 15,-34 0 0-15,34 0 0 16,-37 14 0-16,37-14 0 16,-36 8 0-16,36-8 0 15,-37 13 1-15,37-13 0 16,-37 13-1-16,37-13-1 15,-36 15 1-15,36-15 0 16,-34 17 0-16,34-17-1 0,-35 18 0 16,35-18 0-16,-31 16 2 15,31-16 2-15,-30 15-1 16,30-15-2-16,-29 11 0 15,29-11-1-15,-24 13 1 16,24-13 0-16,-30 13 0 16,30-13-2-16,-29 15 3 15,29-15-1-15,-27 14 2 16,27-14 0-16,-26 11-1 15,26-11-2-15,-27 15 1 16,27-15 0-16,-27 8-2 16,27-8 2-16,-29 9 0 15,29-9 0-15,-35 12 0 0,35-12 0 16,-34 14-3-16,34-14 3 15,-31 12-2 1,31-12 1-16,-35 19-1 16,35-19-1-16,-29 21 3 0,29-21 0 15,-32 19 1-15,32-19-1 16,-29 21 0-16,29-21 0 15,-27 15 0-15,27-15 0 16,-27 12-1-16,27-12 0 16,-26 11 0-16,26-11 3 15,-25 14-1-15,25-14 0 16,-29 11-2-16,29-11 1 15,-29 12 0-15,29-12-1 16,-30 14 1-16,30-14-2 16,-24 14 2-16,24-14 0 15,-27 11 0-15,27-11 3 16,-27 9-3-16,27-9 0 0,0 0 0 15,-36 18 0-15,36-18-2 16,-27 8 2-16,27-8 0 16,-32 14-2-16,32-14 3 15,-34 17-1-15,34-17 0 16,-34 6 0-16,34-6 0 15,-34 13 0-15,34-13 0 16,-35 8-1-16,35-8 2 16,-34 8-1-16,34-8 1 15,-41 13 0-15,41-13-1 16,-44 11 0-16,44-11-1 15,-39 13 0-15,39-13 0 0,-39 11-1 16,39-11 2-16,-32 11 0 16,32-11 0-16,-34 11 0 15,34-11 0-15,-34 19 0 16,34-19 0-16,-37 21 0 15,37-21 0-15,-41 19-1 16,41-19 1-16,-39 21 0 16,39-21 2-16,-37 16-1 15,37-16-1-15,-34 18 0 16,34-18 0-16,-29 12 0 15,29-12 0-15,-27 11 0 16,27-11-2-16,-27 9 2 16,27-9 0-16,0 0 1 0,-34 8 0 15,34-8 0-15,0 0-3 16,-32 0 2-16,32 0 0 15,0 0-1 1,-34 10 1-16,34-10 1 0,0 0 0 16,-39 0-1-16,39 0 0 15,-32 10 0-15,32-10 0 16,-27 0-1-16,27 0 1 15,-29 16-2-15,29-16 0 16,-29 8 2-16,29-8 1 16,-29 8 1-16,29-8 0 15,-25 12-2-15,25-12 0 16,0 0 1-16,-32 14-1 0,32-14 0 15,0 0-1 1,-39 23 0-16,39-23 0 16,0 0 2-16,-31 20-1 15,31-20 0-15,0 0 0 0,-35 23-1 16,35-23 2-16,0 0-2 15,0 0 1-15,-26 23 0 16,26-23 0-16,0 0 2 16,0 0 1-16,0 0-2 15,0 0-2-15,-27 14 1 16,27-14 0-16,0 0 0 15,0 0 1-15,0 0-3 16,-27 18 1-16,27-18 1 16,0 0 1-16,0 0-1 15,0 0 0-15,0 0-1 16,0 0 1-16,0 0-1 15,0 0 0-15,0 0 0 0,0 0 0 16,0 0 2-16,0 0-4 16,0 0-1-16,0 0-2 15,0 0 1-15,0 0 0 16,0 0 0-16,0 0 0 15,0 0 0-15,27 29 5 16,-27-29 1-16,0 0 1 16,27 34-1-16,-27-34-1 15,22 29 0-15,-22-29 1 16,26 31-1-16,-26-31-1 15,30 35 1-15,-30-35 0 16,31 34 2-16,-31-34-1 16,32 34 0-16,-32-34-1 0,27 32 0 15,-27-32 0-15,27 31 0 16,-27-31 0-16,27 39-1 15,-27-39 1 1,31 37 1-16,-31-37 0 0,32 37 1 16,-32-37-2-16,29 37 0 15,-29-37 0-15,32 37-1 16,-32-37 0-16,29 36 1 15,-29-36 0-15,27 31-1 16,-27-31 1-16,25 29 1 16,-25-29-1-16,29 28 0 15,-29-28 0-15,27 23 0 16,-27-23-1-16,27 22 0 0,-27-22 1 15,26 18 1 1,-26-18 2-16,27 29 0 16,-27-29-2-16,25 35 1 15,-25-35 0-15,34 43 0 0,-12-18-5 16,-3 2 4-16,1-2-6 15,-20-25 5-15,44 44-5 16,-44-44 5-16,39 37-3 16,-39-37 3-16,36 30 1 15,-36-30-1-15,27 30 0 16,-27-30 0-16,37 37 1 15,-37-37-1-15,34 41 1 16,-34-41 1-16,37 46-1 16,-11-23-2-16,-26-23 1 15,44 42 2-15,-44-42-1 16,42 36-1-16,-42-36-1 15,44 40 0-15,-44-40 1 0,39 40 2 16,-39-40-1-16,41 42-2 16,-41-42 0-16,37 50 1 15,-37-50 0-15,39 45-1 16,-39-45 1-16,36 47-2 15,-36-47 4-15,32 42-2 16,-32-42 0-16,29 47 0 16,-14-21 0-16,-15-26 0 15,24 52 2-15,-6-24-2 16,-4 0 0-16,3 0 0 15,3 6 1-15,-8-6 2 16,10 0 0-16,-5 0-2 0,0-1-2 16,-17-27 2-16,29 43-2 15,-29-43 2-15,30 37 0 16,-30-37-4-16,19 26 2 15,-19-26 1-15,0 0 1 16,29 26 0-16,-29-26 0 16,0 0-2-16,25 15 0 15,-25-15 0-15,0 0 0 16,27 8 0-16,-27-8 0 15,0 0-1-15,0 0 2 16,36 0-2-16,-36 0-1 16,0 0 2-16,34 0-1 15,-34 0 1-15,37 0-1 0,-37 0 1 16,39-11 0-16,-39 11 1 15,42 0 1 1,-42 0-1-16,44 11 0 16,-44-11 0-16,43 11 0 0,-43-11 0 15,47 18-1-15,-20-7 1 16,-27-11 0-16,48 14 3 15,-18-4-2-15,-6-10 1 16,5 10-1-16,-2-10-1 16,0 10 1-16,-27-10-1 15,51 0-1-15,-51 0 0 16,42 15 1-16,-42-15-1 15,39 0 1-15,-39 0-1 16,34 11 1-16,-34-11 0 16,37 8 0-16,-37-8 0 15,41 11 0-15,-41-11 0 16,49 18 0-16,-17-7 2 0,-1 0-1 15,1-1 0-15,2 1-2 16,0-3 2-16,-2 2-1 16,-3-1 1-16,3-9-1 15,-32 0-2-15,49 13 4 16,-49-13-2-16,46 15 3 15,-46-15-5-15,47 16 3 16,-47-16-3-16,46 15 2 16,-22-7-1-16,-24-8 0 15,49 9-1-15,-49-9-1 16,46 0 4-16,-46 0 1 15,47 0-1-15,-47 0-1 16,41 0 0-16,-41 0 0 0,39 8 0 16,-39-8-1-16,44 10 1 15,-44-10-2-15,47 13 1 16,-23-13 4-16,-24 0-3 15,54 18 2-15,-30-18-1 16,-24 0 0-16,46 12-1 16,-19-12 2-16,-27 0-1 15,49 20-2-15,-49-20 3 16,46 8-3-16,-16-8 4 15,-6 12-4-15,3-12 2 16,2 11-2-16,-2-11 1 16,2 11-2-16,3-11 1 15,-3 13 1-15,3-13-1 0,-3 11 4 16,1-11-4-16,-6 13 2 15,5-13-2 1,-29 0 1-16,49 9 0 16,-49-9 2-16,42 0-4 0,-42 0 0 15,39 10 3-15,-39-10-2 16,41 0 5-16,-41 0-2 15,42 0-1-15,-42 0-2 16,53 14 2-16,-28-14 0 16,1 0-1-16,1 0 2 15,-27 0-4-15,52 0 3 16,-52 0-3-16,46-15 3 0,-46 15-2 16,34 0 1-1,-34 0-1-15,29 0 0 16,-29 0 0-16,0 0 1 15,32 0 1-15,-32 0-2 16,0 0 3-16,0 0-3 0,24 0 1 16,-24 0-2-16,0 0 1 15,0 0-3-15,0 0 2 16,0 0 0-16,0 0-2 15,13-23 3-15,-13 23-2 16,0 0 2-16,0 0 0 16,0 0 2-16,-17-29-1 15,17 29 1-15,-22-37 0 16,0 9-2-16,-3-2 3 15,-6-1-4-15,-11-6 5 16,-4 0-6-16,-10 0 3 16,-15-3-3-16,-12-3 2 0,-10-8-2 15,-17-2 3-15,-7-8-2 16,-14 1-2-16,-9-3 3 15,-1 3-2-15,-3-4 1 16,5 4 0-16,5 7 0 16,9 2 0-16,11 8 1 15,9 8 0-15,14-4 0 16,13 8 1-16,17 4 0 15,15 7 1-15,12 6-1 16,34 14 2-16,0 0-1 16,0 0 1-16,44-23-1 15,14 23 2-15,23 12-1 16,19 5 1-16,12 0 0 0,15 5-1 15,2 5 2-15,5-3-3 16,-4 4 1-16,-13 0-1 16,-17-6 1-1,-20-1-2-15,-14-4 1 0,-19 3 0 16,-13-3-2-16,-34-17 2 15,0 23-3-15,0-23-1 16,-64 20 0-16,3-20-1 16,-22 0-1-16,-26-20 2 15,-33-9-3-15,-21-11 3 16,-20-8 0-16,-15-7 1 15,5-2 3-15,3 3-3 16,17 10 1-16,24 4 0 0,32 12 1 16,27 10-2-1,29 11 2-15,21 7 0 16,40 0-2-16,0 0 5 15,0 0-1-15,0 0 2 0,66-11-1 16,5 26 1-16,22 6-1 16,22 3 1-16,21 8-1 15,15 9 0-15,13-1 0 16,-10 7-3-16,-8-12 4 15,-14 6-4-15,-22-9 2 16,-25-6-2-16,-22 3 2 16,-26-10-3-16,-22 9 1 15,-15-28-3-15,-37 37-2 16,-22-29 2-16,-24-8-1 15,-34 0 2-15,-29-34-1 16,-22-23 2-16,-25-20-3 16,-10-8 3-16,8-7-1 0,10-8 2 15,19-1 3-15,27 6-7 16,24 11 6-16,35 16-8 15,21 9 9-15,27 15-6 16,10 4 7-16,22 6-5 16,0 34 3-16,27-11 1 15,20 38-4-15,16 18 7 16,17 12-6-16,16 17 8 15,11 5-9-15,5 13 5 16,3-3-7-16,-13-10 5 16,-16-13-2-16,-20-16 2 15,-10-9-2-15,-25-14-4 16,-31-27 3-16,0 0-1 0,-17-33 0 15,-29-21-1-15,-27-21 3 16,-20-23-7-16,-19-17 9 16,-17-14-5-1,-20-11 3-15,-5-1-2 0,5 9 2 16,13 8-2-16,18 17-2 15,23 25 6-15,17 15-3 16,25 21 4-16,53 46 1 16,0 0 1-16,0 0 1 15,56 69-3-15,22 9 4 16,19 14-1-16,18 17-5 15,22 10 3-15,4 6-5 0,-9-7 3 16,-3-15-4-16,-19-11 6 16,-17-17-8-1,-22-17 5-15,-18-21-2 16,-21-14-2-16,-32-23-3 15,0 0 2-15,0 0-3 0,-29-63 2 16,-27-10 3-16,-15-25-6 16,-22-20 8-16,-9-16-5 15,-11-1 7-15,4 3-6 16,11 14 9-16,13 16-8 15,26 29 3-15,15 28 4 16,44 45 4-16,0 0-3 16,61 83 0-16,22 3 5 15,24 22-10-15,23 23 10 16,14 9-8-16,17 12 3 15,5-6-8-15,-10-13 7 16,-20-21-5-16,-23-20 2 0,-30-29-2 16,-18-17-4-16,-21-20 1 15,-44-26-2-15,0 0 2 16,0-40-3-16,-48-23 1 15,-23-29-4-15,-12-29 10 16,-17-29-3-16,-15-20 3 16,-7-4-2-16,7-3 1 15,13 15-2-15,21 15 5 16,23 32 0-16,16 28-1 15,30 39 5-15,12 48-2 16,47 0 3-16,9 48-2 16,12 25 0-16,17 25 1 15,18 20-3-15,9 11 0 0,5 23 0 16,3 3-2-16,-13 3 2 15,-2-6-3-15,-15-15 5 16,-16-16-6-16,-16-16 2 16,-19-23-5-16,-10-22-1 15,-11-27-1-15,-18-33 3 16,-10-23-3-16,-20-38 1 15,-18-30 3-15,-23-43-4 16,-17-29 5-16,-17-37-2 16,-10-20 3-16,-7-4-6 15,10 6 7-15,12 14-5 16,15 25 1-16,21 39 3 15,23 37 1-15,21 37 4 0,20 40-1 16,0 26 3-16,69 57-2 16,-6 31 1-1,20 23 1-15,12 30 1 16,15 17-2-16,10 19 0 0,-3 8-6 15,-3-8 3-15,-9-11-4 16,-19-19 4-16,-11-15-3 16,-14-28 0-16,-19-15-2 15,-10-27-4-15,-8-14 5 16,-9-20-4-16,-15-28-1 15,0 0 0-15,0-28-1 16,-25-32 1-16,-7-29 4 16,-7-29-3-16,-19-29 1 15,-3-19 3-15,-5-16 1 16,0 1-3-16,5 6 3 15,12 17-4-15,15 23 1 16,7 26 2-16,27 26 1 0,0 28 0 16,0 21 5-16,0 34 1 15,32 0 2-15,0 43-2 16,9 31 0-16,8 30 0 15,10 28 1-15,9 28 0 16,10 21-7-16,5 12 5 16,0 3-7-16,2-12 8 15,-7-21-6-15,-9-19 3 16,-13-29-6-16,-10-31-1 15,-9-25 1-15,-15-25-3 16,-22-34 2-16,0 0-4 16,0-57 5-16,-22-12-2 15,-17-31 8-15,-8-32-8 0,-6-32 3 16,-8-23-1-16,-3-20 2 15,3-2-2-15,12-1 1 16,10 14-1-16,13 22-3 16,11 32 8-16,15 27-1 15,0 34-1-15,17 19 1 16,-5 25 0-16,-12 37 4 15,32-26-1-15,-32 26 0 16,37 63 0-16,-8 11 1 16,7 32 0-16,16 30 3 15,4 30-4-15,7 30 0 16,13 17 0-16,2 9-2 15,-5-5 2-15,3-7-3 0,-10-18 3 16,-8-22-7-16,-9-35 6 16,-12-23-6-1,-8-35-1-15,-10-19 0 16,-6-27-1-16,-13-31-1 0,0 0 0 15,-13-71-1-15,-6-7 2 16,-10-28 7-16,-8-23-7 16,-5-23 5-16,-1-22-4 15,-9-20 4-15,4-9-3 16,9 1 2-16,2 3-2 15,8 13-3-15,7 11 7 16,12 16-1-16,10 12 1 0,0 29-2 16,0 21 1-1,7 23 0-15,5 19 3 16,1 20 3-16,-13 35-1 15,34 14-2-15,-10 44 2 0,5 28 1 16,3 32-1-16,10 26 3 16,-3 28-4-16,7 17-2 15,3 19 1-15,-5-1-1 16,-3-3 2-16,-4-9-4 15,-5-14 5-15,-3-15-7 16,-10-22 5-16,-2-25-6 16,-4-30-1-16,-13-21 1 15,12-22-2-15,-12-20 2 16,0-26-2-16,0 0 0 15,0-37 1-15,-10-13 1 16,-2-18 2-16,2-22 5 16,-9-25-8-16,2-19 3 0,-5-24-4 15,-3-18 5-15,3-13-2 16,5-1 0-16,5 1-1 15,12 13-5-15,0 16 9 16,12 13-2-16,5 26 1 16,5 24 0-16,5 27-1 15,0 19 3-15,-5 19 0 16,5 12 2-16,-27 20-1 15,39 34 0-15,-22 13 1 16,-3 27 0-16,-1 20 0 16,-1 25-1-16,-2 22 0 15,2 24 3-15,0 6 2 16,-12 13-6-16,15 3 3 0,-15-3-4 15,12-13 4-15,-12-9-4 16,10-25 3-16,-10-19-9 16,0-20 0-1,9-30 3-15,-9-17-2 0,0-16 0 16,0-35-2-16,0 0 0 15,0 0 1-15,0 0 1 16,0-60 1-16,0 6-1 16,-14-21 2-16,4-25 4 15,0-23-5-15,-2-25 3 16,-3-14-4-16,15-14 4 15,0-2-3-15,0-4 3 16,15 8-3-16,4 12-1 0,13 15 4 16,2 16 1-1,8 18-2-15,-3 13 3 16,0 20-1-16,-2 14-1 15,-6 11 0-15,-4 16 0 0,-7 6 1 16,-20 33 2-16,29-28-2 16,-29 28-1-16,0 0 3 15,0 43-2-15,0-3 2 16,-10 17 0-16,3 15 1 15,-5 18-4-15,-1 17 4 16,4 18-1-16,-4 8-2 16,1 13 4-16,5 1-4 15,-5-7 1-15,0-5 1 16,-1-11-1-16,6-16 0 15,-5-16 1-15,0-19 0 16,4-22-3-16,8-17 2 16,0-34-7-16,-14 39 2 0,14-39 1 15,0 0-2-15,0 0 0 16,-10-39-4-16,10 5 2 15,0-14-1-15,0-13 7 16,0-17-3-16,0-8-1 16,12-17-1-16,-12-11 1 15,17-4 5-15,-2-7-3 16,-1 6 2-16,6 1-2 15,-3 5 1-15,5 10 1 16,-2 11 1-16,-1 14 0 16,-2 17 0-16,-2 13 1 15,-3 14-2-15,-5 8 2 16,-7 26-1-16,0 0 2 0,0 0 0 15,0 0-2-15,0 0 1 16,10 49 1-16,-10-9 2 16,-10 15-3-1,10 14 2-15,-10 10-1 0,10 9 0 16,0 11 1-16,0 8-2 15,0-4-1-15,0 7 0 16,0-5 1-16,0 3-1 16,0-6-2-16,-9-1 5 15,9 0-5-15,-15-3 5 16,8-1-4-16,-5-2 3 15,2 1-3-15,3-1 6 0,7 1-6 16,-13-4 0-16,13-6 1 16,0 1 0-1,0-13 0-15,0 1-2 16,0-6 1-16,0-9-5 0,0-8 4 15,-12-9-2-15,12-6 1 16,-12-4-2-16,0-3 2 16,12-30 0-16,-20 44 0 15,20-44 2-15,-22 26-2 16,22-26 1-16,0 0 1 15,0 0-1-15,-27-15-17 16,27-14-52-16,0-4-30 16,0-33-24-16,10 2-3 15,-10-28-8-15,29 5 0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8:19.59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A01C2F7-CADC-4235-B254-82A582DE8524}" emma:medium="tactile" emma:mode="ink">
          <msink:context xmlns:msink="http://schemas.microsoft.com/ink/2010/main" type="writingRegion" rotatedBoundingBox="-372,7065 8418,2562 10315,6266 1524,10769"/>
        </emma:interpretation>
      </emma:emma>
    </inkml:annotationXML>
    <inkml:traceGroup>
      <inkml:annotationXML>
        <emma:emma xmlns:emma="http://www.w3.org/2003/04/emma" version="1.0">
          <emma:interpretation id="{212A9024-4F0E-4E54-A530-479D27B4CB9D}" emma:medium="tactile" emma:mode="ink">
            <msink:context xmlns:msink="http://schemas.microsoft.com/ink/2010/main" type="paragraph" rotatedBoundingBox="-372,7065 8418,2562 10315,6266 1524,10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FE3F05-EF80-4272-A646-68780BEAE42F}" emma:medium="tactile" emma:mode="ink">
              <msink:context xmlns:msink="http://schemas.microsoft.com/ink/2010/main" type="line" rotatedBoundingBox="-372,7065 8418,2562 10315,6266 1524,10769"/>
            </emma:interpretation>
          </emma:emma>
        </inkml:annotationXML>
        <inkml:traceGroup>
          <inkml:annotationXML>
            <emma:emma xmlns:emma="http://www.w3.org/2003/04/emma" version="1.0">
              <emma:interpretation id="{A5631A3A-4E6F-4A1E-9688-6D20B4DA0468}" emma:medium="tactile" emma:mode="ink">
                <msink:context xmlns:msink="http://schemas.microsoft.com/ink/2010/main" type="inkWord" rotatedBoundingBox="-372,7065 8418,2562 10315,6266 1524,10769"/>
              </emma:interpretation>
              <emma:one-of disjunction-type="recognition" id="oneOf0">
                <emma:interpretation id="interp0" emma:lang="en-US" emma:confidence="0">
                  <emma:literal>invitation</emma:literal>
                </emma:interpretation>
                <emma:interpretation id="interp1" emma:lang="en-US" emma:confidence="0">
                  <emma:literal>intimation</emma:literal>
                </emma:interpretation>
                <emma:interpretation id="interp2" emma:lang="en-US" emma:confidence="0">
                  <emma:literal>incitation</emma:literal>
                </emma:interpretation>
                <emma:interpretation id="interp3" emma:lang="en-US" emma:confidence="0">
                  <emma:literal>initiation</emma:literal>
                </emma:interpretation>
                <emma:interpretation id="interp4" emma:lang="en-US" emma:confidence="0">
                  <emma:literal>intimation.</emma:literal>
                </emma:interpretation>
              </emma:one-of>
            </emma:emma>
          </inkml:annotationXML>
          <inkml:trace contextRef="#ctx0" brushRef="#br0">-4349 1119 104 0,'0'-45'75'0,"0"45"19"0,-7-36 11 16,7 36-7-16,0 0-6 15,-30-14-11-15,30 14-12 16,-29 32-9-16,12-1-14 16,-3 1-24-16,1 12-23 15,-1-2 2-15,8 11-4 16,2 0 3-16,10-1 0 15,0 6 0-15,13-3-1 16,6-2-1-16,8-3 1 0,5-6-1 16,2-10 0-1,2-8-1-15,-1-16 0 16,6-10-1-16,-9-17 2 15,-3-8-2-15,-9-16 2 0,-6-4 0 16,-6-10 0-16,-8-3 2 16,0 4-1-16,-17-4 2 15,2 7-4-15,-5 2 4 16,1 3-2-16,-8 8 2 15,5 4 1-15,0 8-5 16,3 1-12-16,19 25-31 16,-35-41-13-16,35 41-16 15,0 0-11-15,-31-20-23 16,31 20-10-16,0 0-8 15,0 0 11-15,0 0 58 16</inkml:trace>
          <inkml:trace contextRef="#ctx0" brushRef="#br0" timeOffset="764.4014">-3419 855 83 0,'0'0'112'16,"-30"-23"-3"-16,30 23-1 15,-39 0-9-15,39 0-8 16,-46 23-13-16,46-23-8 16,-49 53-16-16,30-11-16 15,-3 1-26-15,4 6-17 16,6 5-3-16,12 3 1 15,0-1 2-15,0 1-2 16,20-12 3-16,-1-4 1 0,11-6 1 16,1-11-1-16,8-9 2 15,-2-15-2-15,0 0-1 16,-3-16-1-16,2-5-6 15,-9-8-29-15,5-2-28 16,-3-1-22-16,-2-7-29 16,2 7-5-16,-12-9-13 15,13 6 2-15,-23-10 62 16</inkml:trace>
          <inkml:trace contextRef="#ctx0" brushRef="#br0" timeOffset="1154.402">-3105 714 295 0,'0'0'142'0,"0"0"-12"16,0 29-34 0,12 0-14-16,1 12-26 0,4 1-30 15,-3 11-28-15,6 6 1 16,-3 0-1-16,2 0 0 15,1-5 0-15,-8-8 0 16,0-11 0-16,1-7-3 16,-13-28-26-16,0 0-33 15,0 0-36-15,29 0-20 16,-29-28-15-16,0 28-8 15,10-64 0-15,2 32 70 0</inkml:trace>
          <inkml:trace contextRef="#ctx0" brushRef="#br0" timeOffset="1591.2028">-3049 813 147 0,'17'-45'93'16,"18"9"9"-16,6-5-1 15,10 9-12-15,8 3-8 16,-1 10-9-16,6 19-13 16,-6 0-13-16,-6 30-20 15,-6 3-23-15,-12 13-2 0,-14 13-2 16,-8 2-1-16,-19 5 1 15,-6 1 0-15,-9-2-2 16,-4-12 0-16,-9-5 0 16,6-8-1-16,-5-16 2 15,5-11-7-15,29-13-34 16,-44 0-25-16,44 0-28 15,-20-53-13-15,20 9-7 16,0 1-7-16,8-9-3 16,14 7 16-16</inkml:trace>
          <inkml:trace contextRef="#ctx0" brushRef="#br0" timeOffset="1294.8023">-2836 783 366 0,'0'0'141'16,"14"44"-19"-16,-4-5-31 15,5 15-21-15,-3-1-30 16,7 12-43-16,1 2 2 15,-1 3-1-15,6 0 1 16,-8 0-2-16,0-14 3 16,0-6 0-16,-5-10-1 15,-4-12-1-15,-8-28-1 16,12 32-8-16,-12-32-36 15,0 0-23-15,-15-26-20 16,15 26-14-16,-29-48-7 0,9 19-9 16,-9-11-9-16,0 6 5 15</inkml:trace>
          <inkml:trace contextRef="#ctx0" brushRef="#br0" timeOffset="1856.4033">-2424 519 375 0,'34'26'122'0,"-19"6"-7"15,2 5-19-15,5 5-24 16,-3 2-35-16,1-1-36 16,-1-1-3-16,3 0 2 15,-5-5-1-15,-2-9 0 16,-15-28-2-16,20 40 3 15,-20-40-20-15,0 0-35 16,0 0-27-16,0 0-28 0,0 0-12 16,-17-29-12-1,2-2-1-15,15 5-9 16</inkml:trace>
          <inkml:trace contextRef="#ctx0" brushRef="#br0" timeOffset="390.0007">-3895 843 347 0,'0'0'115'15,"0"0"-10"-15,-30 18-6 16,6 13-15-16,5 9-27 0,-6 4-33 15,3 6-21-15,3 9-4 16,4 4-1-16,15 3 4 16,-7 6-5-1,14-9 1-15,5-2 2 0,8-8-2 16,7-9 3-16,2-11-4 15,5-8 2-15,-2-14-3 16,-1-11 3-16,-4 0-4 16,0-11-5-16,-27 11-35 15,42-36-33-15,-42 36-32 16,26-42-14-16,-26 12-11 15,0 30-5-15,30-59-1 0</inkml:trace>
          <inkml:trace contextRef="#ctx0" brushRef="#br0" timeOffset="2714.4048">-2297 260 232 0,'0'0'131'15,"0"0"-13"-15,41 0-16 16,-41 0-17-16,49 55-18 16,-17-10-15-16,2 17-25 15,0 4-24-15,8 8-3 16,-8 7 1-16,-2 1-2 15,-8-5 1-15,0-13-1 16,-7-9-2-16,-9-7 2 16,-8-19-2-16,0-29-21 0,0 28-21 15,0-28-17-15,-34-22-13 16,34 22-4-16,-47-46-9 15,20 15-5-15,-2 1 0 16,-3-3 28-16,3 4 30 16,-3 3 38-16,6 5 17 15,26 21 10-15,-37-34 17 16,37 34 17-16,0 0 12 15,0-29 9-15,0 29-10 16,54-25-17-16,-10 9-7 16,7-12-2-16,12-3-9 15,3-6-11-15,7-3-12 16,-4-1-11-16,-1 1-5 0,-12 6 1 15,-7 8 1-15,-17 5-1 16,-32 21 1-16,31 0-3 16,-31 0 3-1,-24 36-5-15,-3-10 5 0,-7 4-4 16,-5 8 0-16,0-1 1 15,-3 1-1-15,8-1 1 16,5-4-1-16,7 1 0 16,7-4-1-16,15-1 2 15,0-4-1-15,0 2 2 16,0-27-1-16,42 43-2 15,-42-43 3-15,51 28-1 16,-22-19 2-16,-2-9-2 0,2 0 1 16,-2-14-2-1,-27 14 2-15,37-48 0 16,-25 12-1-16,-5-6 1 15,-7-1-5-15,0-4 6 0,0 5-3 16,0 5 1-16,0 1-2 16,0 36 2-16,0-37-1 15,0 37 1-15,0 0 0 16,0 0-2-16,30 34 1 15,-13-6 0-15,5-1 3 16,0 8-4-16,7-2 2 16,0 2-1-16,0-2 2 15,1-8-1-15,1-2 0 16,1-5 1-16,-3-10-4 15,-2-8 3-15,0 0-7 16,-27 0-25-16,37-15-35 16,-37 15-20-16,29-34-23 0,-29 2-9 15,15 5-8-15,-15-20-3 16,0 3 9-16</inkml:trace>
          <inkml:trace contextRef="#ctx0" brushRef="#br0" timeOffset="2953.4053">-1241-96 310 0,'0'0'124'15,"-7"-24"-13"-15,7 24-13 16,7 56-19-16,8-3-22 16,7 17-29-1,0 10-28-15,5 9 1 16,-3 3-3-16,5-3 3 15,-2-5-3-15,-5-11 3 16,-2-11-2-16,-1-10 1 16,-11-15-2-16,-8-8-19 15,0-29-53-15,0 33-37 0,0-33-23 16,-49 0 0-16,2 0 1 15,-4 0-6 1</inkml:trace>
          <inkml:trace contextRef="#ctx0" brushRef="#br0" timeOffset="-23306.4409">-4 0 134 0,'0'0'143'0,"0"0"-39"16,0 0-8-16,0 0-3 15,-7 41-6-15,7-41-7 16,34 65-17-16,-17-21-30 16,15 9-31-16,0 17-2 0,4 4 2 15,1 4-2-15,4 5 2 16,-4 6-2-1,-3-5 1-15,3 4-2 16,-6-10 2-16,-6-4-3 0,2-7-1 16,-8-5 2-16,-2-9-2 15,-2-11 2-15,-3-4-2 16,-12-38-1-16,15 41-8 15,-15-41 0-15,0 0 1 16,0 0 0-16,0-41 0 16,0 41-53-16,-20-51-48 15,-2 11-17-15,13 10-7 0,-18-12 0 16,7 10-4-16</inkml:trace>
          <inkml:trace contextRef="#ctx0" brushRef="#br0" timeOffset="3639.8065">-4656 2513 332 0,'0'0'137'0,"0"0"-31"0,0 0-19 16,0 28-16-16,0 12-19 15,21 16-31-15,1 6-22 16,3 13-5-16,4 6 4 15,3 1-4-15,2 3 7 16,-5-9-1-16,1-6-1 16,-6-14 1-16,0-9-1 15,-7-13 0-15,-17-34-34 16,30 21-30-16,-30-21-29 15,22-37-18-15,-22-7-10 16,22-1-1-16,-15-13-2 16,8 3 12-16</inkml:trace>
          <inkml:trace contextRef="#ctx0" brushRef="#br0" timeOffset="3827.0068">-4159 2714 404 0,'-24'19'114'0,"9"4"-13"15,-7 16-14-15,12 9-31 16,-2 1-32-16,12 5-23 15,0-2-2-15,27-8 0 16,0-7 2-16,10-10-1 16,2-16 1-16,5-11 0 15,-5-15 0-15,2-12-1 16,-12-15 2-16,-9-4-1 0,-8-6-1 15,-12 1-1 1,-10-1 1-16,-9-6 4 16,-8 13-4-16,-10 1-2 15,6 12-43-15,-11 1-20 16,8 5-26-16,5 6-20 0,4 0-12 15,25 20-12-15,-19-32-3 16,19 32 53-16</inkml:trace>
          <inkml:trace contextRef="#ctx0" brushRef="#br0" timeOffset="4622.6082">-4098 2207 271 0,'0'0'148'0,"0"0"-34"16,0 0-26-16,30 41-22 15,-1-4-8-15,3 14-26 0,7 6-15 16,2 11-15-16,1 4-4 16,1-4 2-16,-1 2-4 15,-6-8 4-15,-6-9-6 16,-6-13 7-16,-4-3-1 15,-20-37 0-15,17 37 0 16,-17-37 1-16,0 0 0 16,0 0 1-16,0 0-1 15,-42-34-1-15,23 5 0 16,-6-8 1-16,6-7 4 15,2-4-6-15,2-7 6 16,8 7-7-16,7-4 8 16,0 8-6-16,12 7 5 0,10 11-5 15,-22 26-2-15,51-16 2 16,-24 16-1-1,-3 28 0-15,-2-2-1 16,-5 14 1-16,-7 3-6 0,-10 5 7 16,0-4-5-16,0 0 4 15,-7-3-4-15,7-14 5 16,-12 2-6-16,12-29 6 15,-8 28 1-15,8-28-2 16,0 0 1-16,0 0 0 16,0 0 0-16,10-39 2 15,0 10 3-15,5 2-4 16,2-13 3-16,5-2-4 0,4-8 4 15,6-3-4 1,2-5 4-16,8-2-3 16,-3 2-2-16,7-2 1 15,-2 5 0-15,-5 9 0 0,0 5 1 16,-12 7-1-16,-5 9 1 15,-22 25-2-15,10-36 2 16,-10 36 1-16,-25-9-2 16,-1 9 1-16,-4 0-3 15,-1 19 3-15,-1 3-1 16,7 10 0-16,1 12-1 15,7 4 1-15,5 12-1 16,12 10 0-16,0 0-4 16,24-3 3-16,-2-4-3 15,7-5 5-15,8-15-4 16,2-12 1-16,5-19-24 15,0-12-69-15,2-20-32 0,-7-14 1 16,0-2 0-16,-14-18-8 16,-3 6-3-16</inkml:trace>
          <inkml:trace contextRef="#ctx0" brushRef="#br0" timeOffset="-1856.4032">-3036 2066 247 0,'0'0'168'15,"0"0"-44"-15,0 0-32 16,0 0-8-16,7 27-16 16,20 5-20-16,2 8-31 15,12 15-11-15,13 19 0 16,5 18-6-16,14 12 5 15,7 7-6-15,1 7 5 16,2-3-5-16,-3 1 4 16,-4-8-7-16,-10-15 3 15,-5-13 3-15,-12-11-3 16,-13-12 2-16,-4-4-1 0,-5-14 0 15,-5-6-2-15,-8-1 4 16,4-5-3-16,-18-27-1 16,22 35-1-1,-22-35-3-15,0 0-2 0,0 0-46 16,0 0-63-16,9-28-31 15,-28-21-20-15,2 10-3 16,-22-29 0-16</inkml:trace>
          <inkml:trace contextRef="#ctx0" brushRef="#br0" timeOffset="-21372.0375">-1851-972 182 0,'0'0'115'0,"-7"-27"-7"16,7 27-5-16,0 0-8 15,0 0-9-15,0 0-12 16,-22 25-17-16,22-25-29 15,0 54-18-15,0-14-3 16,12 10-2-16,-2 7-2 16,-3 12-4-16,3 5 5 15,-3 2-4-15,-7 0 1 16,13 1-2-16,-13-1 1 15,0-8-4-15,0-5 2 0,0-12 1 16,0 0-2-16,7-11 1 16,-7-9-1-16,0-31-3 15,0 32-3-15,0-32-3 16,0 0 1-16,0 0-3 15,10-37 0-15,-10 8-41 16,0-2-39-16,0-2-20 16,-12-13-10-16,12 9-2 15,-15-14-13-15,15 16-3 16</inkml:trace>
          <inkml:trace contextRef="#ctx0" brushRef="#br0" timeOffset="-20888.4367">-2080-1058 4 0,'0'0'97'16,"0"0"-21"-16,32 0-11 16,-32 0 23-16,49-19 1 15,-18 9-6-15,6 2-1 0,7 8-4 16,2-11-10-16,3 11-10 15,0 0-21 1,0 14-31-16,-6 2 2 16,-4 9 0-16,-4 2-2 0,-9 6 1 15,-8 4-1-15,-6 2 1 16,-12 6-3-16,0-5 0 15,-15 2-4-15,-4 2 2 16,-6-1-2-16,-4-4 0 16,-5 3 3-16,-3-11-3 15,-2-3 1-15,3-5-3 16,4-5 0-16,0-7-6 15,32-11-1-15,-44 0-13 16,44 0-23-16,0 0-27 16,-17-41-27-16,17 41-19 15,12-28-8-15,-12 28-8 16,30-24-8-16,-1 24 34 0</inkml:trace>
          <inkml:trace contextRef="#ctx0" brushRef="#br0" timeOffset="-20170.8354">-1199-1112 119 0,'0'0'111'16,"0"0"1"-16,0 0-4 0,0 0-5 16,0 0-6-16,-15 40-10 15,15-40-16-15,-27 55-19 16,8-23-27-1,2 5-24-15,2 0-1 0,0-3 0 16,1 4-3-16,6-3 2 16,-1-4-2-16,9-2 2 15,0-4-3-15,0-25 1 16,12 40-1-16,-12-40 3 15,22 30-2-15,-22-30 2 16,27 16-1-16,-27-16-1 16,27 7 0-16,-27-7-2 15,0 0 3-15,29-12-4 0,-29 12 2 16,12-32-2-1,-12 32 4-15,20-42-1 16,-13 13 1-16,5 0 1 16,0-5-2-16,-2 2 3 0,0-2 0 15,-3 0-1-15,-7 3-1 16,12 3 2-16,-12 3-1 15,0 25 3-15,0-41-1 16,0 41-1-16,0 0 3 16,0-26 0-16,0 26 2 15,0 0-2-15,0 0 1 16,20 35-2-16,-20-35 2 15,14 43-2-15,-1-17-1 16,-1 3 1-16,3 2-4 16,-6 1 4-16,6-1-3 15,-3 0 1-15,3-1-2 16,-3-4 3-16,0-1-2 0,-12-25 1 15,27 33-3-15,-27-33 0 16,0 0 1-16,29 13-2 16,-29-13-35-16,0 0-34 15,0 0-26-15,22-31-23 16,-22 31-1-16,12-35-13 15,-12 35-3-15,10-37 37 16</inkml:trace>
          <inkml:trace contextRef="#ctx0" brushRef="#br0" timeOffset="-19640.4345">-848-1110 265 0,'-7'-26'129'0,"7"26"-16"16,0 0-14-16,12 26-16 15,-12-26-17-15,24 37-20 16,-6-11-19-16,-4 3-25 16,6 3 1-16,-3-4-2 15,-3 3 0-15,1-1-2 16,0-1 4-16,-15-29-1 15,19 48-2-15,-19-48 1 16,15 37-3-16,-15-37 3 16,10 31-1-16,-10-31-1 0,0 0 0 15,0 30 1-15,0-30 0 16,0 0 1-1,0 0-1-15,0 0-1 16,0 0 1-16,0 0-2 0,0 0 2 16,0 0-3-16,-25-9-1 15,25 9-1-15,-17-26 1 16,17 26 0-16,-17-37-2 15,17 11 3-15,-12 0-3 16,12-3 4-16,0-1 0 16,0 2 1-16,17-3-1 15,-5 6 3-15,3-1-2 16,-15 26 3-16,41-47-3 0,-41 47-1 15,42-40 0 1,-42 40-12-16,41-34-30 16,-41 34-28-16,39-21-20 15,-39 21-13-15,32-11-2 0,-32 11-2 16,0 0 1-16,29 0 11 15</inkml:trace>
          <inkml:trace contextRef="#ctx0" brushRef="#br0" timeOffset="-19328.4339">-375-1102 371 0,'0'0'117'16,"15"43"-7"-16,-15-43-15 15,15 52-14-15,-15-20-27 16,12 2-42-16,0 2-11 15,-2 3-1-15,0-4-1 0,-1-4 1 16,-1-2 1-16,-8-29-3 16,19 37 1-16,-19-37-2 15,0 0 3-15,0 0-1 16,0 0-2-16,0 0-3 15,0 0-14-15,0 0-31 16,0 0-28-16,10-30-23 16,-10 30-10-16,-15-54-7 15,1 15 0-15,6-4 4 16,-11-9 16-16</inkml:trace>
          <inkml:trace contextRef="#ctx0" brushRef="#br0" timeOffset="-18751.2329">-160-1045 263 0,'0'0'126'0,"27"15"-14"16,-27-15-16-16,37 0-14 15,-8-9-12-15,0-8-15 16,8 0-29-16,2-6-26 0,-3-3 0 15,1-4 0 1,2-1 0-16,-7 3-1 16,0 3 0-16,-32 25-1 15,39-45 2-15,-39 45 0 0,17-32 1 16,-17 32 0-16,0 0-1 15,0 0 1-15,0 0-1 16,-30-22 1-16,30 22-1 16,-34 0 1-16,34 0 0 15,-36 18 2-15,36-18 0 16,-35 27-2-16,35-27 3 15,-31 44-2-15,19-15 2 16,-1 8-4-16,6 7 2 16,7 1-4-16,0 7 2 15,0-2-1-15,0-2-1 16,15-4 0-16,2-4-2 0,0-9 2 15,2-5-1-15,8-9 1 16,-27-17-2-16,47 20 3 16,-47-20-1-16,41 0 1 15,-41 0-5-15,41-18-44 16,-41 18-26-16,32-45-27 15,-12 16-18-15,-11-5-10 16,9 2-10-16,-18-14-5 16</inkml:trace>
          <inkml:trace contextRef="#ctx0" brushRef="#br0" timeOffset="-17643.631">423-1561 279 0,'0'0'129'16,"0"0"-22"-1,15 28-8-15,-5 1-20 0,4 14-13 16,3 6-23-16,8 12-19 16,-3 4-23-16,2 4 3 15,-2 4-4-15,-2-6 0 16,7 0 1-16,-10-6-1 15,2-12 2-15,-4-6-3 16,-3-12 1-16,-12-31-2 16,17 34 1-16,-17-34 1 15,0 0-2-15,0 0 1 0,0 0-3 16,0 0-9-16,0 0-38 15,-24-13-20 1,24 13-9-16,-39-24-9 16,39 24 0-16,-47-23 2 0,23 15 6 15,-5 0 21-15,29 8 53 16,-49-13 35-16,49 13 28 15,-44 0 13-15,44 0 9 16,-29 0 2-16,29 0-1 16,0 0-10-16,0 0-15 15,17-35-14-15,-17 35-20 16,56-39-4-16,-12 10-7 15,9-2-4-15,6-4-1 16,7-6-1-16,0 4-3 16,0-3 2-16,-3 6 0 15,0 3-1-15,-11 4 0 16,-11 6 0-16,-7 8-2 0,-4 1 0 15,-30 12 1-15,34 0-2 16,-34 0 2-16,0 0 0 16,0 0 1-16,0 0 0 15,-12 23-1-15,12-23-1 16,-32 26 1-16,32-26 0 15,-39 32-1-15,39-32 1 16,-44 30-2-16,44-30 3 16,-37 38 1-16,37-38-1 15,-29 50 3-15,17-21-3 16,4 2 0-16,-1 6 0 15,9-2 0-15,0 4-1 16,0-3-2-16,12-4 2 0,-2-4-3 16,4-3 4-16,-14-25-2 15,39 32 1-15,-39-32 0 16,47 12 1-16,-47-12-1 15,39-16-2-15,-39 16 0 16,36-33 1-16,-21 4 1 16,-3-4-4-16,-2-3 3 15,-10-4-4-15,10-2 4 16,-10-3 0-16,9 6 0 15,-9-2-1-15,8 9 2 16,-8 4 0-16,0 28 2 16,12-37 0-16,-12 37-1 15,0 0 1-15,0 0-2 0,0 0 4 16,0 0-4-1,29 34 1-15,-17-5-2 16,3 2 1-16,5 6-1 16,-3 2 1-16,10 2 1 0,-6-5-2 15,-3-2 2-15,1-3 0 16,-19-31-2-16,37 47 0 15,-37-47 2-15,27 32-1 16,-27-32 0-16,0 0 1 16,29 31-3-16,-29-31 2 15,0 0-2-15,27 11 0 16,-27-11-27-16,0 0-26 0,0 0-23 15,22-34-18 1,-22 8-12-16,0 26-8 16,12-58-4-16,-12 27-5 15,0-15 52-15</inkml:trace>
          <inkml:trace contextRef="#ctx0" brushRef="#br0" timeOffset="-17300.4304">1560-1456 357 0,'17'-24'113'0,"-17"24"-11"15,0 0-10-15,32 11-17 16,-32-11-19-16,42 52-38 16,-18-15-14-16,0 11 1 15,8 7 0-15,-5 5 1 16,0 3-1-16,-3-2-2 15,-2-4-1-15,0-2 0 0,-5-10-2 16,-2-6-2-16,-5-10 0 16,-10-29-3-16,17 37 1 15,-17-37-1-15,0 0 1 16,0 0 1-16,0 0 0 15,0 0-8-15,0 0-31 16,14-35-27-16,-14 35-30 16,0-31-18-16,0 31-12 15,10-26-9-15,-10 26-14 16,0 0 92-16</inkml:trace>
          <inkml:trace contextRef="#ctx0" brushRef="#br0" timeOffset="-16910.4297">2273-1493 270 0,'0'0'143'0,"0"-31"-31"15,0 31-24-15,0 0-14 16,0 0-12-16,31 31-17 16,-11-2-28-16,-3 4-18 15,10 15 5-15,-8 3-4 16,8 6 2-16,-5 1-3 15,3 5 3-15,-6-2-2 16,-2-2 0-16,0-6 1 16,-4-8-3-16,-1-6 3 15,-12-8-1-15,0-31 0 0,17 40-2 16,-17-40 0-16,0 0 1 15,0 0-1-15,0 0-8 16,0 0-40-16,0 0-32 16,0 0-22-16,34-37-12 15,-34 37-5-15,24-44-5 16,-9 15 0-16</inkml:trace>
          <inkml:trace contextRef="#ctx0" brushRef="#br0" timeOffset="-16536.029">2836-1217 385 0,'0'0'118'16,"0"0"-8"-16,-26 26-14 16,11 2-24-16,-2 7-47 15,0 9-23-15,2 1-3 16,5 8 3-16,10-3-2 15,0 4 1-15,0-9-3 16,10-6 2-16,7-9-1 16,-17-30 1-16,51 19-1 15,-21-27-1-15,1-10 2 16,-1-12-2-16,-6-5 3 15,-7-6-3-15,-7-1 2 16,-10-2-2-16,-10 4 2 16,-7 2-2-16,-5 10 2 0,-5 5 0 15,0 2-1-15,27 21 2 16,-41-22-3-16,41 22-28 15,-27-13-31 1,27 13-27-16,0 0-15 0,0 0-13 16,0 0-6-16,0 0-6 15,32-33-1-15</inkml:trace>
          <inkml:trace contextRef="#ctx0" brushRef="#br0" timeOffset="-15553.2273">2941-1490 176 0,'0'0'157'0,"0"0"-24"15,0 0-32-15,39 52-18 0,-17-18-15 16,8 16-13-16,-1-2-29 15,7 11-14-15,1-3-11 16,0 2 1-16,2-3-3 16,-10-5 1-16,-5-6-1 15,-4-9 2-15,-5-7-4 16,-15-28 5-16,17 40-1 15,-17-40-3-15,0 0 2 16,0 0-6-16,0 0 0 16,0 0-2-16,0 0 0 15,-27-24-3-15,27 24 2 16,-25-42-1-16,18 16 5 0,-3-8 1 15,10-4 4-15,-7-1 0 16,7-6-1-16,10 2 1 16,4 1 1-16,3 2 1 15,10 8-1-15,5 9 6 16,5 8-2-16,4 15 2 15,-2 0 1-15,5 18 0 16,-7 7 0-16,2 10-2 16,-15 5-1-16,0 7 0 15,-14-1-3-15,-10 5 1 16,0-4-1-16,-10-5 1 15,-4-5-4-15,-3-6 3 16,17-31-1-16,-39 42-3 0,39-42-2 16,-32 14 2-16,32-14-4 15,-24 0 1-15,24 0 0 16,0 0-2-16,-15-43 2 15,15 43-2-15,12-41 5 16,-12 41-3-16,25-51 4 16,-1 17-2-16,-2 0 3 15,7-5 1-15,3 2-1 16,4-3 1-16,4 2-1 15,-1 1 1-15,9-1 0 16,6 10 3-16,0-3-2 16,-1 7 0-16,4 2-2 15,-6 2 4-15,0 2-4 0,-7 0 0 16,-10 1-1-16,-7 1-4 15,-27 16 4 1,34-32-4-16,-34 32 5 16,0-28-1-16,0 28 4 0,0 0 0 15,-34-26 4-15,34 26 1 16,-42 0 0-16,18 0 0 15,-3 8 0-15,-2 12-3 16,5 4-2-16,-6 10-1 16,6 10-1-16,2 9 0 15,7 5-1-15,3 2 1 16,12-2-1-16,10 0-2 15,4-7 1-15,8-8 1 16,5-8-2-16,7-12 1 16,-2-12-5-16,2-11-3 15,-4 0-9-15,-4-19-81 16,-9-17-39-16,5 7-21 0,-22-24-5 15,25 8-1-15,-25-23 104 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8:14.02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1120 54 53 0,'0'0'36'0,"0"0"1"16,0 0-1-16,0 0 3 15,0 0 3-15,0 0 4 16,27 8-1-16,-27-8-1 15,0 0 4-15,32 18 5 16,-32-18 8-16,31 16-2 16,-31-16-8-16,39 18-2 0,-39-18-9 15,37 18-4-15,-37-18-11 16,34 25-8-16,-34-25-14 15,29 26-3 1,-29-26 2-16,30 31-3 16,-30-31 2-16,0 0-1 0,36 35 0 15,-36-35-1-15,0 0 1 16,32 20 0-16,-32-20 1 15,0 0-1-15,0 0-1 16,29 17 2-16,-29-17-2 16,0 0 2-16,0 0-1 15,30 26 0-15,-30-26-2 16,0 0 4-16,34 29-3 0,-34-29 1 15,0 0 1 1,34 23-2-16,-34-23 2 16,0 0-1-16,29 19 2 15,-29-19-3-15,0 0 1 0,0 0-1 16,27 23 2-16,-27-23-1 15,0 0 0-15,0 0 0 16,32 29 1-16,-32-29 0 16,0 0 0-16,24 32 0 15,-24-32 0-15,20 26 0 16,-20-26 0-16,0 0 2 15,36 36-2-15,-36-36-1 16,25 19 0-16,-25-19 0 16,0 0 3-16,31 31-9 15,-31-31 7-15,25 26-8 16,-25-26 7-16,19 29-5 15,-19-29 5-15,20 28-5 0,-20-28 2 16,0 0 5-16,32 35-3 16,-32-35 1-16,26 17 0 15,-26-17 0-15,0 0 1 16,32 34 1-16,-32-34-2 15,20 26-1-15,-20-26 1 16,24 29 0-16,-24-29 0 16,17 29-1-16,-17-29 0 15,20 31-1-15,-20-31 3 16,19 26-2-16,-19-26 3 15,0 0-1-15,27 36-2 16,-27-36 3-16,20 28-2 16,-20-28 0-16,17 28 0 0,-17-28 0 15,14 31-2-15,-14-31 3 16,15 31 0-16,-15-31-3 15,19 30 2 1,-19-30 0-16,17 29 2 0,-17-29-2 16,22 29 0-16,-22-29-2 15,22 29 2-15,-22-29 0 16,22 29 1-16,-22-29 0 15,27 34-3-15,-27-34 4 16,25 29-2-16,-25-29 0 16,22 27 0-16,-22-27 0 15,17 26-2-15,-17-26 3 16,19 31 0-16,-19-31 0 0,17 27 0 15,-17-27 0 1,22 32 1-16,-22-32-2 16,17 34 0-16,-17-34-1 15,17 36 0-15,-17-36 0 0,15 34 1 16,-15-34 1-16,17 31-3 15,-17-31 3-15,22 32-2 16,-22-32 2-16,24 26-2 16,-24-26 1-16,0 0-3 15,30 32 4-15,-30-32-2 16,0 0 1-16,22 28 1 15,-22-28-2-15,0 0 4 16,27 32-3-16,-27-32 0 16,19 25-1-16,-19-25 1 15,17 27 1-15,-17-27 1 16,17 25 0-16,-17-25-4 15,15 26 3-15,-15-26-1 0,0 0 1 16,22 33-1-16,-22-33 0 16,0 0-2-16,29 34 1 15,-29-34 0-15,0 0 2 16,27 28-1-16,-27-28 0 15,0 0 2-15,17 26-2 16,-17-26-1-16,0 0 0 16,15 29 2-16,-15-29-3 15,0 0 3-15,14 28 1 16,-14-28-5-16,0 0 4 15,10 35-1-15,-10-35 1 16,10 26-1-16,-10-26-1 16,0 0 0-16,17 34 1 0,-17-34 0 15,19 30 3-15,-19-30-3 16,17 30 0-16,-17-30 1 15,15 32-1 1,-15-32-1-16,10 33 1 0,-10-33 0 16,0 30-3-16,0-30 3 15,0 32 0-15,0-32-1 16,-10 37 2-16,10-37-1 15,0 34-1-15,0-34 1 16,-10 37-1-16,10-37 0 16,0 36 1-16,0-36 0 15,0 34 2-15,0-34-2 0,0 26 1 16,0-26 1-16,-9 24-1 15,9-24-1 1,-8 30 0-16,8-30 0 16,-12 38-1-16,12-38 1 0,-15 37 1 15,15-37-1-15,-12 37 1 16,12-37 0-16,-12 32-2 15,12-32 2-15,-7 26-2 16,7-26 1-16,0 0 0 16,0 36-2-16,0-36 3 15,-10 30-1-15,10-30 0 16,0 35 1-16,0-35-1 15,-7 36-1-15,7-36 1 16,0 44 0-16,0-44 0 16,-17 40-1-16,17-40 2 15,-13 40 1-15,13-40-1 16,-12 42-1-16,12-42 0 0,-10 39 1 15,10-39-1-15,-9 37 0 16,9-37 0-16,-8 34-2 16,8-34 3-16,0 30-1 15,0-30 0-15,-14 35 1 16,14-35 0-16,-10 31-2 15,10-31 2-15,-15 37-2 16,15-37 0-16,-7 39 1 16,7-39 0-16,-10 35 0 15,10-35 1-15,0 35 1 16,0-35-2-16,0 31 1 15,0-31-1-15,-7 29 0 16,7-29 1-16,0 32-4 0,0-32 4 16,-10 28-2-16,10-28 1 15,0 29-1-15,0-29 2 16,-12 25-2-16,12-25 1 15,0 0 0-15,0 36 0 16,0-36-1-16,0 0 1 16,-10 31 2-16,10-31-3 15,0 0 2-15,0 32 1 16,0-32-2-16,0 0 0 15,-10 28 0-15,10-28 0 16,0 0-2-16,0 0 3 16,0 32-1-16,0-32-1 15,0 0 1-15,0 0-1 0,0 0 0 16,0 0-1-1,0 0 0-15,0 0 0 16,0 0 0-16,-31 8 0 16,31-8 1-16,0 0 1 0,0 0 2 15,-27 13 0-15,27-13 0 16,0 0-6-16,-27 26 6 15,27-26-6-15,-27 16 5 16,27-16-5-16,0 0 4 16,-32 21-4-16,32-21 5 15,0 0-1-15,-26 8 0 16,26-8-1-16,0 0 0 16,0 0 0-16,-35 0 0 15,35 0-3-15,0 0 4 16,-34 0 0-16,34 0-1 15,0 0 3-15,-31 0-2 16,31 0 0-16,-27 0 0 0,27 0 0 16,-25 0-1-16,25 0 1 15,-27 0 0-15,27 0 0 16,-26 0 0-16,26 0 0 15,0 0 0-15,-32-18-1 16,32 18 1-16,0 0-1 16,-27-19-1-16,27 19 3 15,0 0-3-15,-29-23 6 16,29 23-5-16,0 0 4 15,-34-28-5-15,34 28 6 16,0 0-4-16,-34-15 0 16,34 15 0-16,-27-10 0 15,27 10-1-15,-27 0 3 0,27 0 0 16,-25-13-2-16,25 13-1 15,-26-8 1-15,26 8 0 16,0 0 0-16,-37-16-1 16,37 16-1-16,-27-8 0 15,27 8 2-15,-29-12 3 16,29 12-4-16,-29-14 1 15,29 14-1-15,-25-11 1 16,25 11-1-16,-29-11 0 16,29 11 0-16,-27-15-3 15,27 15 6-15,-24-15-1 16,24 15 0-16,-27-11-3 0,27 11 2 15,0 0 0-15,-34-23 1 16,34 23-1-16,-27-13 0 16,27 13-2-1,-27-13 2-15,27 13 2 0,-29-14-2 16,29 14 0-16,-27-13-1 15,27 13 1-15,-27-10-1 16,27 10 1-16,0 0 0 16,-37-17-2-16,37 17 3 15,-29-15 1-15,29 15-3 16,-32-17 1-16,32 17 0 15,-36-19-1-15,36 19 1 16,-37-19-1-16,37 19 0 0,-41-19-2 16,41 19 4-1,-47-21 1-15,47 21-2 16,-46-27 1-16,22 14-2 15,-3 1 2-15,27 12-1 0,-49-29 1 16,49 29-1-16,-49-29-2 16,49 29 4-16,-46-19-1 15,46 19-1-15,-44-20 0 16,44 20-1-16,-42-21 0 15,16 13 2-15,26 8-2 16,-47-14 1-16,47 14-1 16,-46-12 3-16,46 12 0 15,-46 0-2-15,46 0 1 16,-42-8-2-16,42 8 2 15,-41 0-1-15,41 0 0 16,-42-9-2-16,42 9 0 16,-36 0 3-16,36 0 0 0,-37-12 1 15,37 12-3-15,-34 0 1 16,34 0 0-16,-32-14 0 15,32 14 0-15,-29 0 0 16,29 0-1-16,-27 0 1 16,27 0 1-16,-24-8-2 15,24 8 1-15,0 0 0 16,-32-12 0-16,32 12 0 15,0 0 0-15,-37-20-1 16,37 20 0-16,0 0 0 16,-31-19 2-16,31 19 1 15,0 0-3-15,-37-25 1 16,37 25 0-16,0 0-1 0,-32-34 1 15,32 34 2-15,-29-25-3 16,29 25-2-16,-24-35 4 16,24 35-2-1,-27-35 1-15,27 35-1 0,-22-31 1 16,22 31-1-16,-20-37 1 15,20 37 1-15,-12-37-1 16,12 37 1-16,-20-41 0 16,20 41 1-16,-17-40-2 15,17 40 0-15,-14-37-1 16,14 37 0-16,-10-37 0 15,10 37 0-15,-10-39 0 16,10 39-1-16,-12-38 3 0,12 38-2 16,-10-45 4-1,10 45-4-15,-12-48 2 16,12 48-2-16,-10-50 2 15,10 25-2-15,0-2 1 0,-7-3 0 16,7 1-2-16,0-3 3 16,0-2-2-16,-10 0 2 15,10-1-1-15,0 5 0 16,0 3-1-16,0-2 1 15,0 0-1-15,0 3 1 16,0 26 0-16,0-52 1 16,12 20 2-16,-2 2-4 15,-10-4 3-15,17 1-4 16,-9 1 4-16,6-2-4 15,-2 2 3-15,1 1-3 16,-4 2 0-16,6 0 3 16,-3 0-2-16,3 3 1 0,2-2 0 15,-2 1 0-15,4-1-1 16,-2-7 0-16,8 4 1 15,-3-6-2-15,2 0 3 16,0-4-1-16,1 3 2 16,-3 1-3-16,2-4 1 15,-2 8-1-15,-2-2 1 16,-3 3-1-16,0 0 1 15,2 4-2-15,-2-7 0 16,0 5 3-16,1 0 1 16,-4 1-3-16,3-2 1 15,0 3 0-15,0-1-1 0,-2-2 1 16,5 2 0-16,-6-3 5 15,6 1-7-15,-3-5 9 16,5-1-7-16,-5 3 4 16,2-1-5-1,-2 4 4-15,3-1-4 0,-3 6-1 16,5-3 1-16,-22 29-2 15,37-45 2-15,-37 45 2 16,34-45-2-16,-15 17 3 16,-4 2-3-16,2 2 2 15,2-5-2-15,-1 3 0 16,-9 0 1-16,-9 26-1 15,27-37 1-15,-27 37 0 0,20-29 1 16,-20 29-2-16,0 0 1 16,22-29 0-1,-22 29-1-15,0 0 0 16,19-32 1-16,-19 32-1 0,0 0 1 15,17-31 0-15,-17 31 2 16,0 0 1-16,0 0-3 16,0 0 1-16,0 0-2 15,0 0 2-15,0 0-2 16,0 0 1-16,0 0-1 15,0 0-1-15,0 0 4 16,0 0-1-16,0 0 1 16,0 0-1-16,0 27 2 15,0 1-2-15,-19 9 3 16,2 11-2-16,-8 16 1 15,-4 6 1-15,-5 14 0 16,-3 12-4-16,-7 4 2 0,-2 13-3 16,-3 6 2-16,-2 9-3 15,-5-2 2-15,5 7-3 16,-3-5 1-16,5-5 2 15,3-10 1-15,-1-5 0 16,8-16 1-16,5-13-2 16,10-14 1-16,-3-7-1 15,10-13-1-15,0-4 2 16,-3-6-2-16,8-8 1 15,-3-2-3-15,15-25 4 16,-22 34-2-16,22-34 1 16,-14 25-2-16,14-25 2 15,0 0-3-15,0 0 3 0,0 0-2 16,0 0 2-16,0 0-1 15,22-25-1-15,-3-1 3 16,6-7-3-16,4-18 2 16,8-3-1-16,2-18 2 15,12-10-4-15,-2-9 5 16,9-9-3-16,6-10 0 15,-1-1 0-15,0-3 0 16,6 9-1-16,-8 2 1 16,-3 18 0-16,-6 9-1 15,-11 21 2-15,-7 13 3 16,-34 42 0-16,44-35 2 15,-44 35 0-15,0 0 2 0,-10 58-1 16,-9-13 1-16,-1 16-1 16,-11 14-1-1,-4 7-1-15,-6 17 0 16,0 7 0-16,-3 4-4 0,-3 1 3 15,-2-3-4-15,6 2 4 16,-1-3-4-16,5 0 2 16,-3-13-4-16,8-5 5 15,2-11-3-15,1-9 1 16,9-13-3-16,-3-15-2 15,11-12 1-15,14-29-2 16,0 0 1-16,0 0-3 16,0-43 3-16,19-7-1 15,8-7 4-15,5-15 0 16,9-11 1-16,3-9-1 15,12-8 2-15,5-11-2 16,5-4 2-16,0-9 0 0,9 3-3 16,-4 3 3-16,0 8 1 15,-5 8-3-15,-5 12 3 16,-10 16-2-16,-7 18 4 15,-7 13-4-15,-11 19 8 16,-26 24 0-16,25-15 2 16,-25 15 0-16,0 48-1 15,-15 1 2-15,-4 17-3 16,-8 18 2-16,-10 13-6 15,-4 18 1-15,-8 9-4 16,-2 2 3-16,-5 0-4 16,-3 1 4-16,1-4-4 0,6-5 2 15,3-11-2-15,1-12 0 16,6-13 0-16,10-9 0 15,8-13-2-15,2-20-3 16,12-8 0-16,10-32-1 16,0 0 1-16,0 0-3 15,0 0 0-15,17-26 1 16,3 0 2-16,-1-11 4 15,11-6-1-15,1-12 0 16,4-11 0-16,6-9 3 16,8-8 0-16,2-9-3 15,8-9 4-15,2-6-5 16,2-2 5-16,5-2-3 0,3 0 4 15,-2 1-5-15,-4 12 5 16,-4 10-3-16,-9 12 3 16,-6 16-1-1,-9 17 6-15,-8 20 3 0,-29 23-3 16,24 14 4-16,-24 27-4 15,-12 14 4-15,-10 19-4 16,-5 15 3-16,-12 14-8 16,-5 12-1-16,-7 10-1 15,-5 6 0-15,-7 4 0 16,-1 3 2-16,-7-2-1 15,8-7 2-15,7-11-2 16,0-7 1-16,9-17-4 16,11-18 3-16,9-17-9 15,5-23 2-15,22-10-4 16,0-26 1-16,0 0-2 15,0-26 2-15,19-9 0 0,-1-11 3 16,13-9 2-16,8-8 0 16,3-10 3-16,11-12-3 15,4-7 5-15,1-2-4 16,8 0 6-16,2-2-7 15,-4 1 4-15,-1 3-2 16,1 6 3-16,-6 9-2 16,-4 9 2-16,-8 18 1 15,-2 6-3-15,-10 12 6 16,-4 16 6-16,-30 16-1 15,34 0 1-15,-34 31-2 16,0 9 0-16,0 10-1 16,-20 11 0-16,1 18-2 0,-8 12-6 15,-5 11 0-15,-4 1 1 16,-4 3 1-16,1-5-3 15,0-1 3-15,5-2-3 16,3-6 3-16,6-7-2 16,-2-18 1-16,10-1-3 15,0-11 3-15,7-13-2 16,-2-6-1-16,12-8-3 15,0-28 0-15,-7 31-3 16,7-31-1-16,0 0 0 16,0 0-2-16,32-36 2 15,-13 2 1-15,8-8 4 16,5-11 0-16,4-12 4 0,8-8-2 15,7-14 2-15,10-7-1 16,3-8 2 0,2-1-3-16,2 3 2 15,3 4-2-15,-5 12 2 0,-3 9 2 16,-14 14-1-16,-5 17 1 15,-10 18 5-15,-10 18 0 16,-24 8 0-16,13 43 0 16,-21 10-1-16,-14 14 0 15,-5 17 0-15,-9 14-2 16,-6 9-4-16,-6 7 2 15,-6 4-3-15,-2-3 3 16,0-9-3-16,4-8 3 0,9-7-4 16,3-18 5-1,9-16-3-15,6-11 0 16,11-18-4-16,14-28-2 15,0 32 1-15,0-32-2 0,0 0 1 16,36-22-3-16,-11 4 2 16,6-16-1-16,4-6 7 15,4-15-2-15,2-8 1 16,5-12 0-16,3-8 1 15,7-9-1-15,-2-4 1 16,2 2-1-16,5 2 0 16,-2 9 1-16,2 10 3 15,-5 10-3-15,-7 18 4 16,-8 13 4-16,-4 15 2 15,-10 17 1-15,-27 0 0 16,29 63 0-16,-29-11-1 0,0 14 1 16,-15 12-3-16,1 11-2 15,-4 11-2-15,-3 1-2 16,1-3-2-16,-4-4 2 15,7-8-3-15,2-10 1 16,8-12-3-16,7-12 0 16,0-10-2-16,7-14 2 15,-7-28-2-15,36 18 2 16,-9-18-1-16,5-18 1 15,5-10-2-15,7-21-76 16,4-23-47-16,16-9-8 16,-3-28-2-16,7-3-1 15,-7-23-4-15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9:47.43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BE618AF-6A17-4DC7-9B72-C3BEB6709318}" emma:medium="tactile" emma:mode="ink">
          <msink:context xmlns:msink="http://schemas.microsoft.com/ink/2010/main" type="inkDrawing" rotatedBoundingBox="6265,17787 6854,14149 7021,14176 6432,17814" semanticType="verticalRange" shapeName="Other">
            <msink:sourceLink direction="with" ref="{E1F004CB-AF1B-43BB-8916-EF242B71361E}"/>
          </msink:context>
        </emma:interpretation>
      </emma:emma>
    </inkml:annotationXML>
    <inkml:trace contextRef="#ctx0" brushRef="#br0">1602 7870 128 0,'0'0'57'0,"0"0"2"15,0 0-3-15,-27-7-3 16,27 7-1-16,0 0 0 15,0 0-5-15,0 30 5 16,0-30 1-16,-7 50-6 16,7-9-4-16,-10 1-7 15,10 16-7-15,-15 0-8 16,15 8-3-16,-12 2-11 15,12 1-2-15,-10-3-3 0,10 1-2 16,-9-1 1-16,9-9 0 16,-13 0 1-1,13 0-1-15,-9-2-1 16,9-3-2-16,-10 6-1 0,10-7-2 15,0 5 3-15,0-5-2 16,0-3-2-16,0 1 2 16,0-6 0-16,0-2 0 15,0-7 4-15,-8-2 0 16,8-3-2-16,0 0 3 15,0 2-1-15,-9-2-1 16,9 4 2-16,-8 1-2 16,8-1 2-16,-9 4-1 0,9 0-1 15,0 2 1 1,-10 0-1-16,3 1 2 15,7-3-1-15,-10 4 1 16,10-1-3-16,-15-3 3 0,8 4 0 16,7-3 1-16,-15 1-2 15,15 0 0-15,-12 3-1 16,12-5 2-16,-10 3-1 15,10 1-1-15,-14-4 0 16,14 3 0-16,-15-3 1 16,5 2 0-16,3-1 0 15,-5 1-1-15,-1 0 3 16,4 1-2-16,-3-1 2 15,-1-2 0-15,1 5-1 16,5 5-4-16,-5-6 4 16,4 0-2-16,-1 2 0 15,-1-2-2-15,0 3 2 0,-5-2-1 16,3-5 1-16,-5-1 2 15,2 0-1-15,1 2-2 16,-1-1 2-16,1-2 0 16,1-1 0-16,1-3-1 15,0 1 1-15,5 1 0 16,-3-6 0-16,10-1 1 15,0-26-1-15,-17 47 1 16,17-22 0-16,0-25 0 16,-17 41-1-16,17-41 3 15,-10 37-3-15,10-37 0 16,-7 29-1-16,7-29 2 15,0 0-1-15,0 26 0 0,0-26-1 16,0 0-1-16,0 0 2 16,0 0 1-1,0 0 1-15,0 0-3 16,0 0 1-16,0 0 1 0,0 0-1 15,0 0 1-15,0 0-2 16,0 0 0-16,0 0 0 16,0 0 0-16,0 0 1 15,0 0 0-15,0 0-1 16,0 0-21-16,0 0-48 15,0 0-35-15,0 0-18 16,0 0-9-16,0-34-1 0,0 34-5 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9:28.349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1F004CB-AF1B-43BB-8916-EF242B71361E}" emma:medium="tactile" emma:mode="ink">
          <msink:context xmlns:msink="http://schemas.microsoft.com/ink/2010/main" type="writingRegion" rotatedBoundingBox="2329,11539 7711,12619 6776,17273 1395,16193">
            <msink:destinationLink direction="with" ref="{CA55E533-6A05-4983-A26A-916573534E17}"/>
            <msink:destinationLink direction="with" ref="{0BE618AF-6A17-4DC7-9B72-C3BEB6709318}"/>
          </msink:context>
        </emma:interpretation>
      </emma:emma>
    </inkml:annotationXML>
    <inkml:traceGroup>
      <inkml:annotationXML>
        <emma:emma xmlns:emma="http://www.w3.org/2003/04/emma" version="1.0">
          <emma:interpretation id="{60CCF059-766A-47C2-9A69-F4A7FA2D5B5C}" emma:medium="tactile" emma:mode="ink">
            <msink:context xmlns:msink="http://schemas.microsoft.com/ink/2010/main" type="paragraph" rotatedBoundingBox="2329,11539 7711,12619 7098,15671 1717,14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58EA85-0EA3-4507-8959-D4F5871F88D3}" emma:medium="tactile" emma:mode="ink">
              <msink:context xmlns:msink="http://schemas.microsoft.com/ink/2010/main" type="line" rotatedBoundingBox="2329,11539 7711,12619 7098,15671 1717,14591"/>
            </emma:interpretation>
          </emma:emma>
        </inkml:annotationXML>
        <inkml:traceGroup>
          <inkml:annotationXML>
            <emma:emma xmlns:emma="http://www.w3.org/2003/04/emma" version="1.0">
              <emma:interpretation id="{BC307538-3763-4CD5-AD95-7F349CA4F931}" emma:medium="tactile" emma:mode="ink">
                <msink:context xmlns:msink="http://schemas.microsoft.com/ink/2010/main" type="inkWord" rotatedBoundingBox="2329,11539 7711,12619 7098,15671 1717,14591"/>
              </emma:interpretation>
              <emma:one-of disjunction-type="recognition" id="oneOf0">
                <emma:interpretation id="interp0" emma:lang="en-US" emma:confidence="0.5">
                  <emma:literal>Gatos</emma:literal>
                </emma:interpretation>
                <emma:interpretation id="interp1" emma:lang="en-US" emma:confidence="0">
                  <emma:literal>datos</emma:literal>
                </emma:interpretation>
                <emma:interpretation id="interp2" emma:lang="en-US" emma:confidence="0">
                  <emma:literal>Otto</emma:literal>
                </emma:interpretation>
                <emma:interpretation id="interp3" emma:lang="en-US" emma:confidence="0">
                  <emma:literal>Datos</emma:literal>
                </emma:interpretation>
                <emma:interpretation id="interp4" emma:lang="en-US" emma:confidence="0">
                  <emma:literal>Gatos.</emma:literal>
                </emma:interpretation>
              </emma:one-of>
            </emma:emma>
          </inkml:annotationXML>
          <inkml:trace contextRef="#ctx0" brushRef="#br0">-116 5914 169 0,'0'0'85'15,"0"0"14"-15,0 0-1 16,0 0-12-16,-27 0-8 15,27 0-8-15,0 0-11 0,0 0-15 16,-31 13-18-16,31-13-20 16,-25 0-5-16,25 0 1 15,-34 0 0-15,34 0-2 16,-41 0 2-16,41 0 0 15,-47-16 0-15,47 16-2 16,-46-13 2-16,17 3-6 16,2 10 4-16,-5-16-3 15,0 16 5-15,1-9-5 16,-1 9 3-16,0-12-3 15,3 12 3-15,0-7 2 16,2 7-2-16,2 0 1 16,25 0-2-16,-46-16 2 0,46 16-1 15,-49-11 0-15,49 11-1 16,-46-21 2-16,46 21-2 15,-47-22 5-15,21 4-6 16,26 18 5-16,-49-26-6 16,49 26 8-16,-51-15-5 15,24 15 1-15,2-12-2 16,-2 12 2-16,3 0-1 15,24 0 1-15,-46-11-2 16,46 11 1-16,-44-7-1 16,44 7 2-16,-44-12-1 15,44 12 0-15,-46-11 1 16,46 11-2-16,-49-14 2 0,19 14-1 15,-1-10 0-15,1 10-1 16,-6-8 1 0,2 8-1-16,2-11 1 15,-5 11 0-15,3 0 0 0,3-11-1 16,-1 11 2-16,3-11 0 15,-1 11-1-15,30 0 0 16,-49-23 0-16,49 23 1 16,-46-15-1-16,46 15 1 15,-44-21-1-15,44 21-3 16,-41-23 4-16,41 23-1 15,-42-19 1-15,42 19-3 0,-44-21 2 16,44 21 0 0,-39-15 1-16,39 15 0 15,-46-15-2-15,46 15 1 16,-46-13-1-16,46 13 2 15,-47-15-1-15,47 15-1 0,-44-15 0 16,44 15 1-16,-44-8-2 16,44 8 3-16,-41 0-3 15,41 0-1-15,-46 0 2 16,21 0-1-16,25 0 1 15,-51 0-1-15,51 0 2 16,-44 0-3-16,17 0 4 16,-2 0 0-16,4 0-1 15,25 0 0-15,-51 0-1 16,27 0 1-16,-5-8 1 15,-1 8 0-15,6-11-2 16,-3 11 1-16,27 0-1 0,-46-14 3 16,46 14-1-16,-44-12-1 15,44 12-1-15,-37 0-1 16,37 0 2-16,-27-13-1 15,27 13-1-15,0 0-3 16,-27 0 2-16,27 0-1 16,0 0-1-16,-26 18-1 15,26-18-1-15,0 0 1 16,-27 40 1-16,27-40-1 15,-15 43 0-15,15-43 2 16,-17 44 0-16,17-18 2 16,-15-2 0-16,15 4 0 15,0-28 1-15,-14 49 0 0,14-24 1 16,-8 1 0-16,8 0 2 15,0-26-3-15,-14 52 4 16,14-27-6 0,-12 4 8-16,12-29-4 0,-15 49 2 15,15-23-1-15,0-26-3 16,-20 45 2-16,20-45-1 15,-7 40 5-15,7-40-7 16,-10 41 3-16,10-41-1 16,0 40 0-16,0-40 0 15,-7 48 1-15,7-48 0 16,0 44-1-16,0-18 0 15,0 0-2-15,0-26 3 0,0 46-1 16,0-20 2 0,0-26-2-16,0 42-1 15,0-42 2-15,12 44-1 16,-12-44 0-16,12 47 0 0,-12-22 0 15,15 1-2-15,-15 2 3 16,15 1-1-16,-8 0 0 16,5-3 0-16,0 6 0 15,1-6 1-15,-4 5-1 16,8-5-1-16,-2 2 1 15,0-2 0-15,2 4 0 16,-3 6 2-16,4-5-2 16,-4 5-1-16,3-2 1 15,0 1 0-15,5 2 1 16,-2-3-2-16,2-2 2 15,2-6-2-15,-2 0 3 16,-22-26-1-16,49 42-1 0,-49-42 1 16,46 37-1-16,-16-16 1 15,-4 0-1-15,4-2-1 16,1 1 0-16,-1 4 1 15,6-5 1-15,-4 4 3 16,0-2-4-16,-5-2 2 16,2-1 0-16,-29-18 1 15,46 42-2-15,-19-21 1 16,-27-21-2-16,49 37 0 15,-49-37 1-15,49 44-1 16,-23-26 1-16,1 1 1 16,0-2-1-16,2-2 1 15,-4 5-1-15,4-9 0 0,-2 3 0 16,5-3 0-16,-3 0-2 15,3 5 2 1,-1-2-1-16,-4-2-1 16,5 2 2-16,-3 0-1 0,1 1 1 15,-1-4-1-15,-2 0 1 16,-1 0-1-16,4-2 2 15,-1 5-2-15,0-7 3 16,3 4-3-16,0-1 0 16,-1 5 0-16,4-4 0 15,-4 2 0-15,3-2-1 16,-2 6 2-16,0-5-3 0,0 3 2 15,-3-1 0-15,0 1 0 16,-4-4 0-16,-25-11 0 16,46 29 2-16,-46-29-3 15,46 29 2 1,-46-29-2-16,47 29 3 0,-20-13 0 15,-3-2 1-15,8-2 0 16,-6 1-2-16,4-5 2 16,1 0-1-16,-4 0 1 15,3-8-2-15,-30 0 0 16,44 15-1-16,-44-15 1 15,43 0 0-15,-43 0 1 16,35 0 0-16,-35 0-2 0,34 0 1 16,-34 0 0-16,36 9-1 15,-36-9-1 1,44 0 1-16,-17 8-2 15,0-8 3-15,5 0-1 0,4 0-1 16,1 0 1-16,4 0 0 16,-2 0 1-16,3 0-1 15,-6-8-1-15,1 8-1 16,-5-9 2-16,-1 9 0 15,-1 0 2-15,-30 0-1 16,49 0-3-16,-49 0 3 16,48 0-1-16,-48 0 0 15,54 0 0-15,-30-8 0 16,8 8-2-16,0 0 2 15,2-10 1-15,0 10-2 16,-2-8 2-16,5 8-1 16,-3 0 2-16,-3-11-2 0,1 11-1 15,-3-9-1-15,-4 9 0 16,2-14 1-16,-3 6 0 15,-24 8 0-15,51-15-3 16,-51 15 4-16,42-17 0 16,-42 17-1-16,46-12 2 15,-46 12-1-15,49-11-2 16,-49 11 3-16,51-11 0 15,-24-2-4-15,2 0 4 16,1-2-3-16,1-2 2 16,1 2-2-16,-5-3 1 15,5 2-1-15,-6-2 2 16,6 7 0-16,-32 11 2 0,49-17-1 15,-49 17 0-15,46-9 1 16,-46 9-2-16,44-11 0 16,-44 11 0-16,44-17 0 15,-44 17-2-15,39-15 2 16,-39 15-1-16,42-18 2 15,-42 18 0-15,39-16-1 16,-39 16 3-16,41-15-4 16,-41 15 1-16,42-14 0 15,-16 2 0-15,-26 12-3 16,47-22 4-16,-23 10-2 15,-24 12-2-15,47-29 3 16,-47 29 0-16,43-32 0 0,-43 32-1 16,37-27 1-16,-37 27-1 15,42-30 1 1,-16 21-1-16,-26 9 2 15,49-27 0-15,-24 14-2 0,4 2 1 16,3-1 0-16,-3-4 1 16,5 1 0-16,-5-2 0 15,8-1 0-15,-8 0-3 16,3 5 6-16,-5-8-7 15,0 10 8-15,-27 11-8 16,43-23 3-16,-43 23-3 16,39-17 2-16,-39 17 0 15,25-12 1-15,-25 12 0 16,0 0-1-16,32-14 2 15,-32 14-1-15,0 0 2 16,29-16-3-16,-29 16 1 16,0 0 1-16,29-25-1 0,-29 25-2 15,0 0 2-15,22-34 1 16,-22 34 0-16,0 0 0 15,32-35 0-15,-32 35-1 16,0 0 2-16,27-26 0 16,-27 26 0-16,0 0 1 15,0 0-3-15,0 0 4 16,0-28-1-16,0 28-1 15,0 0 1-15,0 0-2 16,-27-20-1-16,27 20-1 16,0 0 1-16,-34-17-2 15,34 17 2-15,-27-20 0 0,27 20 1 16,-25-23 0-16,25 23-2 15,-29-27 3-15,29 27-2 16,-29-31-2-16,29 31 0 16,-29-29 1-16,29 29-2 15,-32-28 4-15,32 28-1 16,-34-26-3-16,34 26 5 15,-34-28-2-15,34 28 1 16,-35-22-2-16,35 22 2 16,-31-19-3-16,31 19 2 15,-34-18 0-15,34 18 0 16,-35-11 1-16,35 11-1 15,-31-8-1-15,31 8 1 0,-30-8 0 16,30 8-1-16,0 0 1 16,-39-15-3-16,39 15 4 15,-24-11-1 1,24 11 0-16,-32-17 0 0,32 17 0 15,-41-11-1-15,41 11 1 16,-47-7 0-16,47 7-3 16,-46-9 3-16,46 9 0 15,-41 0 1-15,41 0-1 16,-39-11 0-16,39 11 2 15,-40-9-2-15,40 9 0 16,-43-12 0-16,43 12 0 16,-52-11-1-16,25 11 2 0,-2-11-2 15,5 2 2 1,-3 9-1-16,3-11 1 15,24 11-1-15,-44-17-1 16,44 17 1-16,-42-11-1 0,42 11 0 16,-36-8-1-16,36 8 2 15,-42-14 0-15,42 14 0 16,-41-11 2-16,41 11-3 15,-39-11 1-15,39 11-1 16,-37-15 0-16,37 15-1 16,-41-14 0-16,41 14 2 15,-42-15-1-15,42 15 2 16,-44-20-2-16,17 13 2 15,3-3-1-15,-3-1 0 16,27 11-1-16,-46-18 0 16,46 18-2-16,-47-17 3 15,47 17 0-15,-39-14-2 0,39 14 3 16,-41-15-1-16,41 15 0 15,-37-14 1-15,37 14-1 16,-36-8-1-16,36 8 2 16,-39-11-1-16,39 11 0 15,-35-11 0-15,35 11 0 16,-31-10 1-16,31 10-2 15,-32 0 0-15,32 0 0 16,-29-15 1-16,29 15-2 16,-27-9 2-16,27 9 1 15,-29-11-1-15,29 11 2 16,-35-11-2-16,35 11 0 15,-36-11 0-15,36 11-1 0,-39-13 0 16,39 13 0-16,-34 0-2 16,34 0 2-16,-39-11 1 15,39 11-1-15,-32-8 3 16,32 8-1-16,-37 0-1 15,37 0 0-15,-34-15 0 16,34 15-1-16,-41-11 1 16,41 11 1-16,-39-11-1 15,39 11 2-15,-42-17-1 16,18 11-1-16,24 6 2 15,-54-26-2-15,30 8 1 16,-8-1-1-16,-2-2-2 16,-3-2 3-16,-2-1-1 0,-5 0 0 15,0-3 2-15,-5 4-2 16,1-2 0-16,-4 8-1 15,1-4 1-15,-7-5-6 16,-1 9 4-16,3-3-3 16,0 6 2-16,5-1-4 15,2 8 5-15,2-2-3 16,8 9 5-16,8 0 5 15,-1 0-1-15,5 20 3 16,0-20-3-16,27 0 4 16,-44 28-4-16,44-28 1 15,-41 17-4-15,41-17-4 0,-32 11-1 16,32-11 1-16,-27 0-2 15,27 0 1-15,-26-11 1 16,26 11 1 0,-39-17 1-16,14 8-2 15,-2 1 5-15,-7-7-5 0,-5 4 4 16,-2-4-5-16,-3-4 4 15,-5 1 0-15,-10-1-4 16,3 1 8-16,-7-3-8 16,-1 2 7-16,-2-4-7 15,-2 5 8-15,0-1-7 16,-8-2 2-16,3 1 1 15,-3-2-2-15,1-3 2 0,4 3-1 16,0 5 2 0,5 0 0-16,5 6 3 15,8-2-1-15,9 13 1 16,7 0-1-16,5 0-4 0,6 13-2 15,26-13 0-15,-35 48-2 16,28-4 3-16,7 4-2 16,0 15 1-16,15 7-1 15,4 7 4-15,3 5 0 16,5 6 1-16,2 0 0 15,1-10-2-15,-6-4-1 16,0-11 3-16,-7-8 2 16,-2-8 0-16,-8-16 3 15,-7-31 0-15,10 36-1 16,-10-36 1-16,0 0-4 15,0 0-1-15,0 0 0 16,0-28-1-16,0 2-1 0,-10-5-1 16,10-12-1-16,-12-12 1 15,12-5 1-15,-14-6 2 16,14 6-1-16,-10 5 3 15,10 12-2-15,0 9-1 16,0 34-1-16,0 0 1 16,0 0 0-16,17 56-3 15,0 0 1-15,5 19-3 16,5 7 0-16,7 13 3 15,0 1 2-15,5 1-1 16,-7-16 2-16,0-5 1 16,-8-17 4-16,-2-17 0 15,-10-16-5-15,-12-26 0 0,0 0 0 16,0 0 1-16,0-29-3 15,-7-4 1-15,-8-15-3 16,-12-8 1 0,3-8 4-16,-15-4-2 0,5-2 0 15,-5 7 0-15,7 8 1 16,0 13 3-16,8 13-4 15,24 29-3-15,0 0 1 16,-17 29 1-16,29 22 1 16,5 12-1-16,5 11-2 15,2 10-3-15,3 6 4 16,5-2 3-16,-8-7-1 15,3-17 4-15,-7-13 0 0,-6-11 1 16,-14-40-3 0,20 34-1-16,-20-34 1 15,0 0-1-15,-15-42 0 16,-2 5-3-16,-2-7 0 0,-8-11 1 15,-5-8 3-15,-4-3-2 16,1 1-1-16,6 6 2 16,0 11 0-16,9 13 1 15,20 35-4-15,-27-25-1 16,27 25 0-16,15 49 1 15,2-1 1-15,8 16 0 16,4 4-1-16,5 8-1 16,3 3 3-16,7-3 1 15,-1-8 1-15,-6-7 1 16,-5-13 0-16,-3-13 0 15,-7-10 0-15,-22-25-1 16,0 0-2-16,0 0 2 0,0 0-2 16,0 0 0-16,-17-25 0 15,-10-7-2-15,-7-8-1 16,-5-8 4-16,-7-10 0 15,-3-5-1-15,5-3-1 16,-3 2 1-16,11-2-3 16,7 9 2-16,7 5-2 15,7 11 2-15,5 14 3 16,10 27-1-16,0-33-2 15,0 33 0-15,34 29 3 16,-2 8-2-16,7 12 1 16,12 14-3-16,3 7-2 0,9 7 1 15,3 1 4-15,-5-8-1 16,-2-5 1-16,-13-13 2 15,-7-10 2-15,-12-16-5 16,-27-26 0 0,29 21 2-16,-29-21-1 0,0-36 1 15,-17 2-3-15,-7-11 0 16,-10-16-1-16,-13-7 4 15,-6-16 3-15,-16-5-3 16,-1-3-2-16,-4 8-2 16,6 7 0-16,10 14 3 15,14 14-1-15,7 17-3 16,37 32-2-16,0 0 1 0,-7 37 2 15,34 15 1-15,9 9 0 16,11 13-2 0,4 10 0-16,12 5 4 15,3 3 2-15,-2-6-3 0,-1-8 3 16,-7-9-2-16,-7-9 5 15,-15-14-2-15,-2-12 0 16,-32-34-5-16,29 34 3 16,-29-34 0-16,0 0 0 15,-22-31 0-15,-10-3-3 16,-4-15 0-16,-13-11 0 15,-14-13 6-15,-6-13-6 16,-4-6 0-16,2-7-3 16,3 4 2-16,17 2-2 15,4 9 1-15,13 8-1 16,17 15 1-16,5 9 2 15,12 15 5-15,0 9-3 0,0 28-1 16,32-6 1-16,-3 29-2 16,8 14 3-16,16 21-2 15,11 10-1-15,6 19-3 16,11 7 4-16,9 9 3 15,-4 2-2-15,-1-7 0 16,-9-7 1-16,-8-10-1 16,-14-16 3-16,-10-16-2 15,-13-12-2-15,-31-37-1 16,27 32 4-16,-27-32 0 15,-10-26-2-15,-19-12 0 16,-8-12-2-16,-16-19 1 16,-13-24 2-16,-19-20-1 0,-8-16-3 15,-2-11 1-15,2-1-2 16,10 6 2-16,10 9-2 15,17 22 4-15,21 27-3 16,21 30 0-16,14 47-2 16,29 0 2-16,8 41 2 15,16 28-2-15,11 20 3 16,7 20-4-16,7 13 5 15,2 12-3-15,1 4 3 16,-3 0-2-16,-7-1 3 16,-6-8 1-16,-8-8-2 15,-9-16 2-15,-9-19-1 16,-7-20 4-16,-8-18-7 0,-9-17 3 15,-15-31-2-15,0 0 0 16,0 0-4 0,-22-37 1-16,0-5 1 15,-12-19-3-15,-10-14 6 0,-14-20 0 16,-1-16-1-16,-14-19-4 15,2-8 5-15,0 0-2 16,8-2-4-16,7 5 2 16,7 8-3-16,12 18 2 15,15 15-6-15,8 21 7 16,14 19-2-16,0 13 7 15,0 14-3-15,0 27 0 16,0 0-1-16,41 35 2 16,-7 23 3-16,8 19-5 15,14 22 3-15,5 16-7 16,12 14 8-16,5 10-3 15,10-5 2-15,-10-2-3 0,-7-14 4 16,-8-17-2-16,-11-21 3 16,-8-17-2-16,-15-17-2 15,-12-20 1-15,-17-26 3 16,0 0-1-16,0 0-2 15,-42-14 0-15,1-18-1 16,-18-17 0-16,-11-14 1 16,-23-15 2-16,-12-28-5 15,-10-12 3-15,1-8-2 16,1-12 1-16,8 4-3 15,10-2 1-15,12 7-7 16,20 8 3-16,19 21 0 16,17 14 1-16,8 14 3 0,19 20-1 15,0 20 3-15,29 23 2 16,12 32 1-16,13 29 0 15,19 22-2-15,8 24 0 16,14 20-4-16,15 23 3 16,4 12-1-16,4 7-1 15,-1-2 5-15,-5-2-2 16,-7-10 1-16,-3-7 2 15,-16-23-1-15,-11-17 2 16,-14-22-1-16,-12-19 0 16,-17-19-4-16,-10-13 1 15,-22-26 3-15,0 0-2 0,0 0-3 16,-22-37-2-16,-10 0 2 15,-17-22-2-15,-12-8 5 16,-24-32 0 0,-5-15-2-16,-20-27-2 0,0-9 4 15,-2-9 2-15,4-6-7 16,8 6 2-16,17 8-7 15,15 17 1-15,19 16 1 16,23 24 1-16,4 20 3 16,22 25-3-16,22 23 5 15,9 26 1-15,13 36 4 16,15 21-2-16,14 23-2 15,12 25 0-15,15 26-3 0,10 23 2 16,10 16-1 0,-1 3-1-16,3 2 5 15,-5 6 1-15,-7-9 0 16,-12-17 0-16,-10-16 1 0,-20-28 0 15,-12-19 0-15,-17-26-2 16,-10-17-4-16,-12-23 1 16,-17-26 2-16,0 0-1 15,0 0 0-15,-31-48-1 16,-6-4-4-16,-17-18 4 15,-14-7 3-15,-15-16-5 16,-14-16 3-16,-16-5-2 16,-6-6 1-16,-1 4 0 15,3 7 6-15,12 11-6 16,12 12-1-16,13 17 0 15,19 13-3-15,17 20 3 16,15 13-2-16,29 23-2 0,0 0 2 16,10 60 1-16,24 1 0 15,17 11 0-15,17 16 3 16,15 11-5-16,10 7 4 15,7 1 2-15,2-7 3 16,-2-7-2-16,-12-5-2 16,-7-15 4-16,-15-9 0 15,-18-17-2-15,-4-4-1 16,-14-15-1-16,-30-28-3 15,34 32 2-15,-34-32 0 16,0 0-1-16,0 0-3 16,0 0 2-16,0 0 2 15,0 0 0-15,0 0 0 0,-15-26 1 16,-4 1-4-16,-11-9 2 15,-9-7 4-15,-9-6-2 16,-13-5 0 0,-3-2-4-16,-7 1 4 0,8 9-5 15,7 7 5-15,9 11-4 16,13 8 1-16,34 18 1 15,-39-8 1-15,39 8-2 16,0 0 0-16,32 45 2 16,-3-19 3-16,13 11 4 15,4 4-8-15,8 7 3 16,7 2-4-16,-3-1 5 15,1-4-3-15,-3-6 4 0,-7 1-4 16,-15-18-2 0,-2 4 5-16,-32-26-2 15,41 28 0-15,-41-28 0 16,0 0 0-16,25 21-2 0,-25-21 2 15,0 0-3-15,0 0 1 16,0 0 0-16,0 0 1 16,0 0 2-16,0 0-2 15,0 0 0-15,0 0-1 16,17 26 2-16,-17-26-1 15,24 37 0-15,-24-37-1 16,39 48-2-16,-15-22 5 16,1 3-3-16,2 0 3 15,-5 0-2-15,-22-29 1 16,36 40-2-16,-36-40 0 15,0 0-3-15,25 26 1 16,-25-26 4-16,0 0-2 0,0 0 3 16,0 0-2-16,-47-26 1 15,16 15 1-15,-6-2 2 16,-9 0-2-16,-6-1-2 15,-4-4 0-15,-2 1-2 16,-3 0 3-16,2-3-1 16,3 5 0-16,2-3 0 15,6-2-1-15,1 3 1 16,8 1 0-16,0-2 0 15,7 0-2-15,6 5 0 16,26 13 2-16,-42-25 0 16,42 25-1-16,-29-22 2 0,29 22-3 15,0 0 1-15,-29-30-1 16,29 30 0-16,0 0-2 15,0 0 1-15,-13-26 3 16,13 26-1-16,0 0 2 16,0 0 0-16,0 0 1 15,34 13 1-15,-34-13 0 16,52 26-1-16,-8-2 0 15,7 0-2-15,12 5 0 16,3 10 1-16,7-5-1 16,1 3 0-16,-4-5-1 15,-4-4 1-15,-12-4-1 16,-8-8-2-16,-7-3 1 0,-12-13-1 15,-27 0 0-15,34 6 1 16,-34-6 5 0,0 0-3-16,0 0 1 15,0-32 1-15,0 32 0 0,-34-55 1 16,7 18 0-16,-14-16-1 15,-18-12-7-15,-9-19 4 16,-17-5 1-16,-15-14-2 16,-5-3 2-16,-3-4-2 15,1 0 1-15,9 10-2 16,15 14 4-16,10 12-3 15,24 16-2-15,15 18 5 16,15 14 2-16,19 26-4 16,0 0 2-16,31 17-3 15,13 21 4-15,22 16-1 16,17 10 2-16,17 18-6 15,22 8 1-15,10 17 5 0,7 1-3 16,0 2 4-16,-7-2-4 16,-15-3 5-16,-12-8-3 15,-22-17 3-15,-17-5-4 16,-18-24-1-16,-8-13 0 15,-23-12 1-15,-17-26 2 16,0 0-3-16,0 0 0 16,-35-38 0-16,-8-7-2 15,-16-16 3-15,-12-22-2 16,-19-20-3-16,-22-21 2 15,-13-20-1-15,-7-7 3 16,-2-9 0-16,3-4 0 16,11 13-3-16,13 15 4 0,19 20-2 15,17 20-3-15,22 27 3 16,18 21-2-16,13 19 1 15,18 29 2-15,0 0 0 16,30 17 1-16,16 24-2 16,15 15 4-16,22 17-4 15,17 13 0-15,20 17-1 16,9 15 1-16,8 8 1 15,2 6 3-15,-10 0 2 16,-5-6-3-16,-21-10 3 16,-8-12-3-16,-19-19 3 15,-10-12-3-15,-23-23 1 16,-8-6-5-16,-35-44 0 0,39 35 1 15,-39-35-1-15,0 0 2 16,0 0-1 0,0 0 2-16,0 0-1 15,-25-46 1-15,3 13 0 0,-19-17-2 16,-8-13-1-16,-17-21 4 15,-14-18-3-15,-23-17 0 16,-9-20-1-16,-15-13 0 16,-2-9 0-16,7 6 3 15,5 6 0-15,12 11-4 16,12 14 1-16,20 15-4 15,19 29 4-15,20 17 2 16,12 25-2-16,22 38 0 16,0 0-1-16,27 22 2 15,22 34-2-15,19 24 7 16,17 21-5-16,18 20-1 15,16 16 2-15,11 12 1 0,6 4-1 16,1-3 3-16,-8 2 3 16,-4-5-4-16,-11-12 3 15,-9-15-3-15,-17-19 2 16,-10-19-2-16,-19-15 0 15,-13-16-3-15,-9-17-2 16,-37-34 2-16,34 25 0 16,-34-25 1-16,0 0-1 15,-15-32 2-15,-7 5 1 16,-7-6-1-16,-15-11 4 15,-5-14-8-15,-12-13 2 16,-14-13 1-16,-13-13-1 0,-7-16 0 16,-8-10 0-16,-9-9 0 15,-8-8-2-15,-6-1 6 0,-1-1-2 16,10 11 0-1,4 4-1-15,11 15-2 0,19 17-1 16,12 13-5-16,22 21 5 16,18 9-1-16,16 23 4 15,15 29-4-15,24 0 3 16,20 21 1-16,25 23 1 15,18 29 3-15,18 14-5 16,17 21 3-16,17 14-5 16,10 9 4-16,3 7-1 15,-4 0 4-15,-9-2-4 0,-7-1 9 16,-10-6-5-16,-10-14 0 15,-14-12 0 1,-17-17-3-16,-13-21 0 16,-17-9-4-16,-7-16 3 0,-17-14-8 15,-27-26 6-15,0 0 3 16,0 0 2-16,0 0-4 15,0-26 3-15,-25-6-3 16,-6-9 2-16,-16-18 3 16,-16-14-5-16,-13-19 1 15,-24-13-3-15,-14-16 4 16,-16-8-4-16,-11-7 5 15,-8 2-2-15,5 5-2 16,7 11 2-16,13 17-1 16,19 12-1-16,22 21-2 15,22 17 2-15,20 15 2 16,41 36 2-16,-15-30-4 0,47 40 1 15,24 16 0-15,22 15-1 16,22 18 3-16,24 19 0 16,23 14-1-16,14 14-3 15,10 8 6-15,4 2-3 16,-6-2 2-16,-4-4-2 15,-16-15 3-15,-12-9-2 16,-20-15 2-16,-19-16-4 16,-20-12 1-16,-20-13 2 15,-19-11-5-15,-12-10 5 16,-27-9-2-16,0 0 0 15,0 0-1-15,-41-43 2 0,-11 6-3 16,-26-15 2-16,-17-11 2 16,-29-21-2-16,-20-11 0 15,-20-13 1-15,-9-5-2 16,-3-2 1-1,11 7-2-15,18 9 1 0,13 14-3 16,31 19 0-16,25 16 2 16,27 16 2-16,51 34 0 15,0 0 0-15,0 0-2 16,81 32 2-16,4 9 1 15,22 15 1-15,25 10-3 16,24 9 0-16,10 2 1 16,10 4 1-16,0-1 3 0,-11-7-4 15,-13-5 5-15,-13-7-4 16,-25-16 0-16,-16-4-1 15,-22-12 0 1,-23-7-3-16,-16-7 4 0,-37-15-1 16,0 0 1-16,0 0 0 15,-39-44-2-15,-24 7 2 16,-20-11-1-16,-30-15 3 15,-18-15-5-15,-26-14 3 16,-6-4-5-16,-5 2 4 16,7 5-2-16,12 8 0 15,17 15 0-15,32 11-1 16,22 21 1-16,27 15 2 15,21 9-2-15,30 10 1 16,0 0 1-16,71 52 0 16,2-15 0-16,30 16 2 15,16 4-2-15,33 9 0 0,16 5 1 16,10 5-1-16,-2-9 2 15,4 0 0-15,-14-12-1 16,-22-9 1-16,-17-11 0 16,-32-6-3-16,-19-14 2 15,-27-5-1-15,-20-10 0 16,-29 0 0-16,-29-25 0 15,-23-1-1-15,-26-6 0 16,-24-14 3-16,-30-15-3 16,-27-10 1-16,-19-13-2 15,-12-2 4-15,5 5-6 16,14-4 4-16,5 7-4 15,32 12 2-15,24 16-2 0,32 13 3 16,27 15 2-16,21 10-1 16,30 12 0-16,0 0-1 15,52 20 3-15,11 12-1 16,30 5 0-16,24 13-3 15,24 4 2-15,28 10-4 16,6 1 4-16,13 4 1 16,-2-4 0-16,-6 0 3 15,-16-8-2-15,-20-2 0 16,-25-10-1-16,-19-7 1 15,-19-9 1-15,-28-4-1 16,-18-10-1-16,-35-15-4 16,29 14 5-16,-29-14 0 0,-29-17-1 15,-10-6 0-15,-20-9-3 16,-12-10 1-1,-17-10 0-15,-12-7 1 16,-5 2-1-16,3-4-2 0,4 8-2 16,18 12 6-16,19 6-2 15,19 18-1-15,42 17 0 16,0 0 1-16,42 36-2 15,24-5 5-15,24 9 1 16,10 3-2-16,15 3 2 16,14 0-1-16,5-1 1 15,-7-9-1-15,-7-5 2 16,-11-8-3-16,-16-3 2 15,-15-4-4-15,-14-16 3 16,-18 11-2-16,-19-11-2 16,-27 0 1-16,0 0 0 15,0 0 1-15,0 0-1 0,-34-15 2 16,4 5-2-16,-6-3 2 15,2-2 1-15,0 4-2 16,2 0-1-16,32 11-1 16,-42-15 5-16,42 15-5 15,0 0 1-15,0 0 1 16,42 37 0-16,-3-11 0 15,17 1 4-15,5 3-3 16,7 5-3-16,10-4 4 16,-4-5-1-16,-1 0 0 15,-10-5 0-15,-12-7-1 16,-7-6-2-16,-12-8 0 0,-32 0 0 15,32 0 3-15,-32 0 1 16,0 0-1-16,0 0 2 16,-34-28-2-16,2 11 1 15,-12-7 0-15,-15-5 0 16,-9-8-4-16,-10-5 0 15,-2-2 0-15,-1 4-4 16,10 3 4-16,8 7-2 16,9 5 4-16,20 10-1 15,34 15 1-15,-32 0-3 16,32 0 2-16,17 23 1 15,10-2 2-15,12 2 1 16,10 3-4-16,10 2 4 0,6 3-4 16,6 5 3-16,2-4 0 15,1-5 0-15,-11 2-3 16,-7-6 4-16,-9-2-1 15,-6-7-2-15,-12-2 2 16,-29-12-2-16,34 14 3 16,-34-14-5-16,0 0 1 15,0 0-1-15,0 0 1 16,-31 0 0-16,-1 0 0 15,-14 0 1-15,-15 0-2 16,-17 0 6-16,-8 0-4 16,-7 0 0-16,1 0-3 15,4 0 0-15,10 0 0 0,12 0 4 16,17 12-2-1,17-4-1-15,32-8 3 16,0 0-1-16,18 33 5 16,18-18-2-16,15-2-1 0,13-2-4 15,9 0 2-15,5-2 0 16,-2-9 0-16,-1 8 0 15,-4-8-3-15,-17 0 4 16,-10 0-3-16,-10 0 2 16,-34 0 0-16,24-13 1 15,-24 13-1-15,0 0 1 16,-56-9 0-16,10 9 0 15,-18-10 1-15,-11 10-2 16,-8-17 2-16,-10 9-4 16,8-2-1-16,4 10-1 15,8-11 3-15,22 11-1 16,9 0 4-16,42 0-2 0,-27 18-3 15,27-18 5-15,37 32-1 16,-3-12 2-16,17-1-2 16,10 2-1-16,10-2-2 15,0 2 5-15,2-6-2 16,-7-4 2-16,-5-2-2 15,-12-9-1-15,-13 11 2 16,-36-11-3-16,34 0-1 16,-34 0-1-16,0 0 4 15,-48 11-4-15,1-11 2 16,-14 0 1-16,-14 10 1 15,-11-10 0-15,-6 11-3 16,6-11 3-16,1 14-5 0,12-5 3 16,14-2 1-16,18 3 1 15,14-2-4-15,27-8 6 16,0 0 0-1,0 0-2-15,49 21 4 0,-6-21-5 16,11 0 0-16,14 0-1 16,8 0 1-16,2-11-2 15,3 11 2-15,-6-13 0 16,-11 13 1-16,-11-11 1 15,-9 11-2-15,-12 0 5 16,-32 0-6-16,0 0 1 16,0 0-3-16,-19 32 2 15,-18-14 0-15,-17 1 1 0,-9 2 2 16,-10-1-7-16,-15-6 9 15,-5 1-4 1,-2-8 6-16,12-7-8 16,12 9 1-16,10-9-2 0,12 0 4 15,20 0 0-15,29 0 0 16,0 0 0-16,0 0 1 15,51 21 4-15,-2-21-3 16,10 0 0-16,2 0-3 16,5 0 0-16,-1 0-1 15,-4 0 1-15,-7 0-3 16,-12-10 0-16,-11 10 3 0,-31 0-2 15,0 0 3 1,0 0-4-16,0 0 1 16,-26 29-2-16,-18-8 2 15,-8 5-2-15,-14-4 2 16,-2 4 2-16,-10-3-2 0,-2-2 5 15,-3-13-2-15,7 4 2 16,3-12-3-16,17 0 1 16,9 0-3-16,8-9 3 15,39 9-1-15,-31-17-3 16,31 17 3-16,26-19 1 15,9 19 3-15,4-19-2 16,2 11 2-16,8-3-3 16,-3 2 1-16,1 9 0 15,-8-9-1-15,-13 9 0 16,-26 0-3-16,0 0 1 15,0 0-2-15,0 31 0 0,-39-13-1 16,-12 6 2-16,-20 2-3 16,-7 4 1-16,-9-4 1 15,-9 6 1-15,-6-9 2 16,-1-5-1-16,11-2 2 15,11-3-2-15,15-5 1 16,15-8 1-16,12 8 1 16,39-8 0-16,0 0-1 15,0 0 2-15,0 0 0 16,54-26 1-16,-13 18-1 15,15-3-1-15,0 1-1 16,3 2 1-16,2 0-1 16,-10 8-2-16,-7 0 0 0,-12-9-1 15,-32 9 1-15,32 0-2 16,-32 0 2-16,-30 17-3 15,-4-6 1 1,-15 4 1-16,-12 1-1 0,-14 5 1 16,-11 0 1-16,-9-4 0 15,-2 3-1-15,-3-3 3 16,4-6-2-16,13 0 2 15,15-1-1-15,10-10 1 16,21 7 1-16,10-7 1 16,27 0 0-16,0 0 0 15,0 0 0-15,49-33-1 16,-5 15 2-16,5-1-3 15,14-2 0-15,3 1-1 16,0 1 0-16,2 1 0 16,-12 4 1-16,-9 2-1 15,-6 3-1-15,-41 9 2 0,32 0-2 16,-32 0 1-16,-32 24-2 15,-5-11-1-15,-6 4-1 16,-18 1 1-16,-10 0-1 16,-2-5 2-16,-8 0 0 15,8-5-1-15,7-8 3 16,12 11 2-16,8-11 1 15,46 0 0-15,-29 0 1 16,29 0-2-16,56 15 2 16,0-15-1-16,15 11 0 15,9-11-1-15,13 0-1 16,0 8 2-16,2-8-3 15,-12 0 0-15,-10-8-2 0,-17 0-1 16,-12 8-1-16,-12-15 1 16,-32 15 0-16,19-25-1 15,-19 25 2-15,-27-44 0 16,-4 12 4-16,-16-7-2 15,-9-12 2-15,-7-1-1 16,-8-10-4-16,-5 8 1 16,8 5 0-16,7 6 5 15,10 12-7-15,14 10 6 16,37 21-2-16,0 0 0 15,25 35 4-15,26-5-3 16,15 4 2-16,12-1-3 16,15-1 3-16,4-4-2 0,8-7 1 15,-10-13-2-15,-5-8 3 16,-11 0-3-16,-9-11 0 15,-18-1-4 1,-9 4 3-16,-43 8-1 0,32-24 1 16,-32 24-3-16,-46-16 0 15,-3 8 1-15,-22-7 2 16,-12 1 3-16,-17-7-6 15,-7 3 4-15,-3-6-4 16,8 0 8-16,4-2-8 16,15 3 4-16,20 4-2 15,24 1 4-15,39 18 1 0,0 0-2 16,36-21 1-16,30 21-1 15,27 17 2 1,17-2 0-16,14 4 2 16,15-2-3-16,0 2-1 15,-5-4 2-15,-17-4 1 0,-16-11-4 16,-23 11 1-16,-17-11-2 15,-22 0-4-15,-39 0 6 16,0 0-5-16,0-29 4 16,-37 18-5-16,-14-5 4 15,-13-5 0-15,-11-2 0 16,-8-3 0-16,-3 0-4 15,8 1 4-15,5 4-4 16,17 7 5-16,14 1 2 16,42 13-3-16,0 0 3 15,0 0-2-15,42 24 3 16,19-10-1-16,7 1 1 0,10-1-3 15,8-2 4-15,-3-5-4 16,-8-7-2-16,-9 0 1 16,-10 0-3-16,-22-11 4 15,-34 11-2-15,32-27 2 16,-32 27-5-16,-27-44 5 15,-7 15-1-15,-10-2 0 16,-14-4 1-16,-3 1-4 16,0 2 3-16,7 9 1 15,8 7 2-15,9 6-1 16,37 10 1-16,0 0 1 15,27 44 2-15,17-18-1 16,10-1 0-16,4 2-2 0,3-2-3 16,-5-5 2-16,-2-9-3 15,-20-11-1-15,-34 0-1 16,39 0 1-1,-39 0 0-15,0-37 0 0,-10 8 1 16,-9-2-1-16,-1-6 2 16,1 5 0-16,-1 1 6 15,3 5-2-15,17 26-1 16,0 0 0-16,0 0 0 15,32 0 1-15,2 28 4 16,8-1-2-16,6-6-5 16,6 0 3-16,0-3-1 15,-8-18 0-15,-4 0-60 0,-11-26-65 16,1-6-4-16,-13-23 0 15,-1-8-8 1,-18-33-6-16</inkml:trace>
          <inkml:trace contextRef="#ctx0" brushRef="#br1" timeOffset="4603.0081">-1450 7185 348 0,'0'-32'140'0,"0"32"-5"16,12-26-50-16,-12 26-33 15,0 0-12-15,14 40-40 16,-14 3-1-16,0 32 2 16,0 20-2-16,0 26 2 0,0 16 1 15,0 15-1-15,0 6 0 16,0 1-1-16,0-4 0 15,0-23-3-15,0-19 4 16,0-25-2-16,8-20-1 16,-8-21 0-16,12-18-2 15,-12-29 2-15,0 0-12 16,0 0-65-16,0 0-40 15,10-40-15-15,-10 40 3 16,-13-44 2-16,13 44-5 16</inkml:trace>
        </inkml:traceGroup>
      </inkml:traceGroup>
    </inkml:traceGroup>
    <inkml:traceGroup>
      <inkml:annotationXML>
        <emma:emma xmlns:emma="http://www.w3.org/2003/04/emma" version="1.0">
          <emma:interpretation id="{C4A2A94A-7A08-4F7E-85DE-87D62DF47C3E}" emma:medium="tactile" emma:mode="ink">
            <msink:context xmlns:msink="http://schemas.microsoft.com/ink/2010/main" type="paragraph" rotatedBoundingBox="1563,15361 6253,14987 6326,15910 1637,16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511783-145B-4EE4-8A37-3EAA80222FDD}" emma:medium="tactile" emma:mode="ink">
              <msink:context xmlns:msink="http://schemas.microsoft.com/ink/2010/main" type="line" rotatedBoundingBox="1563,15361 6253,14987 6326,15910 1637,16284"/>
            </emma:interpretation>
          </emma:emma>
        </inkml:annotationXML>
        <inkml:traceGroup>
          <inkml:annotationXML>
            <emma:emma xmlns:emma="http://www.w3.org/2003/04/emma" version="1.0">
              <emma:interpretation id="{0154107C-80EF-4C43-A6A2-248464E4F10A}" emma:medium="tactile" emma:mode="ink">
                <msink:context xmlns:msink="http://schemas.microsoft.com/ink/2010/main" type="inkWord" rotatedBoundingBox="1563,15361 6253,14987 6326,15910 1637,16284"/>
              </emma:interpretation>
              <emma:one-of disjunction-type="recognition" id="oneOf1">
                <emma:interpretation id="interp5" emma:lang="en-US" emma:confidence="1">
                  <emma:literal>cerebellum</emma:literal>
                </emma:interpretation>
                <emma:interpretation id="interp6" emma:lang="en-US" emma:confidence="0">
                  <emma:literal>are bellum</emma:literal>
                </emma:interpretation>
                <emma:interpretation id="interp7" emma:lang="en-US" emma:confidence="0">
                  <emma:literal>care bellum</emma:literal>
                </emma:interpretation>
                <emma:interpretation id="interp8" emma:lang="en-US" emma:confidence="0">
                  <emma:literal>core bellum</emma:literal>
                </emma:interpretation>
                <emma:interpretation id="interp9" emma:lang="en-US" emma:confidence="0">
                  <emma:literal>cure bellum</emma:literal>
                </emma:interpretation>
              </emma:one-of>
            </emma:emma>
          </inkml:annotationXML>
          <inkml:trace contextRef="#ctx0" brushRef="#br1" timeOffset="6053.8107">-3344 9432 313 0,'0'0'115'16,"-32"-35"-7"-16,32 35-17 0,-48-26-16 16,23 26-19-16,-6 0-23 15,-1 9-34-15,0 14-2 16,-2 8 0-16,2 12-1 15,5 9 1-15,8 9-1 16,4 2 0-16,15 5 0 16,0-7 0-16,22-1 2 15,5-11 0-15,5-9 0 16,-1-11-1-16,1-10-2 15,0-19-24-15,-3 0-40 16,-2 0-22-16,-27 0-13 16,46-48-3-16,-31 19 0 15,2-2 5-15,-5-1 14 0,0 1 40 16,-4-1 56-16,-8-5 38 15,0 37 30-15,12-56 27 16,-12 56 3-16,17-48-4 16,-17 48-12-16,37-43-15 15,-10 16-15-15,4 10-15 16,3-7-18-16,10 3-27 15,-7-1 2-15,4 4-2 16,-9 0-1-16,-3 5 1 16,-29 13 0-16,35-24 0 15,-35 24 0-15,0 0 1 16,0 0-2-16,0 0 2 15,-27-28 1-15,27 28-2 0,-47 0 3 16,18-9-1-16,2 9 2 16,-2 9 0-1,0 6-1-15,-1 1-1 16,30-16 2-16,-39 55-2 0,25-21 0 15,14 3-3-15,-10 6 0 16,20 1 1-16,4-2-1 16,8 0 2-16,5-8-4 15,5-3 1-15,0-4 0 16,-1-5 1-16,1-5 0 15,-8-3-1-15,3-14 1 16,-27 0-2-16,37 21 3 16,-37-21-3-16,27 0-4 15,-27 0-27-15,0 0-33 16,31-35-21-16,-31 35-10 15,20-52-3-15,-8 15 0 16,3-3 8-16,-8 2 23 0,3-3 54 16,-10-6 78-16,0 6 25 15,0 7 10-15,0 6 4 16,0 28 1-16,-10-36-7 15,10 36-18-15,0 0-28 16,0 0-44-16,0 0-5 16,0 0 2-16,10 32-1 15,4 0 1-15,1 5-1 16,0 7 2-16,2 1 0 15,-3 2-3-15,1-5 1 16,-5-5-1-16,0-5 0 16,-10-32-1-16,14 44 0 15,-14-44-1-15,0 0-1 0,0 0 1 16,0 0 1-16,0 0-1 15,0 0 0-15,0 0 0 16,0-29 0-16,0 29 0 16,-22-48-1-16,22 13 2 15,-9 0-1-15,9-11 3 16,7-2-2-16,10 0 0 15,5 3 2-15,12-2 0 16,3 5-1-16,7 8-31 16,0 6-58-16,-8 1-30 15,8 27-11-15,-20-14 1 16,3 14 0-16,-27 0 18 0</inkml:trace>
          <inkml:trace contextRef="#ctx0" brushRef="#br1" timeOffset="6459.4114">-2429 9543 420 0,'0'0'132'15,"0"0"-38"-15,25 0-32 16,-25 0-29-16,46-14-34 16,-19 2-1-16,0-5 1 15,-1-2-1-15,-26 19 1 16,44-45 1-16,-44 45 1 15,30-48 0-15,-30 48 0 16,7-43 0-16,-7 43 0 0,-17-34 1 16,17 34 0-1,-39-21 1-15,12 21-1 16,-5 9 1-16,-2 6-1 15,2 8 0-15,3 4-1 0,7 12-1 16,0 1 0-16,22 9-1 16,0-1 2-16,0 4-3 15,20-6 3-15,-1-1-2 16,10-4 2-16,-4-5-1 15,7-9 0-15,-3-6-2 16,-2-7-1-16,-3-5-2 16,-24-9-42-16,46-12-34 15,-46 12-24-15,39-35-11 16,-19 11-6-16,-13-17-4 15,10-2 0-15</inkml:trace>
          <inkml:trace contextRef="#ctx0" brushRef="#br1" timeOffset="7301.8129">-2180 8969 386 0,'0'0'113'16,"0"0"-16"-16,0 0-16 16,-10 35-24-16,20 10-29 15,9 7-30-15,-1 11-1 16,1 3 0-16,3 3 1 15,5 1 1-15,-8-5-1 16,6-4 1-16,-11-10 3 16,1-5-3-16,-8-6 3 15,3-8-1-15,-10-6-2 16,0-26 2-16,7 31-1 0,-7-31-2 15,0 0 0-15,0 0-2 16,0 0 0-16,-17-42 1 16,10 7 0-1,-3-6 1-15,1-8-2 0,-1-5 3 16,10-1 0-16,-10 1 1 15,10 6 1-15,0 4-1 16,15 12 1-16,-15 32-1 16,41-32 2-16,-9 32 0 15,2 21 1-15,5 5 0 16,0 8 0-16,-2 9 0 15,-3 6 0-15,-7 4-2 16,-13-1 1-16,-14-2-1 0,0 0 0 16,-12-5 0-1,-2-8-1-15,-4-8 0 16,18-29 1-16,-36 37-1 15,36-37 2-15,-27 0-4 0,27 0 1 16,0 0-2-16,-27-40 1 16,27 40 0-16,0-38 0 15,0 38 1-15,10-30-3 16,-10 30 4-16,32-32-1 15,-6 14 2-15,1-1-2 16,12-4 1-16,0-3-2 16,3-3 2-16,4 0 0 0,-4-1 0 15,2 5 0 1,-10 0 1-16,-5 5 1 15,-29 20-1-15,29-40 0 16,-29 40 1-16,-14-30 2 16,14 30-3-16,-54-14 1 0,22 14 0 15,-7 0-3-15,3 18 1 16,4-2 1-16,5 9-2 15,10 3 0-15,10 9 0 16,7 0 1-16,0 4-1 16,22-1 3-16,0-1-1 15,7 3 0-15,3-5-1 16,2-3 1-16,2-2 0 15,-1-2 0-15,-4-8-1 16,-1-9-15-16,-6-2-50 16,-24-11-28-16,41 0-25 15,-41 0-9-15,35-50-4 0,-13 15-3 16,-13-20 62-16</inkml:trace>
          <inkml:trace contextRef="#ctx0" brushRef="#br1" timeOffset="7582.6134">-1329 9032 435 0,'0'0'134'0,"0"0"-35"16,0 43-28-16,22-6-36 15,0 8-36-15,3 14-4 16,4 2 2-16,3 7-2 15,2-2 4-15,-5-3 0 0,-2-5 0 16,-5-10 1-16,-5-4 0 16,-2-13 1-1,-3-4-2-15,-12-27 1 16,0 0-16-16,0 0-45 0,0 0-28 15,0 0-16-15,17-47-18 16,-17 19-6-16,0-16-6 16,0 10 36-16</inkml:trace>
          <inkml:trace contextRef="#ctx0" brushRef="#br1" timeOffset="7879.0139">-1036 8859 440 0,'0'0'130'15,"0"0"-18"-15,15 50-39 16,0-8-47-16,9 13-29 0,0 10 0 16,8 8-1-16,0 2-1 15,0 2 1-15,-1-4-1 16,-1-8 4-16,-4-7 1 15,-16-7-1-15,2-10-1 16,-12-4 2-16,0-5 0 16,0-6-1-16,0-26 1 15,0 35-12-15,0-35-47 16,0 0-31-16,0 0-17 15,0 0-15-15,0 0-8 16,-9-27-4-16,9 27 36 16</inkml:trace>
          <inkml:trace contextRef="#ctx0" brushRef="#br1" timeOffset="9064.616">-679 9329 324 0,'0'0'135'15,"0"-28"-31"-15,0 28-24 16,0 0-22-16,0 0-20 15,0 0-19-15,26 13-22 16,-26-13 1-16,22 50-1 16,-12-11 0-16,5 1 0 15,2 5 0-15,5-1 2 16,-5-4 0-16,2-5 2 15,1 0 0-15,-20-35 1 0,41 37 0 16,-41-37 0 0,39 8 0-16,-39-8-1 15,39-23 0-15,-39 23-1 16,35-51-1-16,-21 15-1 0,1-4 1 15,-5-2-1-15,-10-2 3 16,12 1-1-16,-12 4 0 16,0-1 1-16,0 12 0 15,0 28 3-15,0-37-3 16,0 37-2-16,0 0-1 15,0 0 1-15,0 0 0 16,0 37-1-16,12-5-1 16,5 4-1-16,5 3 3 15,5 4 1-15,2 1 2 16,3-4-1-16,0-6 1 15,-1-2 0-15,-6-12 2 16,2-3-1-16,-27-17-1 0,36 15 0 16,-36-15-18-16,29-15-37 15,-29 15-18-15,20-42-6 16,-10 18 0-16,-10-11 3 15,7-4 17-15,-7-5 30 16,0 1 45-16,-10-5 38 16,1-1 18-16,1 5 6 15,-2 4-2-15,3 6-3 16,7 8-18-16,0 26-30 15,-10-32-29-15,10 32-2 16,0 0 0-16,22 40 0 16,-7-4 0-16,7 3 1 0,-3 9 1 15,8 3-1-15,-5 3 2 16,0-9 0-16,0-1 0 15,-5-10 2-15,-2-9-1 16,-15-25-1-16,15 34 1 16,-15-34 1-16,0 0 4 15,0 0-3-15,0 0 1 16,0 0-3-16,0-42 2 15,0 13-1-15,0-7 1 16,-10-9-3-16,10-9-2 16,0-3 2-16,0-1 1 15,0 0 0-15,10 6 5 16,-3 11-2-16,7 5 1 0,-14 36-3 15,35-16-1-15,-35 16 0 16,41 37-1-16,-19-3 0 16,2 9-4-1,-2 9 2-15,3 0-2 0,-6-5 3 16,-2 4 2-16,-2-9-1 15,-3-8 2-15,-12-5-1 16,0-29-1-16,17 36 2 16,-17-36 2-16,0 0 1 15,0 0-1-15,0 0 0 16,10-36-1-16,-10 2 1 15,0-6-2-15,0-12 1 16,15-6-4-16,-6-5 3 0,6 0 3 16,5 5 0-1,2 8 0-15,7 15-2 16,3 12 2-16,-1 23-4 15,3 16 1-15,3 22-4 0,-10 5-3 16,2 8 3-16,-2 6-3 16,-10-4 3-16,0 2 0 15,0-14 4-15,-5-9 2 16,-12-32 0-16,22 37 0 15,-22-37-81-15,39 15-48 16,-39-15-1-16,37 0 0 16,-37 0-8-16,37-33-4 15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9:54.06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3281671-1E1A-44D2-BE36-727B2A97AA91}" emma:medium="tactile" emma:mode="ink">
          <msink:context xmlns:msink="http://schemas.microsoft.com/ink/2010/main" type="inkDrawing" rotatedBoundingBox="6246,17611 7297,13518 8556,13842 7504,17934" semanticType="callout" shapeName="Other">
            <msink:sourceLink direction="with" ref="{CA55E533-6A05-4983-A26A-916573534E17}"/>
          </msink:context>
        </emma:interpretation>
      </emma:emma>
    </inkml:annotationXML>
    <inkml:trace contextRef="#ctx0" brushRef="#br0">845 505 36 0,'0'-40'90'16,"12"6"-21"-16,-2-5-11 16,5 5 5-16,-3-3 10 15,7 8 11-15,-6 2-7 16,-13 27-7-16,0 0-14 0,26-7-5 15,-26 39-10-15,-17 10-11 16,0 28-12-16,-12 7-14 16,-3 22-1-16,-4 4-1 15,-3 2 0-15,2-2-4 16,5-11 3-16,3-15-3 15,9-15 1-15,6-17-3 16,14-45 1-16,-7 32-2 16,7-32 2-16,7-37 1 15,5 0-2-15,-5-9 3 16,3-11-1-16,-3-9 1 15,-7-1 0-15,10-2 1 0,-10 6-2 16,0 8 2-16,0 10 2 16,-12 8-1-1,12 37 0-15,0 0 0 16,-29 0 1-16,19 31-1 0,-2 17 1 15,0 18-2-15,2 12 1 16,0 13-4-16,0 4 6 16,10 1-3-16,0-2 0 15,0-7 0-15,0-6 1 16,0-19-1-16,0-16 1 15,0-12-1-15,0-34-2 16,0 29 1-16,0-29 0 16,0-26 1-16,0-4-1 0,0-17-1 15,0-10 1 1,0-11 0-16,0-8-1 15,0-4 2-15,0 5-1 16,-9 9 0-16,9 9 2 0,-13 15 1 16,13 14-3-16,0 28 2 15,0 0 0-15,-9 46 1 16,9 11-2-16,0 13 0 15,0 10-1-15,-10 12-1 16,10 0 3-16,-15 1-5 16,5-8-1-16,1-13 0 15,-4-17 3-15,4-13-1 16,9-13-2-16,0-29 1 15,0 0-1-15,0 0 6 16,-15-47 3-16,15-4-2 16,0-9 0-16,0-17 1 15,0-12 0-15,0-11 0 0,0 1-1 16,0 8-2-16,0 4-1 15,0 15 1-15,0 15 1 16,0 20 0-16,0 37 1 16,0 0-2-16,10 46 3 15,-10 17-3-15,-12 17 2 16,12 15-2-16,-15 9 0 15,15 11-5-15,-10-4 1 16,10-13 0-16,0-12 2 16,0-21 0-16,8-9-3 15,-8-22 3-15,0-34-4 16,0 0 5-16,0 0 0 15,29-28 4-15,-29-18-3 0,7-14 2 16,-7-16 2-16,15-16-3 16,-5-13 4-16,2-16-1 15,2-3-2 1,3-2-1-16,3 3-2 0,2 10 1 15,5 16 0-15,0 16 3 16,-3 27 0-16,3 25 0 16,2 29-1-16,-2 39 2 15,0 17-2-15,0 21-1 16,-3 18 0-16,-2 17-3 15,0 8 0-15,-5 2 0 16,-2-7 4-16,-3-15-6 16,-12-13 6-16,7-16-4 15,-7-16-2-15,10-21 0 16,-10-34 4-16,0 0-2 15,0 0 1-15,7-40 1 16,-7-14-1-16,0-25 3 0,0-13 0 16,0-19 3-16,0-15-7 15,10-9 3-15,-10 2-3 16,0 7 1-16,7 16-2 15,3 18 5-15,0 21 0 16,0 19 1-16,-10 52-2 16,0 0 0-16,39 0 2 15,-25 49-1-15,6 12 0 16,-3 13-2-16,0 12-2 15,0 12-2-15,0 6 5 16,-2-1-1-16,-1-6-1 16,-14-14 0-16,10-7 2 15,-10-19 0-15,0-11 0 0,0-20 0 16,0-26-2-16,0 0 1 15,0 0-1-15,-10-38 3 16,10-13-4-16,-14-13 1 16,2-10-1-16,2-16 2 15,-5-4-3-15,5-6 3 16,-4 2-3-16,14 12 2 15,-15 13 1-15,15 17 1 16,0 12 0-16,0 18 1 16,0 26 0-16,0 0-1 15,32 55 1-15,-17 5-1 16,6 18-1-16,-8 20 0 0,9 7 0 15,-5 11 0-15,0 2 4 16,-5-10-5-16,-2-8 3 16,-10-16-1-16,12-14 1 15,-12-25-3 1,0-13 1-16,0-32-4 0,0 0 2 15,0 0 1-15,12-37 0 16,-12-17 0-16,0-10-2 16,0-23 3-16,-10-13-2 15,10-15 3-15,-12-9-4 16,12-5 4-16,-7 3-2 15,7 4 3-15,0 4-3 16,0 11-2-16,0 15 3 0,12 14-3 16,-12 14 5-16,10 19-6 15,-10 7 5 1,10 13-2-16,-10 25 3 15,0 0 2-15,0 0-1 0,22 41 1 16,-5 6-5-16,5 12 7 16,7 18-7-16,3 6 1 15,2 5-2-15,2 7 2 16,1-6-4-16,0-11 5 15,-11-12 0-15,-1-14-4 16,-11-12 8-16,1-14-3 16,-15-26-2-16,0 0-1 15,0 0 1-15,0 0-2 16,0 0 1-16,-12-37 0 15,-3-1-1-15,-7-8 1 16,-5-14-1-16,-2-11 4 16,-3-10-2-16,1-3 2 0,1 2 0 15,4 5-5-15,4 10 2 16,2 9-2-16,8 13 5 15,2 9-3-15,10 36 4 16,-10-25-3-16,10 25 2 16,0 0 2-16,27 48-5 15,-2-7 5-15,4 10-5 16,12 12 2-16,1 7-1 15,14 6-2-15,-5 6 0 16,0-10 1-16,-2-7 2 16,-7-7-3-16,-6-8 3 15,-9-13-1-15,-7-11 0 16,-20-26 2-16,19 30-3 0,-19-30 3 15,0 0-2-15,0 0 0 16,-10-45 0-16,-2 18-2 16,-2-1-1-16,1-3 1 15,-1 8 4-15,14 23-2 16,-25-34 1-16,25 34-1 15,0 0 0-15,-12 31 0 16,12 8 1-16,0 2-1 16,12 13-1-16,-12 10-2 15,0 5 4-15,0 3-1 16,0 1 2-16,-19 3-1 15,-1 0 1-15,-4 0-3 16,-3 5 3-16,-5 0-6 0,1 1-1 16,-4 2 1-1,1-3-1-15,0-4-1 16,2-4 3-16,3-10 0 15,5-11-1-15,4-7 5 0,3-13 2 16,17-32 0-16,-19 34-3 16,19-34 0-16,0 0-1 15,0 0 1-15,0-37 0 16,0 5-1-16,12-12-2 15,-5-4 1-15,3-8 3 16,0-14 3-16,4-3-1 16,3 2 1-16,0 0-1 15,5 2-1-15,-2 7 2 16,2 6 0-16,-5 13-1 15,5 9 0-15,-22 34-2 16,22-30 0-16,-22 30-1 16,0 0 1-16,0 53-1 0,-7-6-4 15,-10 16 3-15,-8 18-4 16,1 11 1-16,-13 10 0 15,3 12 1-15,-3 4-1 16,3-3 0-16,-2-4 4 16,4-4-2-16,8-24 2 15,4-11 4-15,3-21-3 16,7-13 2-16,10-38-3 15,0 0-2-15,0 0 2 16,0-48-2-16,0-8 0 16,15-17-3-16,-8-10 3 15,5-27 0-15,1-11 7 0,-1-12 0 16,0-10-1-16,0-4 1 15,0-2-1-15,1 2-2 16,1 10 3-16,-4 13-4 16,5 13-3-1,-3 18 0-15,2 19 2 0,-1 19 1 16,-13 22 3-16,0 33-4 15,0 0 2-15,0 0-1 16,0 38 0-16,-22 25-1 16,0 27 0-16,-3 19-1 15,-6 20-6-15,-1 24 4 16,0 7-1-16,-2 13 2 15,2-1-2-15,1-8 2 0,6-15-2 16,-4-15 0-16,4-27 3 16,3-23 5-1,5-21-6-15,8-23 2 16,9-40 0-16,0 0-1 0,0 0 2 15,0-71-3-15,0 2 2 16,9-18-4-16,-9-15 3 16,8-26 0-16,-8-12 5 15,0-7-1-15,0-3 3 16,12 1-2-16,-12 9 0 15,15 20-1-15,-1 13 1 16,1 26 1-16,-1 27-3 16,4 22-1-16,-18 32-2 0,29 34 2 15,-29 23 1 1,10 25 1-16,-10 24-5 15,-15 14-4-15,8 22 1 16,-13 13 0-16,-4 5 0 0,-6 8 0 16,-1 1-1-16,4-9 2 15,-2-10 3-15,4-16 4 16,3-16-3-16,8-22 3 15,1-28-2-15,13-24 0 16,0-18-2-16,0-26 0 16,0 0 0-16,27-58-1 15,-5-2 2-15,3-19-3 16,4-15 3-16,3-15-2 15,2-17 4-15,0-11-3 16,3-11 5-16,2 8 0 16,-8 1-1-16,6 10 1 15,-3 14 1-15,0 14-2 0,-2 18 1 16,-5 22 0-16,0 24 0 15,-10 11-5-15,-17 26 1 16,24 11 1-16,-24 28-3 16,0 13 4-16,-10 25-5 15,-9 20-2-15,-1 14-1 16,-9 20 2-16,-3 6 3 15,-2 7-2-15,-5 0 1 16,-5-7-2-16,10-16 4 16,0-17 2-16,5-23 0 15,2-22-1-15,12-24-3 16,15-35 0-16,0 0 0 15,-7-61 1-15,14-13 0 0,15-18-2 16,-2-18 0-16,9-9 1 16,5-20 4-1,5-1 2-15,3-4-1 16,1 0-1-16,1 7 2 0,3 2-2 15,-1 2 4-15,0 10-3 16,-2 14 0-16,-5 5-5 16,3 12 4-16,-8 11-2 15,-2 15 1-15,-5 18 1 16,-8 14 0-16,-19 34 0 15,27-36-1-15,-27 36 0 16,0 0-2-16,7 39 5 16,-7-5-4-16,-7 6 3 15,-3 15-4-15,-2 8 0 16,-5 11-1-16,-3 15 3 15,-11 6-2-15,-1 15 0 16,-12 13-3-16,-2 17-2 0,-8 7 1 16,0 18 5-16,-9 6-3 15,-8 13 1-15,-2 12-2 16,-5-1 1-16,2 3 5 15,-2-5-2-15,2-9 1 16,3-7-4-16,3-15 4 16,13-19-1-16,9-19 3 15,9-23-3-15,7-24 3 16,12-19-1-16,8-19-2 15,12-39-1-15,0 29 0 16,0-29-1-16,22-31 0 16,-5-1-1-16,5-10 1 0,3-13 2 15,1-8-1-15,6-10 0 16,0-7 2-16,2-6-3 15,3-1 2-15,-3 5 1 16,0 4-6-16,-2 10 6 16,-1 12-1-16,-4 11 4 15,-7 13-2-15,-20 32 3 16,0 0-5-16,0 0 2 15,0 51 2-15,-15 1-7 16,-14 14 4-16,-3 10-3 16,-5 9 1-16,-2 8 1 15,3 5 0-15,2-5-2 16,-8-5 1-16,10-11 3 0,6-14 0 15,1-10-1-15,8-17-3 16,17-36 1-16,-22 29 1 16,22-29 0-1,0-46 0-15,0 0-1 0,0-17-2 16,0-18 0-16,0-20 3 15,0-19 1-15,7-13-3 16,3-13 3-16,5 2-2 16,2 1 4-16,0 7-5 15,5 13 3-15,5 17-3 16,2 17 0-16,-7 23 4 15,2 21-1-15,-14 17-2 16,-10 28 0-16,0 0 2 0,0 66 0 16,-14 7 0-16,-11 22 1 15,-4 23-1 1,-8 19-4-16,-4 15 5 15,-3 7-3-15,-2-2 2 0,2-7 0 16,-3-12 2-16,3-14-2 16,8-27 1-16,-1-20-2 15,15-19 0-15,3-24-1 16,19-34 0-16,0 0-1 15,0-48 0-15,14-18-2 16,8-22 3-16,5-29 0 16,5-20-1-16,4-27 2 15,1-29-2-15,5-11 1 16,1-13 0-16,4 4 0 15,-6 3-1-15,6 13 4 16,-3 13 4-16,2 25-1 16,-7 28-1-16,2 26 1 0,-2 28 0 15,-7 19 2-15,-7 21-3 16,-25 37-2-16,0 0-7 15,19 45 0-15,-31 31 3 16,-10 28 1-16,-15 26-3 16,-4 32-1-16,-5 25 1 15,-8 13 2-15,-2 12 4 16,0-1-2-16,-5-1 1 15,5-15-3-15,4-22 5 16,3-23 0-16,13-34 1 16,4-25-5-16,5-29 1 15,10-31 0-15,17-31-1 16,-12-34-1-16,22-32 1 0,4-32-5 15,8-31 2-15,8-35 6 16,1-28-4-16,8-29 2 16,5-19-2-16,5-3 3 15,0-4 0-15,0 15 4 16,0 12-2-16,-6 24-1 15,1 31 2-15,-7 29 1 16,-5 33 3-16,-5 32-5 16,-10 31-1-16,-17 40-2 15,0 34 1-15,-10 35-1 16,-10 34-4-16,-11 26 0 15,-6 29-2-15,-7 27 4 16,-7 15 0-16,-5 16-1 0,0 5 0 16,-5-3 1-16,2-2 3 15,5-9 0 1,-4-15-2-16,9-25 0 15,3-27 5-15,12-27-3 0,2-33 1 16,12-24-2-16,20-56-1 16,-31 23 1-16,31-57-1 15,0-25-1-15,0-25-1 16,0-22 2-16,0-23-3 15,19-30 3-15,-7-25 1 16,5-17 0-16,3-12 0 16,4-10 1-16,10 4 0 0,-2 6 1 15,7 16 2 1,0 22-1-16,0 34 0 15,5 26 3-15,-10 32 0 16,-4 28-2-16,-11 29-1 16,-19 26-3-16,22 43 0 0,-22 20 1 15,-22 33-5-15,0 23-2 16,-7 31 0-16,-8 23 4 15,-4 19-2-15,2 13 2 16,-8-2 1-16,1 4 1 16,2-3 2-16,0-9-1 15,5-16 1-15,0-24-2 16,5-23 4-16,0-23-4 15,12-25 0-15,-3-25-2 16,11-30 2-16,14-29-1 16,0 0 1-16,-7-48-3 15,19-10 0-15,5-23 0 0,5-13 0 16,5-20 3-16,4-21-2 15,3-6 4-15,10-18-4 16,5-1 2-16,2-7-2 16,8 10 1-16,-3 7 1 15,5 5-2-15,-2 25 1 16,-1 14 3-16,-11 29 1 15,-6 18-1-15,-12 30 1 16,-29 29-1-16,32 35 0 16,-32 32 1-16,-19 26-2 15,-6 22-1-15,-9 25-1 16,-12 24 5-16,-6 5-2 15,-11 2 3-15,2 5-2 0,-2-3-4 16,4-13 3-16,3-10-2 16,0-21 3-16,12-17-3 15,7-22 0 1,15-24-4-16,8-35-4 0,14-31-69 0,9-37-41 15,33-36-2 1,9-38-8-16,22-30-5 16,10-49-4-16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9:46.026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A55E533-6A05-4983-A26A-916573534E17}" emma:medium="tactile" emma:mode="ink">
          <msink:context xmlns:msink="http://schemas.microsoft.com/ink/2010/main" type="inkDrawing" rotatedBoundingBox="6361,17995 6867,13338 8792,13547 8285,18204" semanticType="verticalRange" shapeName="Other">
            <msink:sourceLink direction="with" ref="{E1F004CB-AF1B-43BB-8916-EF242B71361E}"/>
            <msink:destinationLink direction="with" ref="{A3281671-1E1A-44D2-BE36-727B2A97AA91}"/>
          </msink:context>
        </emma:interpretation>
      </emma:emma>
    </inkml:annotationXML>
    <inkml:trace contextRef="#ctx0" brushRef="#br0">1590 7900 55 0,'-27'23'23'16,"27"-23"-5"-16,-27 24-6 16,27-24-2-16,0 0 4 15,-37 30 7-15,37-30 4 16,0 0 4-16,0 0 2 15,0 0 3-15,-24 10 1 16,24-10 5-16,0 0-4 16,0 0 2-16,0 0 4 15,0 0 15-15,29-13-4 16,-29 13 0-16,0 0-5 15,25-19-5-15,-25 19-6 0,29-19-10 16,-29 19-11-16,36-25-16 16,-36 25 1-16,40-26-1 15,-40 26 1 1,41-22 1-16,-41 22-3 0,46-23 2 15,-46 23-1-15,47-22 2 16,-20 9-2-16,-27 13 0 16,48-23-1-16,-48 23 1 15,49-26 0-15,-49 26 1 16,49-29-2-16,-22 15 0 15,-3-3 2-15,3 0-2 16,-27 17 1-16,49-38-1 16,-49 38 1-16,46-40-1 0,-46 40 0 15,44-43 1 1,-44 43 0-16,42-49 1 15,-42 49 0-15,46-45-3 16,-46 45 3-16,41-47-4 0,-41 47 5 16,39-37-4-16,-39 37 1 15,39-36-1-15,-39 36 2 16,37-33 0-16,-37 33 1 15,42-38-2-15,-42 38 3 16,36-37-2-16,-36 37 0 16,29-32-1-16,-29 32 2 15,0 0-2-15,30-23 2 16,-30 23-1-16,0 0-3 15,0 0 4-15,0 0-2 16,0 0 3-16,12-25-2 16,-12 25 0-16,0 0-2 15,0 0 3-15,0 0 0 0,0 0-2 16,0 0 2-16,0 0-4 15,0 0 4-15,0 0-1 16,0 0 0-16,0 0 0 16,0 0 1-16,0 0 0 15,0 0 1-15,0 0-1 16,0 0-2-16,0 0 2 15,0 0 0-15,0 0 1 16,0 0-3-16,29 22 1 16,-29-22-3-16,0 0 4 15,17 32-1-15,-17-32-2 16,15 29 2-16,-15-29-2 15,17 38 3-15,-17-38-1 0,22 43 1 16,-22-43 0-16,22 45-1 16,-10-19 3-1,-12-26-1-15,22 47 1 16,-22-47-6-16,27 45 5 0,-27-45-4 15,22 41 3-15,-22-41-3 16,29 40 3-16,-29-40-6 16,27 31 5-16,-27-31 1 15,29 24 0-15,-29-24 0 16,27 22-2-16,-27-22 1 15,0 0 0-15,39 38 1 16,-39-38-2-16,25 29 1 0,-25-29-2 16,29 27 4-16,-29-27-3 15,29 29 1 1,-29-29 0-16,27 26 1 15,-27-26 1-15,19 32-2 16,-19-32 0-16,18 31-2 0,-18-31 3 16,21 35 0-16,-21-35 0 15,22 35 0-15,-22-35-4 16,20 28 5-16,-20-28-2 15,22 29 0-15,-22-29-1 16,24 26 1-16,-24-26-2 16,22 24 2-16,-22-24 0 15,27 31-1-15,-27-31 1 16,27 31 0-16,-27-31 2 15,22 35-3-15,-22-35 1 16,22 32 0-16,-22-32 1 16,24 31-1-16,-24-31 2 0,0 0-1 15,22 29-3-15,-22-29 5 16,0 0-3-16,22 26-1 15,-22-26 0-15,0 0 1 16,17 31-3-16,-17-31 4 16,8 26-1-16,-8-26-2 15,9 26 2-15,-9-26 0 16,0 0 1-16,-9 35-2 15,9-35-1-15,-13 33 1 16,13-33 0-16,-17 38 1 16,17-38 0-16,-22 47 1 15,13-21-2-15,-1-2 1 16,-2 1 0-16,-1 5 1 0,4-1-3 15,-6-3 2-15,0 0-1 16,1 4 2-16,-3-5-2 16,0 0 4-1,17-25-3-15,-27 49 1 0,10-23 0 16,4 0-1-16,-1-1 0 15,14-25 0-15,-25 52-4 16,16-26 0-16,-4 6 1 16,-1-6-2-16,2 8 0 15,-5 1 1-15,-3-4 1 16,1 6 0-16,1-5 3 15,-4 6-1-15,1-3-1 16,-1-1 4-16,4-1-2 0,1 1 2 16,0-1-2-1,3 1-1-15,-3-2 1 16,4 2 0-16,-1-2 2 15,-1 4-2-15,0-1 0 0,-2 1-1 16,3 1 2-16,-1 3 1 16,-2 1-3-16,-2-1 3 15,1 10-2-15,-6 0 2 16,5 5-2-16,-1-3 0 15,-4-1-1-15,4 0 2 16,1 2-1-16,2-2 2 16,-3-7-2-16,5-2-2 15,-2-3 3-15,3-1-1 16,-1 1 2-16,-5 0-1 15,6 0 1-15,-8 1-4 16,12 5 5-16,-12-4-6 16,8 8 7-16,-4-3-7 0,-1 2 3 15,4 1-1-15,-4-1 1 16,2 6-1-16,-3-6 2 15,6 3 1-15,-8-2-4 16,9 0 4-16,-1-1-1 16,-1-1-2-16,3 1 0 15,0-4 2-15,2-4 0 16,-5 0-1-16,1-6 0 15,1 2 0-15,1-5 1 16,2-6-1-16,-2 4 2 16,3-5-2-16,1 4-1 15,8-28 2-15,-12 49-1 16,12-49 1-16,0 37-1 0,0-37 1 15,-10 35-2-15,10-35 3 16,0 0-2-16,0 31 0 16,0-31 1-1,0 0-1-15,-7 32 0 0,7-32 0 16,0 0-1-16,0 31 0 15,0-31 2-15,0 0 0 16,0 28 0-16,0-28 0 16,0 0-1-16,0 0 3 15,0 0-1-15,0 0-1 16,0 0-3-16,0 0-32 15,0 0-55-15,0 0-33 0,0-35-8 16,0 0-5-16,-17-23-3 16,7-2-5-16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8:56.796"/>
    </inkml:context>
    <inkml:brush xml:id="br0">
      <inkml:brushProperty name="width" value="0.21167" units="cm"/>
      <inkml:brushProperty name="height" value="0.21167" units="cm"/>
      <inkml:brushProperty name="color" value="#7030A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B201F4A-7F00-4BA1-9BE4-EBD9013828F0}" emma:medium="tactile" emma:mode="ink">
          <msink:context xmlns:msink="http://schemas.microsoft.com/ink/2010/main" type="writingRegion" rotatedBoundingBox="5256,10557 23943,8750 24794,17546 6107,19353"/>
        </emma:interpretation>
      </emma:emma>
    </inkml:annotationXML>
    <inkml:traceGroup>
      <inkml:annotationXML>
        <emma:emma xmlns:emma="http://www.w3.org/2003/04/emma" version="1.0">
          <emma:interpretation id="{99FC8722-09E2-4751-8509-6D46E5ADB763}" emma:medium="tactile" emma:mode="ink">
            <msink:context xmlns:msink="http://schemas.microsoft.com/ink/2010/main" type="paragraph" rotatedBoundingBox="6029,9908 12528,12248 11396,15392 4897,13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F5B687-B02A-40AB-8D98-CE1151D811AE}" emma:medium="tactile" emma:mode="ink">
              <msink:context xmlns:msink="http://schemas.microsoft.com/ink/2010/main" type="line" rotatedBoundingBox="6029,9908 12528,12248 11396,15392 4897,13051"/>
            </emma:interpretation>
          </emma:emma>
        </inkml:annotationXML>
        <inkml:traceGroup>
          <inkml:annotationXML>
            <emma:emma xmlns:emma="http://www.w3.org/2003/04/emma" version="1.0">
              <emma:interpretation id="{3DC70F3B-EDDE-426E-A537-8724299A410B}" emma:medium="tactile" emma:mode="ink">
                <msink:context xmlns:msink="http://schemas.microsoft.com/ink/2010/main" type="inkWord" rotatedBoundingBox="6029,9908 12528,12248 11396,15392 4897,13051"/>
              </emma:interpretation>
              <emma:one-of disjunction-type="recognition" id="oneOf0">
                <emma:interpretation id="interp0" emma:lang="en-US" emma:confidence="0.5">
                  <emma:literal>Dtp-staged-tm</emma:literal>
                </emma:interpretation>
                <emma:interpretation id="interp1" emma:lang="en-US" emma:confidence="0">
                  <emma:literal>stat-pasta-toed-tm</emma:literal>
                </emma:interpretation>
                <emma:interpretation id="interp2" emma:lang="en-US" emma:confidence="0">
                  <emma:literal>Dtp-its-toed-tm</emma:literal>
                </emma:interpretation>
                <emma:interpretation id="interp3" emma:lang="en-US" emma:confidence="0">
                  <emma:literal>Dtp-stated-tm</emma:literal>
                </emma:interpretation>
                <emma:interpretation id="interp4" emma:lang="en-US" emma:confidence="0">
                  <emma:literal>Dtp-intact-ed-tm</emma:literal>
                </emma:interpretation>
              </emma:one-of>
            </emma:emma>
          </inkml:annotationXML>
          <inkml:trace contextRef="#ctx0" brushRef="#br0">579 4214 111 0,'-36'0'57'16,"36"0"5"-16,0 0 7 15,0 0 16-15,0 0-1 16,0 0-9-16,0 0-4 15,-25 19-7-15,25-19-14 16,0 0-13-16,-12 34-14 16,12-34-22-16,-7 30-1 15,7-30-1-15,-10 38-1 16,10-38 2-16,-12 45 0 0,5-20 0 15,7-25 0-15,-13 50 0 16,13-50-2-16,-9 40 2 16,9-40 1-16,0 34-3 15,0-34 2-15,0 28-1 16,0-28 1-16,12 25 0 15,-12-25 0-15,10 37-1 16,-10-37 2-16,0 49 0 16,0-20 1-16,0 2-2 15,-10 4 0-15,10-1 0 16,-7 0 0-16,7 1 0 15,-10-1-1-15,10-5 1 16,-7 6-2-16,7-7 2 0,0 3 1 16,-10-6-1-16,10-25 1 15,-10 51-2-15,10-25 2 16,0-26-1-16,-12 45 1 15,12-45-2-15,-10 43 2 16,10-43-3-16,0 44 4 16,0-44-3-16,-12 37 1 15,12-37-1-15,0 37 1 16,0-37 2-16,-7 41-2 15,7-41 0-15,-15 45-1 16,15-45 1-16,-15 50 0 16,15-50 2-16,-14 42-1 0,14-42-3 15,-15 40 2-15,15-40-1 16,-12 34 1-16,12-34 0 15,-15 39 0 1,15-39-2-16,-17 37 2 0,17-37 1 16,-22 37-1-16,22-37 3 15,-27 41-7-15,27-41 6 16,-19 34-6-16,19-34 6 15,-17 32-6-15,17-32 6 16,-13 30-3-16,13-30 1 16,-9 26 4-16,9-26-4 15,-12 29 3-15,12-29-3 16,-13 29 4-16,13-29-5 0,0 0 2 15,0 0-3 1,-12 29 3-16,12-29-1 16,0 0 0-16,0 0 0 15,0 0-1-15,0 0 1 0,0 0 0 16,0 0 0-16,0 0-2 15,0 0 3-15,0 0-1 16,0 0 2-16,0 0-1 16,0 0-2-16,0-29-2 15,0 29 3-15,17-34-2 16,-5 8-1-16,3-10 3 15,0 0-4-15,4-6 4 16,3-9-1-16,0 0 4 16,0-7-4-16,5-1 3 15,0-1-1-15,-5-2-2 16,-3 6 1-16,3-2-1 15,-5 1 2-15,0 3-3 0,-4 13 3 16,-4-2-1-16,1 2-1 16,-3 2 1-16,3 1 0 15,-10 0 1-15,12 6-2 16,-12 1 0-16,0-1 0 15,8 2 0-15,-8 30 1 16,0-44 1-16,0 44 0 16,9-37-4-16,-9 37 4 15,8-31-2-15,-8 31 1 16,9-35-1-16,-9 35 2 15,15-35-4-15,-15 35 3 16,20-31 0-16,-20 31 0 16,19-30 0-16,-19 30 1 0,0 0 1 15,34-35-2-15,-34 35 0 16,30-31-1-16,-30 31 1 15,39-39 0 1,-39 39 2-16,39-43-2 0,-39 43-2 16,46-38 3-16,-46 38 0 15,37-29 0-15,-37 29 0 16,31-17 0-16,-31 17-2 15,0 0 2-15,30-8 0 16,-30 8 0-16,0 0 0 16,26 0-2-16,-26 0 2 15,0 0-1-15,35 0-1 16,-35 0 1-16,29 0 0 0,-29 0-1 15,29 0 3 1,-29 0-1-16,27-8-1 16,-27 8 1-16,32 0-1 15,-32 0 1-15,36 0-2 0,-36 0 2 16,42 0-3-16,-42 0 2 15,49-10 1-15,-23 10 1 16,-26 0-2-16,49 0 0 16,-22 0 3-16,-27 0-3 15,46-16 1-15,-46 16-1 16,44 0 0-16,-44 0-2 15,44 0 4-15,-44 0-2 16,44 8-2-16,-44-8 2 16,47 19 0-16,-47-19 1 15,46 13-1-15,-22-13 0 16,-24 0-1-16,42 11 2 15,-42-11-2-15,36 0 3 0,-36 0-1 16,42 0-2-16,-42 0 2 16,39 0 0-16,-12 0 0 15,-27 0-2-15,49 8 3 16,-23-8-4-16,-1 0 3 15,4 8 0-15,3-8-1 16,-3 0 1-16,0 10-1 16,-2-10 2-16,0 0-2 15,0 0 1-15,-3 0-2 16,-24 0 1-16,47 8 0 15,-47-8 2-15,44 0-2 16,-44 0-2-16,43 18 3 0,-18-18-1 16,-25 0-1-16,49 16 1 15,-20-16 1-15,-2 14-3 16,-27-14 3-16,49 7 0 15,-49-7-1-15,39 0 1 16,-39 0-1-16,39 11 2 16,-39-11-2-16,34 9 0 15,-34-9-1-15,36 9 2 16,-36-9-1-16,47 13 0 15,-20-13 1-15,-3 10-2 16,3-10 1-16,0 0-1 16,-3 8 2-16,5-8-3 15,-29 0 3-15,52 8-2 0,-52-8 1 16,53 0 0-16,-28 9 2 15,4-9-2 1,-2 0 0-16,0 11 2 16,4-11-2-16,-1 0 0 0,-1 11 0 15,3-11 0-15,-3 0-2 16,3 13 3-16,-1-13 0 15,3 0-2-15,-4 10 1 16,1-10 0-16,1 7 0 16,-3-7 0-16,-2 12 0 15,-27-12-1-15,49 11 1 16,-49-11 0-16,44 18 2 15,-44-18-2-15,49 19 0 16,-49-19 2-16,49 21-2 16,-23-10 0-16,1-2 0 15,-2 2 0-15,2-1-2 16,-3-3 3-16,-24-7-1 0,46 18-2 15,-46-18 3-15,47 23-2 16,-47-23 4-16,44 23-4 16,-44-23 1-16,43 25 1 15,-43-25 0-15,42 29-1 16,-42-29 2-16,46 29-2 15,-19-14-2-15,-27-15 4 16,51 37-2-16,-51-37-1 16,52 38 1-16,-26-21-1 15,4 2-1-15,-3-7 2 16,-27-12 1-16,48 26 0 15,-48-26 0-15,44 17-1 16,-17-9-1-16,-27-8 1 0,49 18 0 16,-49-18-1-16,49 20 1 15,-20-9-3-15,0-2 4 16,3 6-1-16,0-7 0 15,2 10 0-15,0-7 0 16,5 2 0-16,-2-3 1 16,-3 1-1-16,0 0-2 15,-2-11 1-15,-1 17 1 16,-4-17 1-16,3 11 1 15,-4-11-3-15,1 8 0 16,0-8 0-16,2 11 1 16,-2-11 0-16,2 8 1 15,1-8-3-15,-3 10 1 0,-1-10 2 16,1 8-1-16,0-8 2 15,-27 0-2 1,46 16 1-16,-46-16-2 16,44 11 1-16,-44-11-2 0,47 0 3 15,-47 0-2-15,44 10 2 16,-44-10 1-16,44 8-4 15,-44-8 5-15,39 10-2 16,-39-10-1-16,41 13-1 16,-41-13 2-16,44 21-3 15,-44-21 3-15,44 16-1 16,-17-6-3-16,0-10 3 0,-1 11-1 15,-26-11 4 1,47 11-4-16,-47-11-1 16,46 8 1-16,-46-8 1 15,44 18 0-15,-44-18 2 16,42 23-1-16,-42-23-4 0,41 29 4 15,-41-29-1-15,46 29 0 16,-46-29-1-16,49 29 1 16,-49-29-2-16,47 26 2 15,-21-15 1-15,-26-11 0 16,47 23 1-16,-47-23-2 15,39 25 1-15,-39-25-1 16,44 26 0-16,-44-26-1 16,44 29 0-16,-44-29 0 15,41 33 1-15,-14-17-3 16,-27-16 3-16,44 35-2 15,-44-35 3-15,36 39-5 0,-36-39 4 16,37 42-2-16,-37-42 0 16,37 37 3-16,-37-37-2 15,36 37 4-15,-36-37-2 16,39 29 1-16,-39-29-1 15,42 26-1-15,-42-26 1 16,36 23-2-16,-36-23 1 16,39 22-3-16,-39-22 4 15,35 23 0-15,-35-23-3 16,34 25 5-16,-34-25-2 15,34 31-1-15,-34-31 0 16,36 31 0-16,-36-31-1 16,37 34 2-16,-37-34-2 0,34 37 1 15,-34-37 1-15,37 37-1 16,-37-37 3-16,32 41-3 15,-32-41 0 1,26 37 1-16,-26-37-1 0,22 35-2 16,-22-35 3-16,15 31-2 15,-15-31 2-15,12 35 0 16,-12-35-1-16,15 41-1 15,-15-41 1-15,14 34 0 16,-14-34 0-16,15 34 2 16,-15-34-4-16,7 29 3 15,-7-29 0-15,0 26 0 16,0-26 2-16,0 25-3 0,0-25-1 15,0 29 2 1,0-29-2-16,0 31 0 16,0-31 0-16,0 29 1 15,0-29 0-15,-7 29 0 0,7-29-1 16,-15 26 0-16,15-26 0 15,-22 27 0-15,22-27 0 16,-19 31 1-16,19-31-3 16,-22 39 4-16,22-39 0 15,-24 42 0-15,24-42 0 16,-25 39-1-16,25-39-1 15,-24 40 1-15,24-40 1 16,-20 37-2-16,20-37 0 16,-27 35 2-16,27-35-1 15,-29 41 2-15,29-41-2 16,-24 34 3-16,24-34-4 15,-25 32 1-15,25-32-1 0,0 0 1 16,-24 31-2-16,24-31 3 16,0 0-1-16,0 0-2 15,0 0 3-15,-29 24 0 16,29-24-1-16,0 0 0 15,-27 19 0-15,27-19-1 16,0 0 1-16,-32 31 0 16,32-31 1-16,-24 21-1 15,24-21 1-15,-27 26 0 16,27-26-1-16,-27 21 0 15,27-21 2-15,-32 22-2 16,32-22 1-16,-36 26 0 16,36-26 2-16,-37 23-2 0,37-23 2 15,-41 30-6-15,41-30 3 16,-39 25-2-16,39-25 2 15,-39 26-3 1,39-26 3-16,-47 25-3 0,47-25 4 16,-49 28 1-16,25-12-1 15,-5 0 2-15,2-1-3 16,3 6 0-16,-3-8-1 15,27-13 0-15,-47 26 0 16,47-26 1-16,-31 17 0 16,31-17 0-16,-25 12 1 15,25-12-2-15,0 0 2 16,-31 14 0-16,31-14-2 0,0 0 1 15,-40 21 0 1,40-21-2-16,-29 15 2 16,29-15 2-16,-39 16-2 15,12-5 2-15,3 3-1 0,-8 4 0 16,3 2 0-16,-3 4-1 15,3-2-1-15,-3 1 2 16,3-1-1-16,5 1 2 16,-3-8-1-16,27-15-1 15,-37 28 3-15,37-28-3 16,-32 12 0-16,32-12 0 15,-26 10-1-15,26-10-3 16,-27 8 5-16,27-8 0 16,0 0-2-16,-37 8 2 15,37-8-1-15,-32 10 0 16,32-10 1-16,-34 8-1 0,34-8 0 15,-41 11 0-15,41-11-1 16,-42 17 2-16,42-17 0 16,-46 15-1-16,46-15 1 15,-44 15-1-15,44-15 0 16,-44 16 0-16,44-16-2 15,-37 15 0-15,37-15 2 16,-36 11 1-16,36-11 1 16,-37 11-1-16,37-11-1 15,-39 10-1-15,39-10 2 16,-46 11-2-16,46-11 1 15,-49 14-1-15,20-14-1 16,0 15 3-16,-1-15 0 0,3 13 0 16,1-3-2-16,-4-10 2 15,30 0-2-15,-49 19 2 16,49-19-2-16,-36 15-1 15,36-15 2-15,-34 11 2 16,34-11 0-16,-27 0-1 16,27 0 0-16,-29 10-2 15,29-10 1-15,0 0 0 16,-37 0 0-16,37 0-1 15,-29 0 0-15,29 0 1 16,-32 0 1-16,32 0 0 16,-32 0 1-16,32 0-2 15,-31 0 0-15,31 0 0 0,-37 0 0 16,37 0-1-16,-34 0 1 15,34 0 1 1,-37 0-2-16,37 0 2 16,-34 0 0-16,34 0-2 0,-32 0 2 15,32 0-1-15,-29 0 0 16,29 0 1-16,-27 0-2 15,27 0 3-15,-29-10-2 16,29 10 1-16,-34 0 1 16,34 0-1-16,-37 0-1 15,37 0-1-15,-34 0 0 16,34 0 0-16,-24 0 1 15,24 0-1-15,-27 0 1 16,27 0 0-16,-27 0 2 16,27 0-2-16,-24 0 0 15,24 0 0-15,-30 0 0 16,30 0 1-16,-27 0-2 0,27 0 1 15,0 0-1-15,-26 13 4 16,26-13-3-16,0 0 0 16,0 0-1-16,-27 0 1 15,27 0 0-15,0 0 0 16,-27 0-1-16,27 0 0 15,0 0 1-15,-34 0 1 16,34 0-1-16,-30-9 2 16,30 9-2-16,0 0-1 15,-31-17 1-15,31 17-1 16,0 0 1-16,-32-32-1 15,32 32 2-15,-27-32 0 16,27 32 0-16,-32-41-1 0,32 41 0 16,-31-42 0-16,31 42-1 15,-27-46 0-15,27 46 1 16,-24-44-3-16,24 44 3 15,-20-39 0-15,20 39 2 16,-19-39 0-16,19 39-1 16,-27-45-2-16,27 45 0 15,-30-43 0-15,30 43-1 16,-29-46 1-16,29 46 0 15,-27-43 0-15,27 43 3 16,-24-34-2-16,24 34 0 16,-25-32 0-16,25 32 0 15,-26-31 0-15,26 31-1 0,-35-37-1 16,35 37 1-16,-31-43 0 15,14 16 4 1,2 1-2-16,15 26-1 16,-32-46 2-16,32 46-4 0,-29-39 3 15,29 39-3-15,-34-44 4 16,34 44-7-16,-37-43 7 15,20 17-3-15,17 26 0 16,-39-49 1-16,39 49 0 16,-36-43 0-16,36 43-1 15,-37-37 0-15,37 37-1 16,-32-34 2-16,32 34-1 0,-36-32 4 15,36 32-4 1,-37-31 2-16,37 31-2 16,-34-36 2-16,34 36-1 15,-32-32 1-15,32 32-1 16,-34-26-1-16,34 26 2 0,-32-19-1 15,32 19 1-15,-29-21-1 16,29 21 0-16,0 0-1 16,-37-26 1-16,37 26-1 15,0 0 0-15,-31-24 1 16,31 24 0-16,0 0 1 15,-32-32 1-15,32 32-2 16,0 0-1-16,-37-33 1 16,37 33 0-16,0 0-1 15,-31-34 1-15,31 34-1 16,-27-19 0-16,27 19 1 15,-29-24 0-15,29 24 1 0,-27-29-1 16,27 29-1-16,-34-28 2 16,34 28-3-16,-35-29 1 15,35 29 0-15,-41-32 0 16,41 32 1-16,-46-26 1 15,46 26-2-15,-42-26 0 16,42 26 0-16,-44-27 0 16,44 27 0-16,-46-24 1 15,19 12-2-15,27 12 0 16,-49-22 3-16,25 10 1 15,24 12 0-15,-47-20-1 16,47 20-1-16,-44-17 0 16,44 17 0-16,-43-14-1 0,43 14 0 15,-39-12 0-15,39 12 0 16,-42-14 2-16,42 14-1 15,-41-11-1 1,41 11 1-16,-47-15-2 0,20 15 2 16,27 0-1-16,-51-19-1 15,51 19 2-15,-56-7-1 16,32 7 4-16,-3 0-2 15,27 0-1-15,-49-11-1 16,49 11 1-16,-44-10-1 16,44 10 1-16,-41 0-1 15,41 0-2-15,-44-11 2 16,44 11 2-16,-44 0 0 0,44 0-2 15,-47-11 1 1,47 11-1-16,-41 0 2 16,41 0-1-16,-42-10 0 15,42 10 1-15,-36 0-1 0,36 0 2 16,-34 0-1-16,34 0-1 15,-30-10-1-15,30 10 0 16,-29 0-1-16,29 0 0 16,-27-21 1-16,27 21-1 15,-27-11 1-15,27 11 1 16,-36-17 3-16,36 17-3 15,-39-12 1-15,12 12-2 16,27 0 1-16,-49-20-1 16,17 20 1-16,1-17-1 15,-1 9-1-15,-2-5 3 16,2 5-2-16,3-3 1 15,-3 11-1-15,3-15 2 0,4 15-1 16,-1-8 0-16,1 8 0 16,-2 0-2-16,27 0 3 15,-44-10 1-15,44 10 0 16,-34 0-2-16,34 0 0 15,-27-8-1-15,27 8 1 16,0 0 0-16,-26 0 0 16,26 0-1-16,0 0 0 15,0 0 2-15,-30-11 0 16,30 11-1-16,0 0-1 15,0 0 1-15,0 0-1 16,-29-18 1-16,29 18 0 16,0 0-1-16,-19-26 0 0,19 26 1 15,-22-37 2-15,12 6-6 16,-5 2 5-16,1-8-6 15,-1 0 3 1,3 2 0-16,4 1 1 0,8 8 1 16,0 26-2-16,0-32 6 15,0 32-4-15,22 0 5 16,5 20-4-16,3 6-1 15,9 0 0-15,7 8 0 16,8-2 0-16,4 5-1 16,1-6 1-16,-6-1 1 15,3-10 1-15,-14-5-1 0,-1-7 1 16,-11-8-3-16,-30 0 0 15,34 0 0 1,-34 0 0-16,0 0-1 16,-20-29 0-16,-2 3-3 15,-7 3 4-15,2-9-1 0,-12 1-1 16,8-4 4-16,6 6-4 15,1 3 4-15,24 26-1 16,-25-24 4-16,25 24-4 16,0 0 2-16,64 48 2 15,-13-10-2-15,12 2 1 16,13 3-2-16,7 0 0 15,2 5-1-15,3-13 1 0,-7-11-1 16,-15-2 0 0,-15-9 0-16,-10-13-1 15,-41 0 3-15,35 0-3 16,-35 0 0-16,-32-35 0 0,-7 14-1 15,-17-8 1-15,-20-11-3 16,-12-9 1-16,-12-2 1 16,0-1 0-16,3-1 1 15,4 3 0-15,15 3 1 16,14 10-1-16,23 8 5 15,41 29-3-15,-25-26-2 16,25 26 0-16,59 26 2 16,7 6 1-16,14 9 2 15,16 12-3-15,11 1-1 16,8 5 2-16,-1-6-1 15,-4 0 2-15,-12-10-1 16,-18-11-2-16,-14-13-1 0,-20-4 4 16,-7-15-2-16,-39 0 2 15,0 0-4-15,0 0 1 16,-26-28-1-16,-21-1-1 15,-14-11-3-15,-17-12 1 16,-12-9 2-16,-13-4-1 16,3 1 4-16,8 4-4 15,14 8 3-15,12 9-1 16,17 14 3-16,49 29-3 15,0 0 3-15,29 20-5 16,27 18 3-16,22 7 2 16,18 10 0-16,13 3 3 15,11 5-4-15,-1 0 1 0,-6-4-3 16,-11-15 4-16,-16 0-2 15,-13-12 1 1,-22-15-2-16,-17 0 1 16,-34-17 2-16,0 0-3 0,0 0 0 15,-58-49-1-15,-1 9-4 16,-19-18 1-16,-17-11 2 15,-13-12-3-15,-9-8 3 16,7 3 1-16,8 3 0 16,22 8 0-16,9 9 4 15,22 11-1-15,17 15-3 16,32 40 1-16,15-30 0 15,21 43 0-15,25 13 1 16,20 12-1-16,19 13 3 16,12 9-4-16,13 9 2 15,-3 4 1-15,-3-8-6 16,-14-7 6-16,-22-7 0 0,-17-13-1 15,-22-6-1-15,-44-32 2 16,22 34-1-16,-22-34 1 16,-68 0-2-16,2-29-1 15,-17 1-1-15,-22-15-1 16,-17-12 1-16,-10-13 0 15,-9-15 0-15,-3-7-2 16,9 0 7-16,13 9-1 16,25 13-1-16,16 13-1 15,23 15-2-15,58 40 0 16,0 0 4-16,31 52-2 15,40 7 0-15,19 18-2 16,15 0 2-16,15 9 3 0,4 0-5 16,-4-8 6-16,-15-10-6 15,-15-15 3-15,-22-11-1 16,-11-10 3-16,-26-6-3 15,-31-26 1-15,0 0 3 16,0 0-3-16,-56 0-1 16,0-22-2-16,-17-10 3 15,-20-17-4-15,-9-12 0 16,-20-9 0-16,2-6 2 15,1 1-2-15,16 7 4 16,10 12 0-16,20 10-3 16,22 17 3-16,51 29-1 0,0 0 2 15,27 47-2-15,39-2-1 16,17 5 2-16,14 1-1 15,15 1 2 1,8-3 1-16,-5-9 1 16,-8-14-5-16,-12-8 3 0,-24-4-2 15,-15-14 1-15,-22 0-1 16,-34 0 0-16,0-27-2 15,-41 4-1-15,-15-11 4 16,-20-6-3-16,-19-12 5 16,-17-10-6-16,-13-5 2 15,1 1-1-15,7 4 1 16,19 11-1-16,10 8 1 0,25 5 1 15,24 17-1-15,39 21 2 16,0 0 0 0,48 8 0-16,21 18-1 15,11 3 0-15,23 5 0 0,7 6 1 16,4 0-3-16,-2 3 3 15,-11-8-1-15,-11-8 3 16,-24-8 0-16,-18-6-1 16,-18-13-1-16,-30 0-2 15,0 0 2-15,-32-25-3 16,-17-4 2-16,-12-11-3 15,-14-12 1-15,-11-16 0 16,-19-19 3-16,5-5-3 16,5-2 2-16,10 2-2 15,12 5 2-15,14 13-1 16,25 16 0-16,24 24-1 15,34 34 1-15,25 17 3 0,27 28-1 16,17 8 0-16,16 16-1 16,6 5 1-16,9 8 0 15,-9-9 0-15,-15-12-1 16,-17-9 0-16,-19-18 1 15,-20-5 2-15,-18-11 0 16,-26-18-3-16,0 0 0 16,-44-8 0-16,-7-14 0 15,-12-16-1-15,-18-7-1 16,-9-15 0-16,-10-9-1 15,-5-6 2-15,3-2 2 16,9 1-3-16,15 12 3 16,12 5-2-16,20 16 0 0,24 17-2 15,22 26 3-15,26 0 0 16,28 26-2-16,12 9 4 15,19 7-2-15,18 8 3 16,9 2-2-16,8-4 2 16,-3-2-3-16,-15-9 2 15,-9-8-1-15,-15-8 0 16,-22-7 0-16,-14-14-1 15,-42 0 3-15,0 0-4 16,-17-21 2-16,-30-1-2 16,-16-16 1-16,-13-2-2 15,-12-15 2-15,-7-5-2 16,-5-4 0-16,15 8 2 0,14 4 0 15,12 5 3 1,23 10-3-16,16 11-1 16,20 26-1-16,47 0 2 15,21 15-1-15,15 11 1 0,19 3 0 16,20 7-1-16,17 2 2 15,5 2 0-15,-5-3 0 16,-2-1 0-16,-10-7 0 16,-15-7 0-16,-22-2 0 15,-21-6-1-15,-20-2 1 16,-18-5 1-16,-31-7 2 15,0 0-1-15,0 0-3 16,-63-19 0-16,4-4-1 16,-14-5 0-16,-20-16-1 15,-12-4 1-15,-7-4-2 16,2-1 2-16,18 9 2 15,4 4-2-15,20 8 4 0,19 12-5 16,49 20 1-16,0 0-1 16,0 0 1-16,85 55-1 15,-2-13 0-15,22 5 2 16,15 6 1-16,16 2 2 15,11 0-2-15,-1-3 1 16,-4-4-1-16,-3-7 2 16,-10-6-2-16,-12-5 0 15,-12-7-2-15,-22-2 2 16,-12-3 1-16,-20-7-1 15,-15-3 4-15,-36-8-4 16,0 0 0-16,0 0 0 16,-46-14 0-16,-8-9-2 0,-19-6 2 15,-12-9-2-15,-13-4 0 16,-9-3 1-16,4 1-2 15,3 0 1 1,17 7-1-16,15 6 2 0,19 7 0 16,18 11-1-16,31 13-1 15,0 0 1-15,56 8 2 16,7 15 0-16,23 9 2 16,16 8-3-16,22 12-2 15,11 8 2-15,9 5-1 16,4 2 2-16,-1 1-1 15,-13-4 1-15,-2-7-2 0,-20-5 3 16,-14-12-2-16,-20-8 2 16,-20-6-1-1,-16-8 2-15,-13-10-3 16,-29-8 3-16,0 0-3 0,-34-29 0 15,-25 3 1-15,-19-6-1 16,-29-10 1-16,-20-16-3 16,-24-3 2-16,-8-11-3 15,1 2 3-15,4 8-3 16,17 2 3-16,15 11-1 15,29 9 1-15,30 18 1 16,29 4-2-16,34 18 1 16,0 0-1-16,58 26 2 15,16 3-2-15,21 2 2 16,27 12-4-16,17 1 4 15,15 4 0-15,11 1-2 16,1-6 3-16,0-2-1 0,-17-2-1 16,-7-9 0-16,-25-1 0 15,-12-5-1-15,-22 2 0 16,-15-5 2-16,-22-1-2 15,-12-3 3-15,-34-17 0 16,25 26 2-16,-25-26-3 16,-37 11 0-16,-4-11-1 15,-18-11 0-15,-14-10-2 16,-20-3 2-16,-14-12-1 15,-8-15-1-15,-7-4 3 16,3 0-2-16,9 1 1 16,15 4-1-16,17 12 1 15,19 3-1-15,25 15 0 0,34 20-2 16,0 0 2-16,63 29 1 15,3 2 1-15,22 6 3 16,22 9-5-16,12 6 1 16,15 3-1-16,4 0 2 15,1-9-2-15,-11 5 1 16,-14-11-1-16,-9-6 1 15,-28-5 1-15,-14-9-1 16,-19-6 2-16,-16-1 0 16,-31-13-2-16,0 0 0 15,0 0 2-15,-63-21-2 16,-3-5 2-16,-29-10 0 15,-17-8-4-15,-27-16 2 0,-13-13 0 16,-11-4-1-16,4 2 0 16,8 6-2-1,22 9 0-15,26 5 1 16,18 18 1-16,29 9 0 0,19 11 2 15,37 17-1-15,0 0 3 16,41 0-4-16,13 28 2 16,22 3-1-16,19 10 0 15,24 14-1-15,16 5 2 16,11 6 0-16,10 1-5 15,0 0 6-15,-9-5-4 16,-8 0 3-16,-12-6-2 16,-15-8 1-16,-22-5-3 15,-14-3 3-15,-18-10 0 16,-14-3 0-16,-19-6 2 15,-25-21-2-15,0 0 4 16,0 0-4-16,-66 0 2 0,-2-14-1 16,-25-16 0-16,-17-13-1 15,-27-12-1-15,-11-12 0 16,-13-6 2-16,0-5-1 15,4 6-1-15,18 0 0 16,25 16-1-16,18 9 1 16,33 16 1-16,26 7 1 15,37 24-4-15,0 0 2 16,76 21 1-16,0 8 0 15,31 2 3-15,25 10-3 16,24 10-1-16,17 6 1 16,15 2-1-16,5 0 0 15,-5-10 0-15,-5 6 2 0,-13-6-5 16,-16-1 5-16,-25-1-2 15,-11-4 1-15,-26-4-1 16,-21 0 3-16,-15-8-2 16,-17-2 1-16,-12-10 1 15,-27-19-3-15,0 0 2 16,0 0-1-16,-46 10 3 15,-6-28-4-15,-11-8 1 16,-15-6-1-16,-7-2 2 16,-8-6-1-16,3-2 2 15,11 3-3-15,16 8 3 16,14 7-1-16,18 11-1 0,31 13 3 15,0 0-5-15,48 34 3 16,16 3-3-16,21 10 3 16,15 6-5-1,20 8-1-15,14 6 5 0,3 0-5 16,4-5 7-16,-12-2-4 15,-2-6 3-15,-19-2-4 16,-13-14 5-16,-22-1 0 16,-17-9-2-16,-22-7 1 15,-34-21 0-15,0 0 0 16,-31 15-1-16,-23-30 3 15,-27-9-4-15,-14-13-1 16,-17-11 1-16,-12-7 3 0,-6-2-4 16,13-1 4-1,10 3-3-15,24 7 3 16,14 7-1-16,26 16 3 15,43 25-2-15,0 0-3 0,31 17 2 16,28 11-7-16,19 15 6 16,20 9-5-16,19 10 6 15,5 4-2-15,9-2-1 16,-6 3 4-16,-11-13-2 15,-16-2 3-15,-15-9-2 16,-17-8 0-16,-20-10-2 16,-14-7 1-16,-32-18 0 15,0 0 0-15,0 0 1 16,-44-8-3-16,-5-16 6 15,-12-2-6-15,-12-11 1 16,-12-3 0-16,-3-1 1 16,10 7-2-16,5 5 6 0,19 10-3 15,17 19-2-15,37 0 4 16,0 31-4-16,34 8 2 15,23 10-1-15,16 6 0 16,12 6-4-16,10-1 6 16,3 0-5-16,-5-7 4 15,-6-1-1-15,-8-10 0 16,-16-1 4-16,-9-8-4 15,-18-4 0-15,-4-3-2 16,-32-26 3-16,32 35-2 16,-32-35 1-16,0 0 0 15,0 0-2-15,0 0 4 16,-42 0-2-16,6-32 0 0,-8-2-2 15,-15-9 2-15,-4-2 0 16,2-2 0-16,0 7-2 16,9 2 4-1,16 15-2-15,9 23 0 0,27 0 2 16,27 49-3-16,12 3 2 15,17 6-2-15,5 8 1 16,5 0-3-16,2-1 2 16,-2-6 2-16,-15-15 1 15,-9-8 1-15,-13-14-3 16,-29-22 1-16,0 0-1 15,0 0 1-15,0 0 0 16,-39-22-1-16,-5-7-3 0,-17-11 3 16,-5-1 0-1,-9-1 0-15,-6-2 2 16,5 4-3-16,15 11 2 15,8 9-2-15,9 20 1 0,44 0-2 16,-25 31 2-16,33 6 0 16,19 7-1-16,2 8 3 15,8 0-5-15,2-4 6 16,4-2-4-16,-6-11 3 15,-8-10-2-15,-2-10 1 16,-27-15-3-16,0 0 2 16,0 0 1-16,0 0-1 15,-14-26 3-15,-18 6-4 16,-10-8 2-16,1 6-1 15,-5-3 1-15,-1 2-1 16,6 9 2-16,7 3-3 16,34 11 1-16,-40 14 2 0,40-14-3 15,0 51 4-15,20-15-4 16,0 1 1-16,4 0-2 15,5 0 2-15,-4-6-2 16,1-5 3-16,-26-26 0 16,37 32-2-16,-37-32 2 15,0 0-2-15,0 0 3 16,0 0-3-16,-24-16 2 15,-3-5-4-15,-7 0 4 16,-1-2-3-16,-4 4 2 16,8-2 1-16,6 8 0 15,25 13 4-15,-36-18-4 0,36 18 1 16,0 0-3-16,36 34 2 15,-4-16-2-15,5 1 3 16,9-1-3-16,0 0-2 16,3-7 2-1,-7-11-1-15,-1 0 4 0,-12 0-4 16,-29 0 2-16,35-37-3 15,-35 9 2-15,0-2-3 16,-15-4 5-16,-5-1 0 16,-4 4-3-16,0-1 5 15,-3 9-2-15,27 23 2 16,-47-17-2-16,47 17 0 15,-24 33-2-15,24 3 1 0,0 7 0 16,7 6 1-16,6-1-1 16,-1 4-1-1,5-9 5-15,-7-6-4 16,4-8 1-16,-14-29-2 0,0 0 2 15,12 27-5-15,-12-27 5 16,-26-18 0-16,-1 2-1 16,-10-3 1-16,-4-1-1 15,-13 0 2-15,0 1-2 16,-4 1 1-16,6 7-1 15,6 2 2-15,12 9-6 16,7 14 5-16,27-14 0 16,-10 55-2-16,20-16 3 15,12-1-2-15,2 2 0 16,6-6-1-16,-1 2 1 15,-2-13-3-15,-27-23 4 16,36 14 0-16,-36-14-2 0,0 0 3 16,-14-32-4-16,14 32 2 15,-59-44-1-15,23 25 2 16,-11-4-2-16,3 5 1 15,3 4-1-15,7 3 3 16,2 11 1-16,32 0-2 16,-37 0 1-16,37 0-1 15,0 0-1-15,0 22 0 16,0-22 0-16,0 0-3 15,37 35 2-15,-37-35 1 16,0 0 0-16,32 23 0 16,-32-23-1-16,0 0 2 15,0 0-1-15,0 0 1 0,0 0-1 16,-37-21 1-16,37 21-4 15,-27-11 5-15,27 11 0 16,0 0-4-16,0 0 5 16,0 0-4-16,0 0 2 15,0 0-2-15,49 32 2 16,-22-24-4-16,12-8 2 15,-2 0 0-15,4 0-2 16,-7-14 3-16,-4-3-3 16,-30 17 4-16,39-49-3 15,-30 18 2-15,-9 2-1 16,-14 3 2-16,14 26 0 15,-52-40 0-15,13 31 1 0,-2 9-4 16,-3 9 6-16,-2 9-3 16,2 1 0-1,7 10-1-15,5 3-1 16,8 2 0-16,5-2 2 0,6-4-2 15,13-2 1-15,0-26 1 16,0 36-2-16,0-36 4 16,0 0-4-16,25 17 1 15,-25-17-2-15,0 0 2 16,27-13-4-16,-27 13 5 15,0 0-1-15,0-27 1 16,0 27 2-16,0 0-3 16,-39-18 5-16,39 18-3 15,-32 0 0-15,32 0-3 16,-20 32 5-16,20-32-7 15,0 48 5-15,12-20-4 16,6 0 1-16,-18-28-1 0,41 48 3 16,-14-32-3-16,2-3 0 15,-29-13-1-15,47-13 0 16,-47 13 6-16,34-37-6 15,-34 37 3-15,7-49-2 16,-7 24 3-16,-12-1 2 16,12 26-1-16,-47-37-1 15,16 25-2-15,-8 12 1 0,0 0 2 16,-5 0 2-16,5 20-2 15,0-1-5 1,7 5 6-16,12 7-3 16,6 1-3-16,14 2 5 0,0-8-5 15,19 3 1-15,8-6-1 16,7-6 4-16,3-7-6 15,4-10 5-15,1 0-2 16,-6-18 4-16,1 4-6 16,-8-7 4-16,-29 21 0 15,44-39 0-15,-44 39 4 16,17-28-1-16,-17 28 2 15,0 0-5-15,-27-19 7 16,27 19-6-16,-48 12-1 16,14-3 0-16,-8 1-3 15,3 6 1-15,-5-3 1 16,5 5 0-16,-2-4-3 0,9-3 4 15,0 0 0-15,32-11 1 16,-36 27-1-16,36-27 0 16,0 0-2-16,0 0 2 15,0 0-1-15,24 0 1 16,3-12-1-16,4 1-2 15,6-10 3-15,2-1-2 16,3 2 4-16,-11-5-6 16,6 5 6-16,-37 20-5 15,39-39 8-15,-39 39-7 16,0 0 8-16,0 0-5 15,-44-8 0-15,5 28 5 16,-12 16-5-16,-13 3 4 0,-9 10-6 16,-5 9 6-16,-2 5-6 15,-3 3 5-15,2 0-4 16,5-12-1-1,8-3 3-15,12-10-4 0,7-9 3 16,15-10-4-16,34-22 1 16,-32 15-3-16,32-15 3 15,20-29 0-15,9 0 0 16,13-9 1-16,6-3-4 15,6-9 6-15,9-5-4 16,1 3 4-16,-1-4-4 16,-2 4 4-16,-7 4-2 15,-8 12 3-15,-14 7 2 0,-32 29-3 16,29-19 2-16,-29 19-3 15,-29 34 7 1,-7 1-6-16,-13 10 0 16,-10 7 1-16,-7 9 0 0,-4-1-1 15,-4 0 0-15,6-5 0 16,5-9-3-16,11-9 2 15,8-7-2-15,15-14 0 16,29-16-3-16,0 0 3 16,0 0 0-16,15-31 0 15,21 0 0-15,13-4-1 16,12-6 2-16,8-5 0 15,9 0 2-15,-3 0-2 16,1 0 2-16,-5 11-2 16,-13 4 2-16,-7 12 2 15,-16 6-2-15,-35 13 1 16,31 0-4-16,-31 0 5 0,-31 47-3 15,-8-16 5-15,-8 9-3 16,-14 3-1-16,0 1 0 16,-2 1 0-16,4-4 0 15,3-9-1-15,10-5 0 16,9-12-4-16,8-6 5 15,29-9-4-15,-29-17 3 16,29 17-3-16,9-47 3 16,8 16-1-16,3-3 1 15,7-3-1-15,-3 5-2 16,-2 3 3-16,-22 29-2 15,27-40 6-15,-27 40-5 16,0 0 3-16,-39 0-3 0,-5 11 2 16,-5 13 1-16,-19 4 1 15,-5 4-1-15,-5 0-4 16,7-1 5-16,3-2-4 15,4-7 3-15,10-4-2 16,15-10 2-16,13-8-4 16,26 0 3-16,-37-15-2 15,37 15-1-15,-17-30 1 16,17 30-1-16,-17-50 4 15,5 24-4-15,12 26 4 16,-30-42-4-16,30 42 4 16,-36-22 0-16,36 22 0 0,-42 0 0 15,42 0-3-15,-39 27 4 16,39-27-4-16,-39 44 2 15,39-44-3-15,-29 47 3 16,19-23-3 0,10-24 2-16,-17 38-1 0,17-38-1 15,0 0 1-15,0 0-1 16,0 0 3-16,-29 15-3 15,29-15 1-15,-25-32-1 16,25 32 3-16,-41-52-2 16,7 20 3-16,-5-2-2 15,0 0-2-15,-5 2 3 16,7 3-1-16,1 9 0 0,4 6-1 15,32 14 1-15,-32 0-2 16,32 0 1-16,0 25-1 16,0-25 4-1,15 44-2-15,-15-44-1 0,27 42 2 16,-27-42-1-16,34 32 2 15,-34-32-2-15,0 0 2 16,29 12-5-16,-29-12 4 16,0 0 0-16,0 0-1 15,-32-38 0-15,5 24-1 16,-4-4 4-16,-3-4-2 15,-5 2 0-15,-5-1-1 16,2 2 0-16,8 4-1 0,2 4 3 16,32 11-3-1,-36 0-4-15,36 0 5 16,0 26-2-16,0-26 3 15,31 49-3-15,-9-21 2 0,-22-28-3 16,49 45 5-16,-49-45 0 16,42 34-2-16,-42-34 1 15,0 0-2-15,0 0 4 16,0 0-2-16,0-27-1 15,0 27-1-15,-42-47 1 16,8 14 1-16,-15-14 0 16,-14-10-3-16,-18-15 0 15,-11-8 1-15,-13-15 1 16,-8-3 0-16,1-3 0 15,5 3-3-15,14 12 1 16,13 12 3-16,16 13-2 16,20 22-1-16,20 11 1 0,24 28-4 15,0 0 5-15,34 30-2 16,10 5 2-16,14 4-2 15,16 9 2-15,6-1-1 16,10 1 1-16,-2-3 1 16,-7-7-2-16,-8-11 2 15,-19-8 1-15,-13-6 4 16,-16-13-5-16,-25 0 2 15,0 0 1-15,0 0-1 16,-64-37 0-16,6 5 1 16,-18-13-4-16,-17-13-4 15,-17-13 5-15,-19-19-4 16,-10-8-1-16,-5-5 1 0,7 5-1 15,11 6-1-15,13 14 3 16,21 11 0-16,18 17-1 16,33 19 1-1,41 31 1-15,0 0 1 0,27 0-2 16,41 40 3-16,15 2-4 15,19 13 4-15,16 8-1 16,8 9 1-16,-1 0 0 16,-3-4-2-16,-17-7 4 15,-30-11-4-15,-14-12 4 16,-17-8-1-16,-17-13 2 15,-27-17-3-15,0 0 2 16,-41-8 0-16,-8-20-2 0,-17-8 1 16,-22-16-3-16,-19-14 1 15,-20-13-4 1,-24-17 3-16,-10-2-3 15,2 4 3-15,10 7-4 0,15 13 5 16,29 18-3-16,20 17-1 16,43 39 4-16,50 21-1 15,48 27 4-15,34 16-5 16,30 13 6-16,26 10-6 15,15 1 7-15,15-2-4 16,-3-10 0-16,-22-17 0 16,-19-17-2-16,-25-8 5 15,-24-14-2-15,-27-20 0 16,-24 0-2-16,-32 0 4 15,-22-26-2-15,-29-9 0 16,-22-9-1-16,-25-16-3 0,-26-11 0 16,-25-21 1-16,-22-14-5 15,-2-4 2-15,9 10 2 16,15 8-1-16,18 11 3 15,23 21-4-15,38 17 2 16,45 35 0-16,25 8 3 16,88 59 1-16,7-3-5 15,27 3 4-15,20 8-3 16,11 8 5-16,6-7-2 15,-8-7 1-15,-19-12-1 16,-25-12-1-16,-21-14 3 16,-25-6 0-16,-25-17 1 15,-36 0-2-15,0 0 1 0,-26-40-2 16,-28 3 1-16,-17-15 0 15,-24-17-5-15,-27-17-1 16,-20-14 1-16,-16-10 2 16,7 4-2-16,4 7 4 15,15 17-3-15,28 8-1 16,23 30 2-16,40 29 3 15,41 15-3-15,56 57-2 16,27 1 3-16,31 13-4 16,18 10 5-16,22 3 0 15,9 3 0-15,-2-11-2 16,-9-10 1-16,-23-11 1 15,-19-12-1-15,-27-14 1 0,-22-9 0 16,-27-9 2-16,-34-11-1 16,0 0 3-16,-47-19-5 15,-16-10 2 1,-18-15-4-16,-28-19 2 0,-18-14-1 15,-20-20 0-15,-19-17 0 16,-2 0-3-16,7 3 5 16,20 12-3-16,16 14 5 15,30 22-6-15,29 19 2 16,66 44-3-16,0 0 4 15,76 63-2-15,21 0-1 16,30 10 2-16,22 8 1 16,17 9 3-16,7 5-3 15,-4-10 3-15,-13-8-6 16,-25-17 6-16,-18-9-3 15,-33-14 2-15,-19-8 0 16,-22-14-2-16,-39-15 3 0,0 0-2 16,-46-33 0-16,-15-12-3 15,-27-9 5-15,-17-24-3 16,-24-19 1-16,-22-24-2 15,-13-14-1-15,3-3 1 16,10 10 2-16,19 17-2 16,25 16-3-16,31 32 2 15,39 37-3-15,37 26 4 16,78 76 0-16,25 0-2 15,26 16 3-15,23 13-2 16,18 0 5-16,16-2-3 16,-11-11 4-16,-21-11-3 15,-15-18-4-15,-27-16 5 0,-26-13-2 16,-23-10 3-16,-24-13-6 15,-39-11 5-15,0 0-2 16,-48-43 1-16,-13 5 3 16,-22-23-2-16,-25-14-1 15,-21-18 1-15,-17-23 0 16,-16-7-2-16,4 2-2 15,9 8 3-15,22 13-3 16,22 23-2-16,32 25 5 16,44 43-4-16,46 44 2 15,54 31 0-15,34 23 3 16,34 14-5-16,22 10 3 15,29 6 1-15,12-1-2 0,-6-11 2 16,-11-17-4-16,-21-16 5 16,-23-17-9-1,-26-13 10-15,-25-12-4 16,-29-13 5-16,-27-9-5 0,-34-10 1 15,-10-29 7-15,-31-8-9 16,-30-10 10-16,-24-16-9 16,-22-18 5-16,-27-22-6 15,-17-7 6-15,-7-4-4 16,9-1-1-16,15 12 1 15,24 11-4-15,20 19 2 16,37 25-2-16,63 48 5 0,0 0-3 16,63 46 3-1,37 17-3-15,30 15 3 16,28 8-1-16,23 11 0 15,12-4 2-15,2-8-5 16,-10-8 4-16,-19-10-3 0,-19-12 3 16,-33-14-3-16,-28-13 6 15,-28-8-1-15,-24-6 1 16,-34-14-1-16,0 0-3 15,-73-19 3-15,5-10-2 16,-27-19 2-16,-20-17-5 16,-24-18 2-16,-10-16-3 15,-2 0 4-15,17-1-2 16,17 13 0-16,14 10-1 15,27 24-2-15,40 28 4 16,36 25-2-16,56 55 3 16,29 14-4-16,28 10 3 0,26 13-1 15,22 10 2-15,19-2-1 16,6-4 0-16,-8-14-1 15,-20-13-4-15,-19-14 7 16,-24-18-7-16,-25-5 8 16,-24-15-4-16,-27-6 4 15,-39-11-5-15,0 0 5 16,-31-34 5-16,-23-3-8 15,-22-7 7-15,-21-19-8 16,-16-14 4-16,-11-12-4 16,0 2 6-16,14 7-4 15,15 11-1-15,14 9-2 16,30 17-1-16,51 43 1 0,0 0-1 15,56 40 3-15,27 15-3 16,24 13 0-16,23 11 0 16,18 0 5-1,16 5-1-15,7 0-2 0,-8-13-3 16,-14-11 2-16,-27-10-1 15,-15-13 4-15,-26-8 0 16,-25-13-1-16,-29-16-1 16,-27 0 3-16,-32-18 2 15,-22-16-2-15,-19-14 3 16,-17-13-3-16,-20-14-2 15,-12-5 2-15,8 5 1 16,6 4-2-16,23 13 0 0,19 18-3 16,24 17 0-1,42 23 1-15,30 40 0 16,31 9-3-16,22 14 2 15,24 7-2-15,13-1 2 0,14 2 0 16,-2-9-1-16,-8-6 1 16,-12-11 0-16,-14-10 3 15,-15-6-5-15,-20-14 6 16,-16 0-2-16,-18-15 3 15,-29 0-2-15,0 0 1 16,0-30-3-16,-29 6 4 16,-15-18 3-16,-17-4-5 15,-5-3 3-15,0 4-5 16,2 4 7-16,11 3-8 15,9 15 8-15,44 23-10 16,0 0 3-16,14 34-1 16,40 10-5-16,24 10 4 0,15 8-4 15,14 1 6-15,8 3-5 16,2-6 7-16,0-2-5 15,-14-19 9-15,-11-4 0 16,-21-12-2-16,-15-6 0 16,-17-17 1-16,-39 0-1 15,0 0-3-15,0 0 3 16,-58-29-5-16,-3 4 2 15,-15-9 0-15,-4-5 0 16,-3 1-2-16,5 5 2 16,14 4 0-16,13 3-5 15,22 15 3-15,29 11-3 16,0 0 3-16,34 32-1 0,15-6 4 15,14 11-3-15,10-2 1 16,10 13 4-16,3-2-2 16,1-4 3-1,-16 0-4-15,-5-8 2 0,-10-3-5 16,-17-7 8-16,-10-5-4 15,-29-19 1-15,0 0-1 16,0 0 0-16,-56 10 0 16,5-24 0-16,-7-11 1 15,-13-6-3-15,0-7 2 16,-2 3-3-16,7-6 4 15,12 5-3-15,8 8 1 0,14 5 0 16,32 23-4-16,0 0 2 16,0 0-2-16,0 0 3 15,34 14-3 1,-4 4 4-16,4 1-2 15,-2-1 1-15,-1 0 2 0,-1-5 1 16,-30-13 1-16,36 18-1 16,-36-18 1-16,0 0-3 15,0 0 3-15,0 0-1 16,0 0 3-16,0-31-5 15,0 31 1-15,-34-29-1 16,34 29 1-16,-42-35 0 16,42 35-1-16,-41-41-1 0,41 41 0 15,-39-42 0 1,39 42 1-16,-37-48 1 15,11 16-3-15,-6-4 6 16,-5-1-4-16,-9-8 2 0,-5-2-2 16,-8 5 3-16,5-2-3 15,-4 7 2-15,9 5 1 16,12 12-7-16,8 9 5 15,29 11-2-15,0 34-1 16,27 0 0-16,22 19-1 16,14 7-1-16,15 3 0 15,5 6 2-15,12 2-2 16,-2-8 5-16,-10-8-2 15,-10-5-1-15,-14-19 1 16,-13-2 1-16,-14-11 1 16,-32-18 0-16,0 0 2 15,0 0-4-15,0 0 5 0,-46 0-3 16,-3-15 4-16,-10-9-3 15,-12-7 2-15,-7-1-7 16,3 1 2-16,6 0 0 16,11 10-2-16,9 10 4 15,20 11-4-15,29 0 5 16,22 60-7-16,19-15 8 15,18 11-5-15,14 9 5 16,7-1-5-16,6 2-1 16,-3-9 3-16,-8-16-3 15,-14-10 6-15,-14-7-2 16,-11-13 4-16,-36-11-7 15,30 0 4-15,-30 0 0 0,0 0 2 16,-47-40-2-16,11 17-5 16,-6-2 3-16,-7-5-4 15,6 1 7 1,1 5-2-16,5 8-2 0,37 16-3 15,-34 0 4-15,34 0-1 16,44 58-1-16,7-6 1 16,8 4-2-16,9 7 1 15,8-2 2-15,2-4 2 16,-12-10-3-16,-8-13 5 15,-16-12-2-15,-13-11-1 16,-29-11 1-16,0 0-1 16,0 0 1-16,-22-48-4 15,-19 14 4-15,-10-9-4 16,-10-6 2-16,-10-3 0 15,-2 0-2-15,9 10 4 16,6 4-3-16,16 15 1 0,13 23-3 16,29 0 3-16,0 52-1 15,36-1 2-15,8 10-1 16,10 7-1-16,5 2 1 15,-1-5-1-15,-2-6 1 16,-9-16 0-16,-6-9 2 16,-41-34-3-16,37 35 4 15,-37-35-2-15,0 0 1 16,-49-21 0-16,0 2 3 15,-12-10-4-15,-19-9-1 16,-16-8 1-16,-11-3-3 16,5 4 3-16,4 1 0 15,13 12 1-15,14 7-7 0,22 25 5 16,49 0 0-16,-15 46 0 15,52 9-1-15,17 8-1 16,12 5 1-16,7-2-3 16,7 4 5-16,3-11-2 15,-12-12 3-15,-12-16-3 16,-20-7 3-16,-8-16 0 15,-31-8-2-15,0 0 3 16,0 0-3-16,-34-22 2 16,-12 1-4-16,-15 0 5 15,-12-14-3-15,-8 8 2 16,-2-2 0-16,10 6 0 0,10 7-1 15,14 16-1-15,19 0 1 16,30 0-3-16,20 62 3 16,19-19-3-1,12 6 2-15,3-1-2 16,7-1 2-16,-3-6 0 0,-6-11-1 15,-16-9 2-15,-6-10-1 16,-30-11 1-16,0 0-1 16,0 0 3-16,0 0-4 15,-30-34 2-15,-11 10 0 16,-18-1 0-16,-9-7-1 15,-10 0 0-15,-3 7 2 16,3 2-2-16,5 11 2 0,12 12-2 16,17 9 4-1,20 26-5-15,24 13 3 16,10 19 0-16,14 7-6 15,15 0 4-15,0 4-4 0,7-4 5 16,-4-12-6-16,-6-14 9 16,-9-14-9-16,-27-34 8 15,25 21-1-15,-25-21 1 16,-17-26-2-16,-13 3-1 15,-9-9 0-15,-14-1-4 16,-4-8 7-16,-6 0-8 16,2 6 10-16,7 7-9 15,8 8 9-15,12 11-5 16,34 9 4-16,-25 26-2 15,35 5-6-15,12 8 6 16,5 1-9-16,2 2 8 16,3-1-6-16,-5-6 8 0,2-6-7 15,-29-29 5-15,39 24-1 16,-39-24 1-16,0 0 0 15,0 0-1-15,0 0 0 16,-24-24-3-16,-3 6 4 16,-5 0 0-16,-4-1-1 15,1 8 1-15,-6 1 1 16,7 10-1-16,5 0-1 15,29 0 0-15,-32 44-2 16,32-7 2-16,0 10 0 16,19-2 1-16,-6-7-3 15,6 4 1-15,-2-8 2 16,-17-34-1-16,22 38 1 0,-22-38 0 15,0 0 1-15,0 0-2 16,-49-34 1-16,5 11 0 16,-7-6-1-1,-12 0 0-15,-8 3 0 0,-7 0 0 16,2 7-1-16,3 4 2 15,14 15-2-15,11 0 2 16,6 17-2-16,13 5 2 16,14 11-2-16,15 2 2 15,0-4-3-15,0 1 0 16,0-5 2-16,0-27 0 15,15 39 2-15,-15-39-3 16,0 0 2-16,0 0-1 0,0 0 1 16,0 0-1-1,-34-9 2-15,34 9-2 16,-47-15-2-16,21 15 3 15,26 0-2-15,-42 0 2 0,42 0-2 16,-27 15 2-16,27-15-4 16,0 48 3-16,15-19 0 15,0 1 0-15,2 5 0 16,2-8-1-16,3-1 2 15,-22-26-2-15,34 35 3 16,-34-35-2-16,0 0 2 16,0 0-3-16,0 0 3 15,0 0-2-15,-27-24 0 16,1 13-1-16,-1 3 0 15,-7-4 2-15,-5 12-4 16,2-14 5-16,-5 6-4 16,11 8 2-16,1-11 0 0,6 11-1 15,24 0 1-15,-32 0 0 16,32 0 0-16,0 0-2 15,0 0 3-15,30 0-2 16,1 7 4-16,6-7-3 16,9 0 2-16,3-7-3 15,12-4 0-15,0-6 1 16,-2 4-2-16,4-2 2 15,-9 4-3-15,-5-3 4 16,-10 4-3-16,-10 2 6 16,-29 8-2-16,34 0 3 15,-34 0-3-15,0 0-1 16,0 0 0-16,-44 18-2 0,12-18 2 15,-7 14-4-15,-9-14 4 16,-11 8-5-16,-4-8 7 16,-8 0-3-1,-7-11 0-15,2 0 1 0,5-2-1 16,8 2 0-16,7-1-3 15,14 1 4-15,6 11-5 16,36 0 8-16,-34-8-4 16,34 8 1-16,0 0-1 15,0 0 0-15,0 0 1 16,0 0-2-16,0 0 1 15,0 0-4-15,31 11 5 0,-31-11-2 16,0 0 2-16,0 0-1 16,0 0-1-1,0 0 1-15,0 0-1 16,0 0 1-16,0 0-1 0,-46-32 2 15,17 21-3-15,-6 2 4 16,1 1-3-16,0-2 3 16,2 10-2-16,32 0-1 15,-41-11 1-15,41 11-1 16,0 0 0-16,27 21-2 15,9-6 5-15,18 1-5 16,10 5 3-16,14-2-1 16,7 1 0-16,10-2 0 15,3-4 1-15,2-14 1 16,-7 0-3-16,-11 0 2 15,-6-14-1-15,-12-6 3 16,-6-6-4-16,-9-5 1 0,-10 1 0 16,-7-4-1-16,-3 4 1 15,-2-6-1-15,-3 5 2 16,5 2-1-16,1 0 3 15,4 0-1-15,5-1 0 16,2 2 0-16,8-3-2 16,5-1 1-16,0-6 1 15,4 2-4-15,1-1 5 16,2 1-3-16,-3 5 5 15,3-1-2-15,-5 10 3 16,-2 4-5-16,-3 5 1 16,-12 2 1-16,-5 11-1 15,-7 0-1-15,-27 0 1 0,27 0-4 16,-27 0 6-16,-27 34 0 15,-4-12 1-15,-13 10 0 16,-10 5-7-16,-9 9 6 16,-11 2-5-16,1 5 4 15,-3 1-6-15,11-6 4 16,4-1-6-16,12-13 7 15,12-6 0-15,37-28 1 16,-27 25-2-16,27-25 1 16,35-26-3-16,-1-3-1 15,12-14 0-15,10-13-3 16,8-6 6-16,6-11-7 15,6-3 8-15,0-8-7 0,-3-5 7 16,-2 6-5-16,-8 2 4 16,-9 13 0-1,-8-1-1-15,-14 17 2 16,-13 2-2-16,-9 19 3 0,-10 31-3 15,-24-28 6-15,-8 28-2 16,-10 28 0-16,-14 6 0 16,-7 11-3-16,-5 9 3 15,-6 2-2-15,4 7 3 16,-1-5-6-16,12-9 6 15,11-9-5-15,4-8 3 16,14-14-3-16,30-18-1 16,0 0 0-16,-14-35-1 15,38-9 1-15,3-10-4 16,12-11 4-16,10-13-3 15,7-9 6-15,5-2-3 0,2 3 4 16,-2 9-5-16,-5 10 3 16,-12 16 0-16,-7 14 1 15,-10 13 2-15,-27 24-3 16,0 0 4-16,-32 50-4 15,-17 6 5-15,-14 26-3 16,-20 13 1-16,-17 22-1 16,-22 13 1-16,-10 16-1 15,0 1-4-15,5-9 6 0,5-9-7 16,13-18 9-16,18-21-7 15,21-22 0-15,21-21-3 16,22-33 3-16,27-14-1 16,10-35-1-16,24-20 1 15,15-19-5-15,12-15 9 16,19-18-6-16,15-12 3 15,8-15-2-15,7-1 2 16,-1-8-2-16,-1 4 2 16,-8 14 0-16,-7 7-5 15,-15 17 8-15,-17 18-3 16,-15 23 5-16,-14 16-1 15,-32 44 4-15,0 0-4 0,0 0 0 16,-42 41 1-16,-11 20-3 16,-21 17 3-16,-18 21-5 15,-13 16 5-15,-15 11-5 16,-7 10 7-16,-4 4-3 15,1-1-4-15,3-10 4 16,15-14-4-16,10-20 3 16,21-18-7-16,18-17 4 15,11-15-7-15,21-32 8 16,31-13-2-16,0 0 3 15,0-66-5-15,41 3-1 16,8-12 5-16,14-17-5 16,20-15 5-16,8-11-4 0,9-13 6 15,12-8-8-15,0 2 7 16,0 2-1-1,-2-1-3-15,-7 12 3 16,-11 14-3-16,-14 18 4 0,-12 16-4 16,-19 23 8-16,-16 14-3 15,-31 39 3-15,0 0 0 16,0 0-2-16,-39 39 1 15,-17 14-2-15,-19 23 2 16,-13 20-5-16,-24 14 2 16,-13 19-4-16,-9 9 7 15,-5 6-3-15,-3-4 4 16,6-7-2-16,16-13-5 15,10-19 5-15,20-21-6 16,24-22 4-16,15-27-7 16,22-16 5-16,29-15-7 15,12-53 6-15,27-6 2 0,17-18-4 16,15-25 3-16,19-16-3 15,13-13 4-15,11-16-5 16,8-3 5-16,0 1-3 16,0 6 3-16,-7 11-2 15,-5 11 1-15,-13 20 1 16,-16 16-3-16,-13 23 4 15,-17 14-2-15,-14 23 3 16,-37 25-4-16,0 0 5 16,0 0-2-16,-24 62 2 15,-25-2 2-15,-20 16 0 16,-18 21-1-16,-16 19-5 15,-12 13 5-15,-11 8-5 0,-6 4 4 16,3-1-4-16,2-4 4 16,10-15-3-16,12-17 3 15,19-22 0 1,18-21 1-16,14-19-1 0,15-16-3 15,39-26-1-15,-27 0-1 16,27 0-2-16,39-60 1 16,0 2-1-16,13-16-2 15,16-22 5-15,13-15-2 16,14-15 1-16,10-16-2 15,4 0 3-15,16-8-6 16,-1 3 5-16,-2 7-3 16,0 7 0-16,-10 15 6 0,-14 18-1 15,-13 19 2-15,-19 18 0 16,-19 18 5-1,-47 45-4-15,24-18 4 16,-48 49-3-16,-30 24-4 0,-24 26 6 16,-20 17-6-16,-21 26 5 15,-23 22-5-15,-11 15-1 16,-8 5 2-16,-3 1-2 15,10-11 4-15,13-10-6 16,19-17 6-16,14-23-4 16,21-27 5-16,21-22-4 15,24-23 0-15,42-34-1 0,-27 0-2 16,40-32 2-1,16-20-3-15,12-22 0 16,11-18-3-16,21-21 8 16,10-10-4-16,10-14 6 15,2-2-6-15,5-2 2 0,2 4-4 16,-7 13 4-16,-4 11-3 15,-21 19 1-15,-9 20 6 16,-17 19-3-16,-12 18 8 16,-32 37-4-16,0 0 2 15,-27 34-2-15,-27 24 3 16,-11 21-3-16,-23 20-5 15,-20 22 2-15,-6 8-5 16,-8 8 5-16,-3-2 0 16,8-2 3-16,7-13-3 15,15-14-2-15,15-19 1 16,19-24 0-16,12-12 0 0,17-27-3 15,32-24 2-15,0 0-5 16,0 0 6-16,25-59-3 16,11 6 4-16,13-23-4 15,10-8 0-15,11-18 1 16,4-7-2-16,6-6 4 15,1 4-4-15,-8 0 5 16,0 17-6-16,-12 10 9 16,-7 21-3-16,-15 14 3 15,-8 19 1-15,-31 30-1 16,0 0-1-16,0 0-1 15,-44 51 1-15,-4 6-4 16,-16 15 5-16,-11 14-6 0,-8 9 3 16,-5 6-2-16,2-7 1 15,6-4 0 1,14-16 1-16,15-16 1 15,7-16-3-15,15-18 0 0,29-24-3 16,0 0 2-16,0-52 0 16,34-2-1-16,7-21 0 15,10-15-2-15,10-10 2 16,13-15 1-16,9-7-1 15,-3-3 1-15,1 4 5 16,-8 15-4-16,-2 12 4 16,-15 18-3-16,-10 13 3 15,-14 21-1-15,-32 42 3 16,12-28 0-16,-12 28-6 15,-63 47 6-15,2 8-7 16,-18 11 5-16,-13 17-3 16,-13 12 3-16,-20 12-4 0,-1 4 0 15,-4 2 1-15,8-13-2 16,12-11 3-16,13-17-2 15,14-15 2-15,17-16-5 16,20-21 6-16,19-20-4 16,27 0-1-16,0-55 1 15,24-2-1-15,10-13 0 16,13-9 0-16,9-16 2 15,12-9-7-15,0-7 7 16,6-1 0-16,-6 11 3 16,-5 9-2-16,-9 14-1 15,-8 15 3-15,-11 15-1 16,-11 19 6-16,-24 29-5 0,0 0 3 15,-32 13-6-15,-12 23 6 16,-17 12-2-16,-9 15-4 16,-13 9 2-16,-10 6-3 15,0 2 3-15,1-5-5 16,13-12 6-16,14-8-6 15,13-18 6-15,18-20-3 16,34-17 2-16,0 0-3 16,0-54 0-16,42-4-4 15,6-14 1-15,16-12 4 16,12-7-4-16,4-6 6 15,1-2-5-15,-1 10 7 16,-7 9-4-16,-12 17 7 0,-9 16-3 16,-18 19-1-16,-34 28 0 15,0 0-1-15,-8 38 2 16,-33 13-2-1,-13 22 3-15,-9 12-4 0,-10 14 4 16,-6 6-3-16,1 1 2 16,10 1-2-16,7-7 0 15,15-11-1-15,9-17-3 16,13-15 5-16,14-13-5 15,10-15 4-15,0-29-3 16,49 14 3-16,-10-28-3 16,7-12-1-16,15-12 2 0,0-5-3 15,5-11 2-15,-3 2-2 16,-2 3 3-1,-7 4-2-15,-7 9 7 16,-6 14-3-16,-41 22 2 16,39 0 0-16,-39 43-1 0,0 14 2 15,-24 17-3-15,-8 13 2 16,-7 9-5-16,-3-3 6 15,-9-1-4-15,7-10 1 16,-2-20-1-16,7-15 1 16,10-18-1-16,29-29 0 15,-27 16 1-15,27-16-5 16,19-36 3-16,3-5-1 15,20-16 2-15,2-13-4 16,12-13 3-16,7-9-2 16,8-6 1-16,0-3-4 15,-5 4 5-15,-1 8-3 0,-8 17 3 16,-9 15 0-16,-14 20 1 15,-34 37 1-15,30-21 1 16,-30 21 3-16,-30 60-2 16,-9 4 2-16,-12 11-3 15,-10 17 1-15,-12 11-2 16,-5 7 1-16,-3 6 1 15,3-4 0-15,8-5 0 16,6-15-2-16,10-17-3 16,18-15 3-16,16-20-2 15,20-40 3-15,0 0-6 16,35 0 3-16,11-42-4 15,15-23 6-15,10-8 0 0,12-20-5 16,7-13 2-16,3-7-3 16,2-1 4-16,-3 0-5 15,-6 11 6-15,-6 9-8 16,-14 18 8-16,-7 15-2 15,-13 17 6-15,-9 13-5 16,-37 31 3-16,29 0 4 16,-29 0-3-16,-19 63 6 15,-8-11-5-15,-7 17 4 16,-10 7-6-16,-5 15 8 15,-5 7-7-15,-4-4 0 16,-1 0-2-16,10-7 0 16,8-14-2-16,2-14-2 0,14-15 1 15,3-15-3-15,22-29 4 16,0 0-2-1,0 0 3-15,32-50-4 16,2 2 2-16,8-13 0 0,16-11 0 16,8-7-1-16,10-13-1 15,4-4-2-15,3-2 2 16,3 4 1-16,1 4 1 15,-6 11 3-15,-15 16-1 16,-8 13 2-16,-14 19 0 16,-17 20 5-16,-27 11-3 15,10 53 1-15,-37 6 1 16,-10 21-3-16,-19 20 3 15,-7 13-4-15,-13 13 0 16,-4 0-1-16,-1-5-2 16,3-13 2-16,12-16-6 15,13-19 3-15,9-21-2 0,14-20 3 16,30-32-2-16,0 0-1 15,25-50 2-15,19-7-2 16,9-15 3-16,16-17-2 16,11-11 1-16,11-10-2 15,9-3 5-15,2 0-6 16,-4 3 6-16,-11 15 0 15,1 17-1-15,-17 15 2 16,-12 26-1-16,-15 20-2 16,-44 17 1-16,24 54 6 15,-44 13-5-15,-9 15 1 16,-17 21-1-16,-5 7 4 15,-8 3-4-15,5-4 3 0,1-15-3 16,9-19-1-16,10-20 2 16,9-18-2-1,25-37 0-15,0 0-6 0,15-31 7 16,19-22-4-16,10-10 1 15,10-5-1-15,14-9-1 16,0-4 1-16,10 3 2 16,-2 12 2-16,-8 14-3 15,-2 15 4-15,-7 13 0 16,-6 24 2-16,-4 0-2 15,-5 24-1-15,-7 4-1 16,-3 4-1-16,-5 2 2 16,3 1-1-16,-8-7 1 0,-24-28-2 15,39 39-3-15,-39-39-44 16,27-15-37-1,-10-11-26-15,-2-32-20 16,17-13-3-16,-8-32 1 0,20-13-4 16</inkml:trace>
          <inkml:trace contextRef="#ctx0" brushRef="#br1" timeOffset="5896.8103">5345 6946 363 0,'0'-29'158'0,"0"29"-42"16,0 0-43-16,0 0-18 15,31 37-22-15,6 25-35 16,9 26 1-16,8 20-2 15,4 14 7-15,6 14-4 16,2 1 4-16,-3-3-4 16,-7-8 0-16,-4-12 0 15,-8-20 0-15,-13-16 1 16,1-14-2-16,-13-13 1 15,-1-14-3-15,-18-37 5 16,19 38-2-16,-19-38-2 0,0 0 1 16,0 0-16-16,0 0-68 15,0 0-39 1,0 0-8-16,0 0-25 15,20-61-1-15,-6 23 35 0</inkml:trace>
        </inkml:traceGroup>
      </inkml:traceGroup>
    </inkml:traceGroup>
    <inkml:traceGroup>
      <inkml:annotationXML>
        <emma:emma xmlns:emma="http://www.w3.org/2003/04/emma" version="1.0">
          <emma:interpretation id="{7E002B08-16F7-4D87-A123-E1C5CB0A41EB}" emma:medium="tactile" emma:mode="ink">
            <msink:context xmlns:msink="http://schemas.microsoft.com/ink/2010/main" type="paragraph" rotatedBoundingBox="10188,13462 22155,12305 22435,15200 10468,163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8E1A84-34E6-403F-89B1-B986CD6E2CDF}" emma:medium="tactile" emma:mode="ink">
              <msink:context xmlns:msink="http://schemas.microsoft.com/ink/2010/main" type="line" rotatedBoundingBox="10188,13462 22155,12305 22435,15200 10468,16358"/>
            </emma:interpretation>
          </emma:emma>
        </inkml:annotationXML>
        <inkml:traceGroup>
          <inkml:annotationXML>
            <emma:emma xmlns:emma="http://www.w3.org/2003/04/emma" version="1.0">
              <emma:interpretation id="{2AFE0ACE-A1BD-4C0E-8229-BE8DF1DDAFEB}" emma:medium="tactile" emma:mode="ink">
                <msink:context xmlns:msink="http://schemas.microsoft.com/ink/2010/main" type="inkWord" rotatedBoundingBox="10293,14539 14317,14150 14461,15638 10436,16027"/>
              </emma:interpretation>
              <emma:one-of disjunction-type="recognition" id="oneOf1">
                <emma:interpretation id="interp5" emma:lang="en-US" emma:confidence="0">
                  <emma:literal>temporal</emma:literal>
                </emma:interpretation>
                <emma:interpretation id="interp6" emma:lang="en-US" emma:confidence="0">
                  <emma:literal>Temporal</emma:literal>
                </emma:interpretation>
                <emma:interpretation id="interp7" emma:lang="en-US" emma:confidence="0">
                  <emma:literal>temporary</emma:literal>
                </emma:interpretation>
                <emma:interpretation id="interp8" emma:lang="en-US" emma:confidence="0">
                  <emma:literal>tempuras</emma:literal>
                </emma:interpretation>
                <emma:interpretation id="interp9" emma:lang="en-US" emma:confidence="0">
                  <emma:literal>temperas</emma:literal>
                </emma:interpretation>
              </emma:one-of>
            </emma:emma>
          </inkml:annotationXML>
          <inkml:trace contextRef="#ctx0" brushRef="#br1" timeOffset="10046.4176">5105 9316 387 0,'0'0'117'15,"0"0"-9"-15,0 0-22 16,0 0-21-16,0 0-27 0,25-20-33 16,4 20-1-16,10-14 1 15,3 5-1-15,6-2 0 16,11-6-2-16,7-5-2 15,-3-3 3-15,6-6-1 16,1-3 3-16,-1-6 0 16,-3-4-1-16,-5-1 0 15,-10 3 1-15,-10 5 1 16,-7 3-1-16,-7 5-1 15,-27 29-4-15,17-40 0 16,-17 40-2-16,0 0 1 16,-39-26-5-16,39 26 1 15,-48 0-5-15,18 14 4 0,3 4-1 16,1 2 0-16,6 9-1 15,3 3 0-15,5 12 2 16,12 7 0-16,0 2 2 16,12 2-1-16,5 0 4 15,5-3 0-15,7-7 7 16,1-8-1-16,1-13 1 15,1-8 2-15,-8-16-2 16,3 0 1-16,-27 0-3 16,44-42-2-16,-29 16-4 15,-5-12-1-15,2-1-26 16,-12-11-6-16,12 5 1 15,-12-7-2-15,0 7 8 0,-10-6 5 16,10 8 25-16,0 6 3 16,-7 10 26-16,7 27 8 15,0-30 0-15,0 30-1 16,0 0-5-16,0 0-5 15,12 30-30-15,-5 1 5 16,6 17-7-16,4 7-1 16,0 8-3-16,2 6 3 15,1 0-1-15,-1 1 2 16,-6-10 2-16,6-7-6 15,-9-11 7-15,2-12 2 16,-12-30 4-16,12 36-2 16,-12-36 0-16,0 0-4 0,0 0 3 15,0-32-1-15,0 0-1 16,0-7-1-1,0-14-5-15,-12-10 4 16,12-9 3-16,0-3 1 0,0 4-1 16,0-2 2-16,10 10-1 15,7 6 3-15,2 14 0 16,1 11 0-16,9 19-1 15,3 13-3-15,0 0 2 16,2 24-3-16,0 5-2 16,-5 10-1-16,0 6-3 15,1 2-3-15,-8 2 2 16,-5-4-1-16,-5-2-1 15,-2-6 6-15,-10-5-2 16,7-6 2-16,-7-26 7 16,0 28 1-16,0-28-3 15,0 0 3-15,0 0-2 0,0-45-2 16,0 14 5-16,0-9-1 15,0-3-3-15,-7-5-1 16,7 3 0-16,0-5 0 16,0 5 3-16,17 4-1 15,-7 7 0-15,-10 34 0 16,41-37-3-16,-17 37 1 15,8 0-1-15,0 23 0 16,4 11-6-16,-1 7 5 16,-4 10-8-16,1 6 2 15,0-1 0-15,-8-3 1 16,1-2 2-16,-8-10 0 15,-3-6 5-15,-6-9-4 0,-8-26 9 16,0 0-4-16,0 0-22 16,0 0-21-16,0 0-14 15,22-43-7-15,-22 6 1 16,0-12 1-16,-10 3 1 15,10-9 13-15,-12-1 44 16,12 12 49-16,0-2 14 16,-8 11 11-16,8 4-4 15,0 31-2-15,0 0-6 16,0 0-12-16,30 11-24 15,-13 30-26-15,5 12-3 16,7 17-3-16,3 5 1 0,4 5 1 16,1 0 3-16,-3 1 0 15,-7-12 1-15,0-6 1 16,-3-15 0-1,-7-10 1-15,-10-12 1 0,-7-26 2 16,0 26-2-16,0-26 4 16,0 0-1-16,-29-34 0 15,7 5 2-15,-7-5-2 16,0-7-16-16,-8-10-10 15,-4-1-1-15,2-9-1 16,2 1 8-16,-5-6 15 16,6 0 3-16,4-2 0 15,3 3 14-15,9 8 9 16,8-4 0-16,12 13 0 15,0 6-6-15,12 6-15 16,-12 36-4-16,52-34 2 16,-8 34 0-16,7 0-4 0,2 26 0 15,4 1-5-15,-6 9 3 16,-5 8-6-16,-7-2 2 15,-12 8 1-15,-27 0-3 16,0 0 4-16,-15 2 2 16,-14-4 1-16,-3-1-1 15,-4-5 2-15,-6-10-1 16,3-10 0-16,8-11 5 15,-4-11 0-15,9-7-1 16,26 7 2-16,-32-44-6 16,32 12-5-16,0-3 0 15,17 2 0-15,7-1 0 16,8 2-3-16,5 0 0 0,9 1-1 15,3-3 6-15,4 2 5 16,-4 0 7-16,10 1 8 16,-10-1-1-16,-1 3 2 15,-6 3 0-15,-10 6-1 16,-8 6-2-16,-24 14-1 15,0 0-5-15,0 0-9 16,-10 29-1-16,-12 0 2 16,0 8-2-16,-2 1 1 15,4 16 0-15,20-2 0 16,0-4 5-16,0 1-2 15,27-6 3-15,3-10-1 16,4-9 2-16,2-8-3 0,-4-16 6 16,-3-10-2-16,-29 10-3 15,37-49 2-15,-37 9-4 16,0-3 1-1,-15 1-1-15,-4-2 3 0,2 1-3 16,-10 2 2-16,7 12-2 16,1-1-25-16,19 30-29 15,-17-41-27-15,17 41-10 16,7-26-4-16,-7 26 0 15,29-21-1-15,-29 21 7 16,44-14 37-16,-44 14 62 16,39-11 71-16,-39 11 11 15,27 0 6-15,-27 0-1 0,0 0 0 16,34 11-7-1,-34-11-14-15,25 44-33 16,-3-9-43-16,-3 4-2 16,6 11-3-16,-4 2-2 0,1-1 0 15,-4-2 4-15,-4-6-3 16,-2-6 1-16,-12-8-1 15,0-29 5-15,13 34 2 16,-13-34 5-16,0 0-2 16,0 0-4-16,0-34 6 15,-8 5-1-15,8-8 0 16,-14-6-3-16,4-6-3 15,10-6-2-15,0 6 4 16,0-5 1-16,0 2-5 16,27 5 5-16,-5 5-4 15,17 5 1-15,-3 2-2 16,11 6 3-16,-1 1-2 0,5 4 1 15,3 8 1-15,0 2 0 16,-6 14 2-16,-6-7 2 16,-3 7-1-16,-10 11-4 15,-29-11-1-15,27 30 1 16,-27-30-1-16,0 40-2 15,-22-14 2-15,3-1-2 16,-11 4-1-16,1 0 5 16,-5 5 0-16,2 2 1 15,0 1-1-15,6 0 0 16,1 1-1-16,11 1 0 15,1-1 3-15,13-1 1 0,0-3 0 16,0-5-1-16,0-29 2 16,34 35-2-16,-34-35 1 15,40 0 1-15,-40 0-2 16,39-32-2-16,-20-2 1 15,5-6-2-15,-4-7 1 16,-3 1 2-16,0-5-4 16,-2 1 3-16,-5 9 0 15,-10 11 1-15,0 30-1 16,7-37-2-16,-7 37-3 15,0 0 3-15,0 0-1 16,0 45-1-16,14-13 1 16,1 3-3-16,2 2 2 0,10 3 3 15,-3 1 3-15,15-8-2 16,-7-1 3-1,5-6 1-15,-3-8 1 16,-2-11-1-16,-3-7-2 0,-2 0 0 16,-27 0-3-16,34-15-4 15,-34 15-42-15,22-42-26 16,-12 11-25-16,-3-8-10 15,8-9-11-15,-15-17-10 16,26-4-6-16,-13-19 9 16</inkml:trace>
          <inkml:trace contextRef="#ctx0" brushRef="#br1" timeOffset="10280.418">8946 7870 481 0,'0'0'125'16,"-15"36"-17"-16,15 16-24 15,0 19-44-15,0 18-51 0,8 12 6 16,6 11 7-16,8-5 1 15,3-1 1-15,1-12 3 16,1-13-7-16,-2-19 4 16,-1-17-2-16,-7-14 0 15,-17-31-2-15,0 0-29 16,0 0-58-16,0 0-41 15,0-37-21-15,0 37-13 16,-46-66 2-16,21 37 29 16</inkml:trace>
          <inkml:trace contextRef="#ctx0" brushRef="#br1" timeOffset="7207.2126">5174 8607 179 0,'12'-41'124'16,"-12"41"-16"-16,0 0-6 15,0-28-7-15,0 28-10 16,0 0-16-16,7 25-20 16,-7-25-36-16,0 60-18 15,10-10 1-15,-10 7 3 16,17 15-4-16,-2 12 2 15,2-1-1-15,2 0-2 0,1-2 3 16,2-7-2-16,-3-14 3 16,-2-2-4-16,-2-19 7 15,-3-6-3 1,-12-33 1-16,15 39 0 15,-15-39 1-15,0 0-1 0,7 30-40 16,-7-30-27-16,0 0-22 16,0 0-14-16,0 0-12 15,0 0-2-15,-31-26-7 16,31 26 11-16</inkml:trace>
        </inkml:traceGroup>
        <inkml:traceGroup>
          <inkml:annotationXML>
            <emma:emma xmlns:emma="http://www.w3.org/2003/04/emma" version="1.0">
              <emma:interpretation id="{6C5E8F73-E121-4472-BFC1-17A120F98398}" emma:medium="tactile" emma:mode="ink">
                <msink:context xmlns:msink="http://schemas.microsoft.com/ink/2010/main" type="inkWord" rotatedBoundingBox="18310,12677 22155,12305 22435,15200 18590,15572"/>
              </emma:interpretation>
              <emma:one-of disjunction-type="recognition" id="oneOf2">
                <emma:interpretation id="interp10" emma:lang="en-US" emma:confidence="0">
                  <emma:literal>left</emma:literal>
                </emma:interpretation>
                <emma:interpretation id="interp11" emma:lang="en-US" emma:confidence="0">
                  <emma:literal>stiff</emma:literal>
                </emma:interpretation>
                <emma:interpretation id="interp12" emma:lang="en-US" emma:confidence="0">
                  <emma:literal>tiff</emma:literal>
                </emma:interpretation>
                <emma:interpretation id="interp13" emma:lang="en-US" emma:confidence="0">
                  <emma:literal>left/</emma:literal>
                </emma:interpretation>
                <emma:interpretation id="interp14" emma:lang="en-US" emma:confidence="0">
                  <emma:literal>Left/</emma:literal>
                </emma:interpretation>
              </emma:one-of>
            </emma:emma>
          </inkml:annotationXML>
          <inkml:trace contextRef="#ctx0" brushRef="#br1" timeOffset="263114.3476">13160 7842 289 0,'0'0'0'0,"36"-20"135"16,-36 20-26-16,0 0-56 0,24 26-11 15,-11 8-17-15,-4 16-39 16,-9 21 2 0,0 5 1-16,8 29 16 15,2 13-2-15,-1 6-4 0,6-1 1 16,0-5-1-16,2-12 0 15,-3-14 0-15,6-12 0 16,-6-19-1-16,1-15 0 16,-3-12-1-16,-4-8-3 15,-8-26-5-15,0 0-29 16,0 0-44-16,0 0-35 15,12-60-13-15,-2 25-1 16,-10-22 46-16</inkml:trace>
          <inkml:trace contextRef="#ctx0" brushRef="#br1" timeOffset="264590.1505">13467 8630 225 0,'-42'11'149'15,"42"-11"-37"-15,0 0-25 0,-31 32-14 16,31-32-17-16,0 0-32 16,-12 37-27-1,12-37-1-15,0 0 0 16,26 34-1-16,-26-34-1 0,35 18 4 15,-35-18-1-15,56 0 5 16,-30 0-5-16,11 0 3 16,-3-21-3-16,0 5 4 15,1-5-1-15,-4-5 1 16,1-3-1-16,-8 1-3 15,-4-1 5-15,-8 0-3 16,-5 0 1-16,-7 4-2 16,0 25 3-16,-12-43-2 15,12 43 4-15,0 0-1 16,-36-35-3-16,36 35 3 15,-35 0 0-15,35 0 3 16,-43 32-3-16,21-6 0 0,-5 5-2 16,5 9 3-16,-3 10 0 15,6-2-3-15,4 7 0 16,3-3-4-16,12 5 6 15,0-2-4-15,17-4-1 16,5-7-1-16,0-7 2 16,5-7 1-16,2-5-1 15,-4-11 2-15,4-14-5 16,-29 0 3-16,39-11-1 15,-39 11-3-15,32-35-44 16,-32 35-36-16,31-41-24 16,-21 12-8-16,-10 29-10 0,22-42 2 15,-22 42 60-15</inkml:trace>
          <inkml:trace contextRef="#ctx0" brushRef="#br1" timeOffset="274103.7702">14013 8563 439 0,'0'0'137'15,"0"0"-34"-15,0 0-52 16,0 0-44-16,0 0-7 0,0 0-1 15,47-25 2-15,-11 13-1 16,13 0 3-16,10-2-2 16,9 0-1-16,8 0 1 15,4-3-1-15,-2-1-1 16,-7 1 0-16,-7 2 0 15,-11-5-2-15,-11 6 1 16,-15-3 1-16,-27 17-2 16,14-26-1-16,-14 26-46 15,-32-20-32-15,32 20-23 16,-58-14-14-16,31 14-11 15,-14-10-3-15,11 10 26 0</inkml:trace>
          <inkml:trace contextRef="#ctx0" brushRef="#br1" timeOffset="264779.8509">14031 8121 455 0,'31'-18'130'15,"-31"18"-40"-15,30-16-78 16,-30 16-11-16,43 37 1 0,-25 5-1 15,-4 17 0 1,-7 13 3-16,-7 7-1 16,10 11 0-16,-10-4-2 15,0-2 0-15,0-7-3 0,10-12 2 16,0-10 1-16,2-11-4 15,-2-12 1-15,-10-32 0 16,29 36 0-16,-29-36 0 16,0 0 3-16,0 0-2 15,0 0-14-15,0 0-53 16,0 0-31-16,0 0-21 15,0 0-4-15,0 0-4 16,-39-14-2-16</inkml:trace>
          <inkml:trace contextRef="#ctx0" brushRef="#br1" timeOffset="273755.5695">14533 7775 312 0,'10'-30'107'16,"-10"30"-12"-16,0 0-10 16,-17-29-18-16,17 29-21 15,-44-15-45-15,17 15-2 0,-7-11 2 16,-3 11-3-16,1 0 6 15,-6 0-2-15,11 0 2 16,-1 0-3-16,7 0 3 16,-1 0-1-16,26 0 2 0,-37 21-1 15,37-21-4-15,-29 24 4 16,29-24-2-16,-27 44 4 15,20-18-5-15,-3 11 1 16,10 6-3-16,0 9 2 16,0 9 0-16,14 6-1 15,1 3 1-15,5 8-4 16,2 6 5-16,-3-2-4 15,1 0 3-15,-6-2-3 16,1-6 3-16,-5-5-2 16,-10-9 3-16,9-8-2 15,-9-9 0-15,0-5 0 16,0-13 0-16,0-25 0 0,0 29-2 15,0-29 1-15,0 0-4 16,0 0 2-16,0 0 0 16,0 0 0-16,0 0-1 15,0 0 0-15,0 0 2 16,-9-32-1-16,9 32-3 15,0-26-54-15,0 26-30 16,0-27-22-16,0 27-11 16,0-39-8-16,0 39-2 15,0-42 65-15</inkml:trace>
          <inkml:trace contextRef="#ctx0" brushRef="#br1" timeOffset="261815.7448">16827 6021 408 0,'24'0'144'0,"-24"0"-32"15,0 0-67-15,0 0-34 16,17 29-9-1,-17 3 3-15,-24 16-1 16,-8 15 2-16,-9 21-1 16,-11 13-1-16,-14 21 1 15,-4 8 0-15,-8 13-2 16,-8-5 1-16,3 10-1 15,-5-4-2-15,5-6 3 16,3-8-5-16,2-18 0 16,10-8 0-16,2-13 0 0,10-9 1 15,4-17-2-15,8-18 3 16,8-4-5-16,7-10 6 15,29-29-2-15,-40 38-3 16,40-38 2-16,-29 19-4 16,29-19 3-16,0 0-2 15,0 0-5-15,0 0-79 16,0 0-43-16,0 0-6 15,-17-37-2-15,17 37-2 16,0-34 37-16</inkml:trace>
          <inkml:trace contextRef="#ctx0" brushRef="#br1" timeOffset="275168.3725">14353 8725 437 0,'24'-34'138'15,"-2"5"-2"-15,27 5-112 16,17-4-27-16,7 2 3 15,10-6-1-15,2 3 3 0,-4 3-1 16,-8 3-2-16,-10 4 1 16,-9-2-1-16,-15 7 1 15,-7-1 0 1,-5 1-1-16,-27 14-1 0,31-20 2 15,-31 20-36-15,0 0-53 16,0 0-31-16,0 0-13 16,0-32 1-16,0 32-4 15,-29 0 53-15</inkml:trace>
          <inkml:trace contextRef="#ctx0" brushRef="#br1" timeOffset="274571.1712">14711 7929 286 0,'0'0'141'0,"0"0"-18"16,0 0-37-16,0 0-20 16,-19 58-27-16,9 2-31 15,10 22-2-15,-12 16 1 16,12 12-4-16,0 10-2 15,-8 2 1-15,8-4 1 16,0-8-1-16,10-11 0 16,-10-18-2-16,12-19 1 15,-12-18-2 1,13-15-2-16,-13-29-2 0,7 27 2 15,-7-27-1-15,0 0 1 16,0-25 0-16,0 25-2 16,-17-42 3-16,17 42-52 15,-27-47-39-15,27 47-32 0,-37-55-7 16,37 55-6-16,-39-63 3 15,39 63 65-15</inkml:trace>
        </inkml:traceGroup>
      </inkml:traceGroup>
    </inkml:traceGroup>
    <inkml:traceGroup>
      <inkml:annotationXML>
        <emma:emma xmlns:emma="http://www.w3.org/2003/04/emma" version="1.0">
          <emma:interpretation id="{39C79AEE-DC66-4D34-80F4-E3528297989E}" emma:medium="tactile" emma:mode="ink">
            <msink:context xmlns:msink="http://schemas.microsoft.com/ink/2010/main" type="paragraph" rotatedBoundingBox="7309,16566 24473,14538 24799,17299 7635,19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623D22-B4D9-4EC4-9310-6FAC0C68BA94}" emma:medium="tactile" emma:mode="ink">
              <msink:context xmlns:msink="http://schemas.microsoft.com/ink/2010/main" type="line" rotatedBoundingBox="7309,16566 24473,14538 24799,17299 7635,19326"/>
            </emma:interpretation>
          </emma:emma>
        </inkml:annotationXML>
        <inkml:traceGroup>
          <inkml:annotationXML>
            <emma:emma xmlns:emma="http://www.w3.org/2003/04/emma" version="1.0">
              <emma:interpretation id="{907D0C12-710C-43DE-A46F-C1001D2FFA4D}" emma:medium="tactile" emma:mode="ink">
                <msink:context xmlns:msink="http://schemas.microsoft.com/ink/2010/main" type="inkWord" rotatedBoundingBox="7309,16566 13357,15851 13683,18611 7635,19326"/>
              </emma:interpretation>
              <emma:one-of disjunction-type="recognition" id="oneOf3">
                <emma:interpretation id="interp15" emma:lang="en-US" emma:confidence="0">
                  <emma:literal>"brainstorm</emma:literal>
                </emma:interpretation>
                <emma:interpretation id="interp16" emma:lang="en-US" emma:confidence="0">
                  <emma:literal>brainstorm</emma:literal>
                </emma:interpretation>
                <emma:interpretation id="interp17" emma:lang="en-US" emma:confidence="0">
                  <emma:literal>"brainstorms</emma:literal>
                </emma:interpretation>
                <emma:interpretation id="interp18" emma:lang="en-US" emma:confidence="0">
                  <emma:literal>"brambles-an</emma:literal>
                </emma:interpretation>
                <emma:interpretation id="interp19" emma:lang="en-US" emma:confidence="0">
                  <emma:literal>"brambles-on</emma:literal>
                </emma:interpretation>
              </emma:one-of>
            </emma:emma>
          </inkml:annotationXML>
          <inkml:trace contextRef="#ctx0" brushRef="#br1" timeOffset="11247.6197">6277 10047 309 0,'-10'-44'165'15,"10"44"-36"-15,0 0-24 16,0 52-25-16,14 8-25 16,-4 12-52-16,5 15 0 15,2 15 1-15,5 13-5 16,2-1 2-16,-4 3-2 15,4-14 4-15,-4-10-6 16,-3-17 3-16,-3-12-4 16,1-24 3-16,-15-40-3 15,0 0 0-15,34 0-19 0,-17-29-44 16,0-20-27-16,8-17-15 15,4-4 0-15,5-7-3 16,3-3 15-16,4 3 12 16,-2 5 41-16,-4 6 83 15,-4 11 53-15,-6 18 13 16,-11 5 9-16,-14 32-2 15,0 0-7-15,-27 0-18 16,1 35-20-16,-9 13-38 16,6 16-30-16,5 6 5 15,7 8-7-15,17-2 6 16,0-2-6-16,29-8 4 0,5-11-5 15,12-26 0-15,3-18 3 16,7-11-3-16,-2-37 0 16,-10-6-1-16,-7-15 4 15,-15-8-5 1,-22-5 9-16,0 2-6 0,-13-1 4 15,-18 7-3-15,-4 11 4 16,-6 10-2-16,0 7 0 16,-1 15-6-16,5 3-49 15,6 17-37-15,31 0-27 16,-39 0-5-16,39 0-14 15,-20 35-10-15,20-35 8 16</inkml:trace>
          <inkml:trace contextRef="#ctx0" brushRef="#br1" timeOffset="11996.421">6972 9905 308 0,'12'-27'129'0,"-12"27"-16"16,34 0-12-16,-12 22-17 15,5 18-19-15,2 16-32 16,6 11-28-16,-1 9-2 16,2 9 1-16,-4 1-3 15,5-2 0-15,-18-2-2 0,6-6-4 16,-13-12 5-1,0-8-5-15,-12-9 8 16,0-13-5-16,0-10 3 16,0-24-6-16,0 0 5 0,0 0-1 15,-29-11 1-15,9-17 2 16,3-12-7-16,-7-6 3 15,9-8-4-15,-2-1 7 16,17-2-4-16,-7 5 4 16,7 6-4-16,17 12 3 15,-17 34 2-15,44-32 3 16,-20 32 0-16,8 20-1 15,-5 11 2-15,-3 6-3 16,0 13 0-16,-4 0-4 16,-3 4 1-16,-5-9-6 15,-12 1 5-15,0-8-3 16,0-9 2-16,0-29 2 0,-12 31 2 15,12-31-1-15,-24 0 2 16,24 0 2-16,-30-38-5 16,30 38 6-16,-29-43-7 15,29 43 0-15,-22-49-1 16,22 49 0-16,0-48 0 15,0 48-1-15,22-52 0 16,-2 20-1-16,11 1 2 16,11-4 0-16,4 2 2 15,5-5 1-15,8 4-2 16,-1 1 3-16,1 1-1 15,2 5-1-15,-10 3 0 16,-7 1 0-16,-5 5-3 0,-12 5 2 16,-27 13 1-16,29-28 3 15,-29 28 1-15,0 0-1 16,-27-22 2-1,27 22-3-15,-51 0-3 0,20 0-2 16,-4 15 0-16,-4 6-6 16,8 10 3-16,4 9 0 15,5 8 1-15,14 10 3 16,8 2 7-16,10 3 3 15,12-5 0-15,12-3-1 16,5-13-2-16,5-3-1 16,5-17-1-16,0-13-2 15,-3-9-33-15,-2-15-73 0,-7-16-32 16,4 2-25-1,-21-31 1-15,9 10-5 16,-29-32 81-16</inkml:trace>
          <inkml:trace contextRef="#ctx0" brushRef="#br1" timeOffset="66503.8172">6379 11667 394 0,'0'0'140'0,"-34"-30"-34"16,5 22-29-16,-3 8-13 15,-14 0-46-15,-6 16-20 16,-6 5-1-16,-3 4 0 16,5-1 0-16,2 3 1 15,8-6 3-15,11-3 2 16,6-1 2-16,29-17 0 0,0 0-2 15,0 26 1 1,0-26 0-16,56 27 1 16,-12-7-4-16,5 8-1 15,2 4-4-15,3 6 2 0,0 1-2 16,-13-1 1-16,-7-1-2 15,-9-2-1-15,-13-1 3 16,-12-5 0-16,-12 0 1 16,12-29-1-16,-47 46 4 15,18-29-1-15,-3-2 6 16,3-15-3-16,2 0 2 15,27 0-3-15,-39-29-51 16,29 0-36-16,10-19-27 16,0 10-13-16,0-19-7 15,10 7-2-15,-10-11-1 16</inkml:trace>
          <inkml:trace contextRef="#ctx0" brushRef="#br1" timeOffset="67845.4195">6301 11330 449 0,'34'9'136'0,"-24"17"-24"16,2 18-41-16,3 21-26 16,-1 10-48-16,-1 10 1 15,1 7-1-15,-2 3 2 16,-4-6-1-16,2 1 0 15,-10-12 0-15,7-12 1 16,-7-11 1-16,0-13 1 16,0-8 0-16,0-34-1 0,-7 36 2 15,7-36-6-15,0 0-30 16,0 0-14-16,-18-33-14 15,6 7-12 1,12-3 0-16,-17-5-1 0,3-3 2 16,-1-3 12-16,-5 6 52 15,6 1 61-15,-6-4 12 16,8 12 12-16,-5-1 1 15,17 26 2-15,-10-37-4 16,10 37-6-16,27-27-23 16,5 18-44-16,12 1 0 15,7-3-1-15,12-1-2 0,3-5 0 16,10 2 0-16,-3-7 0 15,-2 2-1 1,-8-4 1-16,-9-2-2 16,-10 1 1-16,-10 1 3 0,-34 24 2 15,29-48-2-15,-29 48-2 16,-14-29 1-16,14 29-2 15,-49 0 2-15,10 0-3 16,0 12-1-16,-3 7-1 16,3 10 3-16,-2 6 0 15,7 6 2-15,4 4 0 16,11 7-1-16,7 3 4 15,12-4-2-15,0 1 1 16,22-1-1-16,0-13 3 16,4-3-4-16,6-7 5 15,0-10-1-15,2-11-4 16,-2-7 2-16,-3 0-2 0,-5-11-2 15,-24 11-22-15,49-40-35 16,-32 12-24-16,5-4 0 16,-12-6-2-16,5-1 14 15,-6-2 18-15,-1 1 43 16,-8 0 34-16,0 2 35 15,9 4 22-15,-9 5 2 16,0 29 3-16,0-43-15 16,0 43-17-16,0 0-43 15,0 0-14-15,0 0 0 16,35 55-1-16,-26-12 0 15,-9 12 0-15,8 2 0 16,-8 9 0-16,0-3 1 0,0-5 3 16,0-6 0-16,0-9 1 15,0-9 1-15,0-34 2 16,0 37-2-16,0-37 0 15,0 0 0-15,0 0 0 16,14-34-3-16,-14 8 4 16,15-9-5-16,-15-7 0 15,17-4 2-15,-5-7-1 16,5-9 3-16,3 6-4 15,-1-3 2-15,8 4-2 16,0 10 5-16,0 6-1 16,0 17 1-16,2 7-2 15,0 15-3-15,-29 0 3 0,47 37-2 16,-28-5 0-16,1 6-2 15,-3 5 0 1,-3 3-1-16,-1 0 4 16,-1-4-1-16,-12-1 2 0,7-6 2 15,-7-6 1-15,0-29 1 16,0 28-2-16,0-28-1 15,0 0-2-15,0 0 3 16,10-34-3-16,-10 5 0 16,14-12-2-16,-1-7 0 15,6-7 1-15,1-5 0 16,4-3 0-16,8 2 0 15,0 9 0-15,7 10 1 16,-3 13-2-16,1 20 0 16,2 23 1-16,-3 20-1 15,-6 23 0-15,-8 13 2 16,0 11-1-16,-13 8-2 0,1 2 2 15,-10-4 1-15,10-7-3 16,-10-13 7-16,0-16 0 16,7-13-3-16,-7-10-1 15,0-28-45-15,0 0-71 16,37-8-13-16,-23-18-1 15,-14-20-7-15,22-3-6 16</inkml:trace>
          <inkml:trace contextRef="#ctx0" brushRef="#br1" timeOffset="62931.4109">2019 10285 506 0,'34'-11'152'16,"-34"11"-12"-16,32 53-149 15,2-4 1-15,20 18 5 16,2 11-2-16,10 5 5 16,9 9-2-16,6 0 4 15,-3-4-3-15,0-10 3 0,-2-3-3 16,-13-18 1-16,-7-3 1 15,-7-7-1 1,-8-7 0-16,-6-3 1 16,-9-6-2-16,-8 0-1 0,-4-7 1 15,-14-24-53-15,15 47-48 16,-15-47-25-16,0 32-3 15,0-32-3-15,0 0 1 16</inkml:trace>
          <inkml:trace contextRef="#ctx0" brushRef="#br1" timeOffset="63649.0121">3298 11048 369 0,'14'-48'142'15,"-14"2"-23"-15,10 10-29 16,-3 9-29-16,-7 27-47 16,0 0-17-16,0 0-1 15,0 0 0-15,27 71-1 16,-27-11 0-16,12 16-3 15,-4 8 6-15,6 13 0 0,1 2 3 16,0 0-4-16,-1-10 4 16,3-10-4-16,-2-11 5 15,-1-13-2-15,-4-14 1 16,-10-41 3-16,15 35 1 15,-15-35 3-15,0 0-1 16,0 0-1-16,0-42-2 16,0 10 3-16,0-9-3 15,-7-7-1-15,7-4-5 16,0-3 0-16,0 2 2 15,0-2-1-15,7 8 2 16,8 4-2-16,-1 15 1 16,-14 28-3-16,49-26 0 0,-20 26 0 15,3 17-1-15,2 3-1 16,-2 11-1-16,-3 10 1 15,-2 2 0 1,-10 9 2-16,-10-1 0 0,-7 1 1 16,-14 3 1-16,-8-3 1 15,-8-9 1-15,-4-2 0 16,-2-10 6-16,-8-11 0 15,7-12 0-15,-4-8-1 16,7-14 1-16,2-7-2 16,5-3-3-16,10-4-35 15,5-3-33-15,12-1-22 16,12 5-22-16,5-9-10 0,15 7-12 15,-1-11-1 1,13 16 11-16</inkml:trace>
          <inkml:trace contextRef="#ctx0" brushRef="#br1" timeOffset="65287.015">3837 11264 439 0,'0'0'123'0,"29"-8"-20"15,-29 8-19-15,37 29-35 16,-13-1-51-16,0 9-3 15,3 14 0-15,-5-1-3 16,0 10 3-16,-2 2 3 16,-8-6 0-16,3-4 1 15,-15 0-1-15,0-11 3 16,0-5-3-16,0-4 4 15,0-32 0-15,-10 34 5 0,10-34-3 16,0 0 2-16,0 0 0 16,0 0 0-16,-17-52 0 15,17 18-4-15,0-6 1 16,0-3-5-16,0-3 3 15,0 0-2-15,12 4 0 16,-5 3-2-16,5-1 4 16,3 9-1-16,5-1-2 15,-1 6 3-15,8-1-5 16,2 8 3-16,0-1 0 15,-4 3 0-15,4 0 0 16,-29 17 0-16,46-20 3 16,-46 20 1-16,35-9-1 0,-35 9-2 15,0 0-1-15,0 0-3 16,0 0 1-16,0 35 0 15,-15-9-2 1,-2 2-3-16,-5 4 3 0,-5 8 3 16,5 8-1-16,-5 4 2 15,8 6 1-15,-3-3 1 16,10-1-2-16,-1-8 3 15,13-4 4-15,0-1 1 16,0-41 1-16,15 40-1 16,-15-40-2-16,34 0-1 15,-34 0 0-15,47-34-1 0,-25 5-4 16,2-8-1-16,-2-7 0 15,-3-1 0-15,3-5 2 16,-5 5-1 0,-2-1 3-16,0 8-2 15,-8 4-1-15,3 7 2 0,-10 27-1 16,10-36 1-16,-10 36-3 15,0 0-1-15,0 0-4 16,0 0 4-16,0 29-1 16,0-29-2-16,14 57 0 15,-4-25 1-15,2 5 3 16,-2-3 3-16,7 3 2 15,0-8 0-15,-2-1 2 16,-15-28 1-16,31 33 1 16,-31-33-1-16,0 0-1 15,32 23 1-15,-32-23-4 16,0 0-2-16,0 0-35 0,0 0-19 15,22-37-11-15,-22 37-2 16,0-49 1-16,0 17-1 16,10-2 9-16,-10-6 22 15,0-7 70-15,10 10 19 16,-10-5 11-16,7 6 2 15,-7 2 2-15,0 9-1 16,0 25-9-16,10-26-24 16,-10 26-37-16,0 0-1 15,10 34-2-15,-3-2 1 16,-7 10-3-16,14 5 1 15,-1 11 1-15,-6 2 5 16,5-4 0-16,-12-1 1 0,15-3 1 16,-15-12 0-16,12-8 5 15,-12-32 1-15,0 35 0 16,0-35-2-16,0 0-16 15,0 0-44-15,17-49-26 16,-17 15-14-16,10-8-8 16,0 3-2-16,-10-11 2 15,12 5 7-15,-12-4 28 16,7 6 62-16,-7 3 51 15,0 5 52-15,12 3 7 16,-12 0 0-16,0 32 0 16,20-35-7-16,-20 35-14 15,0 0-21-15,34 0-25 0,-34 0-41 16,29 39-1-1,-12-3-2-15,-4 11 1 16,-1 5 1-16,-5 11 0 16,-7-5 5-16,10 1-1 0,-10-10 0 15,0 1-1-15,0-9 2 16,0-8-2-16,0-4 2 15,0-29-1-15,0 41 2 16,0-41 1-16,0 0 3 16,-10 26 3-16,10-26-2 15,0 0-1-15,0 0 0 16,-7-50 0-16,7 16-3 15,7-11 3-15,3-12-6 16,-3 1-1-16,10-7 1 16,3 3 0-16,2-1 1 15,0 9 2-15,7 10-2 16,-2 14-3-16,-3 12 0 0,3 16 0 15,2 12 1-15,-2 7 0 16,0 10-1-16,2 5 0 16,-2 8 0-16,2-5 1 15,-7 2 0-15,0-2 0 16,-2-5-1-16,-10-3 2 15,-10 0 0-15,0-29 0 16,9 46 2-16,-9-46-1 16,-12 40 0-16,12-40 1 15,-14 29-2-15,14-29-47 16,0 0-36-16,0 0-29 15,0 0-14-15,-32 0 2 16,32 0-5-16,-20-23 2 0</inkml:trace>
          <inkml:trace contextRef="#ctx0" brushRef="#br1" timeOffset="65645.8157">4578 10738 527 0,'0'0'139'15,"-43"0"-24"-15,43 0-118 16,0 0-53-16,-25 35-70 16,25-35-7-16,0 0-4 15,39 34-2-15,-39-34-7 16</inkml:trace>
        </inkml:traceGroup>
        <inkml:traceGroup>
          <inkml:annotationXML>
            <emma:emma xmlns:emma="http://www.w3.org/2003/04/emma" version="1.0">
              <emma:interpretation id="{8DB1ABFD-AACE-4BC6-881F-BE549E12E576}" emma:medium="tactile" emma:mode="ink">
                <msink:context xmlns:msink="http://schemas.microsoft.com/ink/2010/main" type="inkWord" rotatedBoundingBox="18511,15779 24535,15068 24718,16619 18694,17331"/>
              </emma:interpretation>
              <emma:one-of disjunction-type="recognition" id="oneOf4">
                <emma:interpretation id="interp20" emma:lang="en-US" emma:confidence="0">
                  <emma:literal>hemisphere</emma:literal>
                </emma:interpretation>
                <emma:interpretation id="interp21" emma:lang="en-US" emma:confidence="0">
                  <emma:literal>hemi sphere</emma:literal>
                </emma:interpretation>
                <emma:interpretation id="interp22" emma:lang="en-US" emma:confidence="0">
                  <emma:literal>hemi Sphere</emma:literal>
                </emma:interpretation>
                <emma:interpretation id="interp23" emma:lang="en-US" emma:confidence="0">
                  <emma:literal>hemisphere.</emma:literal>
                </emma:interpretation>
                <emma:interpretation id="interp24" emma:lang="en-US" emma:confidence="0">
                  <emma:literal>hemi Sphero</emma:literal>
                </emma:interpretation>
              </emma:one-of>
            </emma:emma>
          </inkml:annotationXML>
          <inkml:trace contextRef="#ctx0" brushRef="#br1" timeOffset="276989.8761">13220 9492 365 0,'0'0'141'15,"0"0"-17"-15,35 0-57 16,-13 34-23-16,-3 9-30 0,8 15-4 15,-5 7-4-15,7 11 1 16,-4 9-3-16,1 4-3 16,1 0-2-1,-7-2 2-15,-1-10-1 0,-2-2-3 16,0-9 2-16,-2-5 1 15,0-9-1-15,-5-14 1 16,-3-2 0-16,-7-10 2 16,0-26-3-16,14 26-1 15,-14-26-2-15,0 0 3 16,0 0-2-16,0 0 5 0,0-32-5 15,0 6-2-15,0-11 5 16,0-9-2-16,0-9 6 16,0-11-7-16,0-3 1 15,15-2-4-15,0-2 4 16,9 4-1-16,1 9 2 15,6 18 0-15,1 7-1 16,5 26 9-16,2 9-4 16,0 17 2-16,-3 18-2 15,-4 7 3-15,-5 17-5 0,-3-2 6 16,-4 4-6-16,-8-4-3 15,-5-2 3-15,-7-3-1 16,0-14 1-16,0-2-1 16,0-7-1-16,0-29-2 15,-17 34 1-15,17-34-2 16,0 0 3-16,0 0-3 15,0 0-2-15,0 0 6 16,0 0-4-16,12-43 0 16,-12 43 0-16,32-49 3 15,-5 20-3-15,5-2 4 16,7-4 0-16,5-3-5 15,4-2 7-15,1 0-2 0,2 3 4 16,-4 0-4-16,-3 6 1 16,-10 5-3-16,-5 1 3 15,-29 25-1-15,25-39 0 16,-25 39 0-16,-8-26-5 15,8 26 6-15,-44-11-2 16,20 11 3-16,-8 0 1 16,0 0 1-16,1 17-3 15,-1 3 5-15,3 12 0 16,4 2-3-16,6 6 4 15,4 4-6-15,3 1 2 16,12 5-1-16,0-5-4 16,10-1-2-16,7-8 2 0,0-1-1 15,2-5-1 1,8-12 2-16,0-5-5 0,-2-13 5 15,4 0-1-15,-2 0 0 16,2-26-1-16,-2-2 3 16,4 1-22-16,-1-10-11 15,-1 0-1-15,-9-7-2 16,4 7 14-16,-7-3 22 15,-7 3 5-15,-10 5-5 16,10 1 23-16,-10 5 11 16,0 26 3-16,0-36-2 15,0 36-9-15,0 0-21 16,14-28-1-16,-14 28 4 0,0 0-3 15,27 46 1-15,-20-11-1 16,6 2 3-16,-1 9-4 16,-5 6 1-16,5-4-3 15,-4 1 2-15,1-3 0 16,-9-5-3-16,13-10 3 15,-13-5-3-15,0-26-1 16,0 32-1-16,0-32-1 16,0 0-5-16,0 0 5 15,0 0 0-15,0 0-2 16,0 0 2-16,-10-43-1 15,10 16 2-15,0-2 1 16,-8-5 1-16,8-3-3 0,0-3 2 16,0-7-1-16,13 2 2 15,-1-2 0-15,3 5-3 16,2 2 4-1,7 4-2-15,-2 12 2 0,5 6 1 16,0 18 2-16,2 0-4 16,0 18 6-16,0 4-2 15,-2 9-1-15,-2 8 2 16,-1 0-3-16,-4 1 0 15,-1 4-1-15,-7-5 1 16,-4 2-3-16,-8 0 4 16,9-7-4-16,-9-2 4 0,0-3-1 15,0-5-2-15,0-24 2 16,-14 29-5-16,14-29-1 15,0 0-1-15,0 0 1 16,0 0-2-16,-10-25 3 16,10 25 0-16,0-56 0 15,0 20 5-15,0-7-3 16,12-4 0-16,-2-7 0 15,-3-2-1-15,10 5-1 0,0 6 1 16,8 5-3-16,2 11 3 16,-3 9 5-16,5 9 0 15,1 11 5-15,1 0-3 16,-31 0 0-16,52 35 0 15,-52-35 0-15,46 54-3 16,-27-25 1-16,-1 7-2 16,-4-1-1-16,1 2 2 15,-3 0-2-15,-5-2 4 16,-7-4-4-16,13-1 1 15,-13-5-1-15,0-25 0 16,12 37-3-16,-12-37 3 16,0 0-2-16,0 0-6 0,0 0-26 15,0 0-49-15,0 0-27 16,0 0-19-16,0 0-5 15,17-34-6-15,-17 2 3 16</inkml:trace>
          <inkml:trace contextRef="#ctx0" brushRef="#br1" timeOffset="277441.6771">15568 9543 478 0,'0'0'140'0,"0"0"-12"16,0 0-204-16,0 0-44 16,27 0-15-16,-27 0 4 15,39 0-1-15,-39 0-3 16</inkml:trace>
          <inkml:trace contextRef="#ctx0" brushRef="#br1" timeOffset="277270.0768">15660 9854 361 0,'0'0'130'16,"0"0"-17"-16,0 0-23 15,0 0-31-15,25 59-47 16,-18-15-5-16,3 7 0 0,2 4-3 15,-2 4-2-15,2 0-1 32,0-7 1-32,0-4-1 0,-4-9-5 15,1-12 6-15,-9-27-6 0,10 32-1 16,-10-32 0-16,0 0-1 15,0 0-10-15,0 0-53 16,0-46-42-16,0 46-22 16,0-59 2-16,0 24-5 15,-19-15 5-15</inkml:trace>
          <inkml:trace contextRef="#ctx0" brushRef="#br1" timeOffset="277914.678">16244 9708 358 0,'0'0'134'15,"26"0"-17"-15,-26 0-39 16,0 0-29-16,0 0-41 15,-17 31 0 1,-12-10 0-16,-17 1 2 0,-1 9-5 16,-4-5-4-16,-5 2 3 15,7-6-5-15,5-3-1 16,12-7-4-16,32-12 2 15,-24 17-6-15,24-17 8 32,0 0-3-32,44 8-1 0,-10 4 4 15,5 10 1-15,10 6 1 16,7 5 3-16,-5 11 0 15,1 4-3-15,-4 4 6 16,-6 3-3-16,-8-3 3 16,-10-4-2-16,-11-1-1 15,-13-8-2-15,0-2 0 16,0-8-1-16,0-29-4 15,-42 41 0-15,13-30-3 16,-8-11 4-16,1 0-2 16,-1-17 2-16,3-7-2 0,2-7-60 15,8-9-37-15,16 8-24 16,8-20-3-16,8 15-6 15,6-18 1-15</inkml:trace>
          <inkml:trace contextRef="#ctx0" brushRef="#br1" timeOffset="278825.7801">16400 9839 406 0,'24'-23'128'15,"22"7"-32"-15,11-2-25 16,8 7-37-16,13 11-35 16,1 0 1-16,-6 29 1 15,-2 2 2-15,-10 9 0 16,-18 12-1-16,-4 10 4 15,-21-3 2-15,-18 4-3 16,-13 0-3-16,-9-9-2 16,-7-2-2-16,-7-8-1 0,-8-13 0 15,2-13 2-15,3-4-4 16,5-14 5-1,-3-15-20-15,13-9-53 16,-3-10-30-16,12 0-18 0,-2-10-6 16,17 7-11-16,-14-11 3 15</inkml:trace>
          <inkml:trace contextRef="#ctx0" brushRef="#br1" timeOffset="278511.8793">16551 9771 403 0,'0'0'140'0,"0"0"-33"15,17 40-40-15,-7-8-37 16,2 19-26-16,3 6 1 16,-6 13 0-16,8 4 0 15,-2 7-2-15,-3 2-2 0,0-3 0 16,1-2-4-16,-13-12 3 15,9-8 0-15,-9-8 1 16,0-11-3-16,0-14-3 16,0-25 2-16,0 0 2 15,0 0 3-15,0 0-2 16,0 0 0-16,0-39-5 15,-7 6-24-15,-3-4-55 16,10 1-30-16,-19-17-14 16,19 10-12-16,-27-14 6 15,20 10 8-15</inkml:trace>
          <inkml:trace contextRef="#ctx0" brushRef="#br1" timeOffset="280187.3828">16949 9337 397 0,'26'-10'142'0,"-26"10"-10"16,15 44-68-16,2-1-61 15,3 13 0-15,6 9 2 16,-1 6 2-16,7 5 0 15,-3 3-5-15,2-1 0 16,-1-1-1-16,-6-7 1 16,-2-7-2-16,-5-9 0 15,-5-5-2-15,-4-9 0 16,-8-11-1-16,0-29 1 15,9 30 3-15,-9-30-2 0,0 0 2 16,0 0 1-16,-17-27-1 16,8-2-1-16,9-6 3 15,-8-7-1-15,8-10-2 16,0-2-2-1,0-3-1-15,10-1-3 0,5 3 1 16,6 6-2-16,-1 12 1 16,2 11-2-16,7 15 1 15,0 11 5-15,3 6 1 16,0 22 2-16,-3 9 1 15,3 10 1-15,-5 7 3 16,2 6 0-16,-2 4-2 16,-8-1-1-16,-2-2-2 0,-5-11 0 15,3-3-1-15,-15-13-2 16,12-8-2-16,-12-26 3 15,0 0-1-15,0 0 3 16,0 0 0-16,34-22-1 0,-19-8 1 16,4-7 1-1,1 0 0-15,7-4 0 16,4-2-3-16,1 1-3 15,2 1 1-15,0 4-1 0,5 2 2 16,-2 6-2-16,2 6 1 16,0-2-3-16,-3 10 4 15,1-2 1-15,-5 3 4 16,-5 1-3-16,-27 13 1 15,41-19 2-15,-41 19-1 16,0 0 1-16,0-27-3 16,0 27 2-16,-22-13-5 15,22 13 4-15,-51 0-3 16,19-11-2-16,-4 11 4 15,-6 14 0-15,3 0 5 16,-5 1-4-16,8 7 2 16,-3 7-1-16,14 2 1 0,3 4-1 15,13 6 0-15,9-1-3 16,0 1-7-16,22-1 9 15,2-1-6-15,0-4 1 16,8 0 0-16,0-7 2 16,-1-3-3-16,-1-6 6 15,-1-7 0-15,-5-2-2 16,-24-10 3-16,44 0-1 15,-44 0 0-15,42-32-45 16,-23 3-25-16,1-2-16 16,-3-9 0-16,7 0-3 15,-9-9 4-15,4 5 2 16,1-7 23-16,-6 11 89 0,-4-1 40 15,-3 10 13-15,-7 4 4 16,0 27-1-16,10-31-5 16,-10 31 2-1,0 0-21 1,0 0-46-16,0 0-10 0,0 41-4 0,17-15 2 15,-7 10-2-15,9-1 2 16,1 5-1-16,4 7-1 16,6 2-1-16,-6-1-2 15,5-5 3-15,-7 1-5 16,0-8 7-16,-2-5-4 15,-3-3 0-15,-17-28 0 16,14 34 1-16,-14-34-5 16,0 0 2-16,0 0 0 15,0 0 3-15,0 0 2 16,0 0 0-16,-10-32 1 0,10 32-2 15,-14-49 3-15,2 15-1 16,2-3 0-16,0-10-6 16,10-4 1-16,-12-4-4 15,12 0-2-15,12 2 0 16,5 3-2-16,3 4 1 15,11 6 0-15,1 8 1 16,7 12-1-16,-2 6 3 16,-3 6 1-16,-3 8-41 15,-1-13-58-15,-1 23-23 16,-29-10-1-16,37 11-5 15,-37-11-2-15</inkml:trace>
          <inkml:trace contextRef="#ctx0" brushRef="#br1" timeOffset="280629.1836">18915 9889 435 0,'0'0'137'16,"0"0"-13"-16,0 0-98 15,32 0-33-15,-5 0 6 16,4 0-1-16,6-15 1 15,0 4-1-15,4 1 1 16,-4-6-3-16,2-2 6 16,-3 1-1-16,-4-3 2 31,-5-1 2-31,-27 21 0 0,41-37 1 15,-41 37-2-15,20-34-2 16,-20 34-1-16,0 0-2 16,-24-24-3-16,24 24 4 15,-47 0 0-15,15 16 1 16,-7 3 5-16,3 10 0 15,-8 5-1-15,7 13 2 16,1 9 0-16,6 6-4 16,4 5-2-16,11 3-2 0,8-4-1 15,7-6-2-15,9-5-1 16,6-11 0-16,12-15 3 15,0-10 0-15,4-19 0 16,-4 0 1-16,3-12-1 16,-4-13-85-16,-13-18-44 15,9 5-3-15,-22-23-6 16,12 15-5-16,-22-28 44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51.23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6C62EEA-519D-45A5-B1AE-BC13D0649F4B}" emma:medium="tactile" emma:mode="ink">
          <msink:context xmlns:msink="http://schemas.microsoft.com/ink/2010/main" type="inkDrawing" rotatedBoundingBox="4538,13073 4650,11436 4936,11456 4825,13092" semanticType="callout" shapeName="Other">
            <msink:sourceLink direction="with" ref="{D914D06A-09B2-4BEB-9F02-68373E3D959B}"/>
            <msink:sourceLink direction="with" ref="{3EEFF3AD-CE93-41EC-AC4C-AC311B5684A8}"/>
          </msink:context>
        </emma:interpretation>
      </emma:emma>
    </inkml:annotationXML>
    <inkml:trace contextRef="#ctx0" brushRef="#br0">-2928 782 137 0,'-30'39'70'0,"30"-39"23"16,-38 41 4-16,38-41-4 15,-48 47-10-15,27-17-3 0,-7-5-12 16,7 5-13-16,-5-7-19 15,10 7-19-15,-3 1-16 16,5 3-1-16,1 1 4 16,-1-2-7-16,2 5 9 15,5 3-5-15,-2 0 2 16,2 3-2-16,7 2 2 15,-10 4-3-15,10-4-3 16,0 9 8-16,0-3-7 16,0 3 3-16,0 5-2 15,0 0-1-15,10 3 2 16,-10 0 0-16,14-3 0 15,-14 0 0-15,14-4-1 0,-5 1 1 16,0-8 0-16,-2-2 0 16,2-11 0-1,-2-6 0-15,-7 0-1 16,0-30 1-16,19 38-1 0,-19-38 0 15,0 25 0-15,0-25 0 16,0 0-5-16,0 0-26 16,21 30-37-16,-21-30-31 15,0 0-20-15,0 0-15 16,0 0-3-16,28 0-6 15,-28 0 51-15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2:01.21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0EC73C6-3295-4D05-B34E-6F78DE0678D0}" emma:medium="tactile" emma:mode="ink">
          <msink:context xmlns:msink="http://schemas.microsoft.com/ink/2010/main" type="inkDrawing" rotatedBoundingBox="20887,15171 21703,5644 29536,6315 28721,15842" hotPoints="29870,10165 25485,14550 21100,10165 25485,5780" semanticType="enclosure" shapeName="Circle"/>
        </emma:interpretation>
      </emma:emma>
    </inkml:annotationXML>
    <inkml:trace contextRef="#ctx0" brushRef="#br0">3230-17 10 0,'-27'0'91'15,"27"0"-23"-15,-34 0-6 16,34 0 17-16,-32 0 22 15,32 0-1 1,-34 0-8-16,34 0-3 0,-39 11-6 16,39-11-12-16,-37 8-18 15,10-8-21-15,27 0-29 16,-41 16 0-16,41-16-2 15,-44 15 0-15,17-5-2 16,27-10 3-16,-51 21-2 16,24-13 0-16,0 3 2 15,-2 1-2-15,0-1 1 16,-1 0 0-16,1 1-1 0,2-5 0 15,-2 4-1-15,0 3 1 16,-1-3 0 0,1 0-3-16,0 4 1 15,2 0 1-15,-5-1-2 0,3 0 3 31,0 3-1-31,-1 0 0 16,6-2-1-16,-3 3 2 16,0 5 0-16,0-6 1 0,1 2-1 15,-4 4-2-15,1-2 3 16,-3-2-3-16,1 7 4 15,-3-3-4-15,-1 1 2 16,-1 2-2-16,-8 0 2 16,2 4-2-16,1 2 1 15,-5 9 0-15,4-10-2 16,3 9 3-16,-5-3-1 15,7 4 0-15,-2-6-1 16,5-1 0-16,0-1 1 16,2-1 2-16,1 3-2 15,-3-3-1-15,-1 2 2 16,4 0-2-16,-6 5 3 0,3-5-1 15,0 3 0-15,0 6-1 16,2 1 4-16,-2-5-4 16,2 4 1-16,0 1 1 15,3-2-1-15,0 2 0 16,-3 2 1-16,3-1-3 15,-5-1 1-15,-1 5 1 16,-1-1 0-16,2 4 1 16,-3 3-1-16,3 3-2 15,0 2 3-15,0 4 1 16,4 1 3-16,1 8-3 15,-3 0 1-15,1 2-3 16,-4 6 5-16,1-4-2 0,-2 4 0 16,-1 2 2-16,5-5-8 15,1-1 8 1,-1-2-6-16,5-2 5 15,0-2-7-15,5 6 5 0,-2 1-3 16,4-1 0-16,-4 7 1 16,4 2-3-16,1-1 4 15,2 7-2-15,-3-4 4 16,6 3-6-16,-1-7 3 15,0-8-2-15,15 0 2 16,-17-6-1-16,17 0 1 16,-17-6-2-16,17 2 0 15,-12 6 0-15,12 2-1 0,-15 4-1 16,3 4-1-16,5-1 2 15,7 3-2-15,-12-4 2 16,12 1-2-16,-10-9 2 16,10 0 1-16,0-4-2 15,0-2 1-15,10-3-1 16,-10 0 1-16,9 5-3 15,-9-2 3-15,13 4-3 16,-13-6 5-16,12 7-4 16,-12-1 0-16,17-1 1 15,-7-3 1-15,2-3 0 16,-5-5-1-16,5-5 2 15,-4-6-4-15,4-3 5 0,0-4-2 16,0 1 4-16,1 0-5 16,1-3 0-16,3 5 1 15,5 1-1 1,0-2 0-16,3 5-1 0,-1-2 2 15,3 5-4-15,-5-2 7 16,5 3-3-16,-5 2 2 16,2-2 0-16,-2 1 0 15,2 0 3-15,-4-4-2 16,-1 2-1-16,1-5 0 15,-1 0 1-15,-6 0 0 16,6-2 1-16,-7-2-1 0,3 0-2 16,2 3 3-16,3-4-2 15,-1 0 1 1,1 1-2-16,6-1 2 15,6 0-2-15,-5-2 3 0,10-1-2 16,-3-1 0-16,0-1 2 16,2-3-2-16,-4 2 2 15,0 1-8-15,-3-4 4 16,0 5-6-16,-2-9 8 15,-2 1-5-15,-1-1 5 16,-2-1-5-16,5-8 2 16,-27-18 5-16,46 36-2 15,-21-18 2-15,-25-18-2 0,44 31 0 16,-44-31-2-16,44 36 5 15,-44-36-2-15,36 33-1 16,-36-33 2-16,32 30-2 16,-32-30 1-16,32 29 0 15,-32-29 0-15,26 25-2 16,-26-25 1-16,32 26 1 15,-32-26 1-15,34 29-1 16,-34-29 0-16,37 28 1 16,-37-28-1-16,34 28 2 15,-34-28-2-15,32 19 0 16,-32-19-2-16,31 19 3 15,-31-19-2-15,27 18 0 0,-27-18 1 16,27 14-3-16,-27-14 4 16,0 0-1-1,37 24-1-15,-37-24 0 16,0 0 2-16,34 36-2 0,-34-36 4 15,27 26-3-15,-27-26 0 16,29 32 1-16,-29-32-1 16,34 34 2-16,-34-34-2 15,34 32 0-15,-34-32-3 16,34 23 4-16,-34-23-2 15,32 26 1-15,-32-26 0 16,32 26-3-16,-32-26 3 16,29 22 1-16,-29-22-2 15,29 29 0-15,-29-29 1 16,27 27 0-16,-27-27 1 15,32 31-1-15,-32-31-2 16,32 37 3-16,-32-37-1 0,39 41 0 16,-39-41 0-16,41 42 1 15,-41-42-2-15,47 50 2 16,-21-28 0-16,1 2 0 0,0-2 1 15,5 2-2-15,0-5 0 16,-6-1-3-16,4-7 2 16,-6-2-6-16,3-9-70 15,5-9-46-15,-15-17-11 16,17 15-4-16,-17-18-1 15,22 29 19-15</inkml:trace>
    <inkml:trace contextRef="#ctx0" brushRef="#br0" timeOffset="3625.5228">2942 18 88 0,'34'19'36'0,"-34"-19"7"16,24 0 12-16,-24 0 1 15,30 0 4-15,-30 0 1 16,34 0 10-16,-34 0-5 15,39 0-2-15,-39 0-11 16,36 0-8-16,-36 0-12 16,44 0-7-16,-44 0-7 15,42 17-15-15,-42-17 0 16,49 11-4-16,-23-11 1 0,1 10-3 15,-2-10 3-15,4 0 0 16,0 0-3 0,3 0 3-16,2 0-3 15,-5 0 3-15,6-11-2 0,-4 11 3 16,3-10-4-16,-2 10 2 15,2-8-1-15,-2 8 2 16,0-9-1-16,-1 9-3 16,1 0 4-16,0-12-5 15,-3 12 5-15,0 0-2 16,-2-8 1-16,-2 8-3 15,1 0 2-15,4-10 3 16,-6 10-5-16,5 0 6 16,-29 0-5-16,49 0 5 15,-19-8-3-15,-1 8 2 16,0 0-1-16,-29 0 0 15,51 0 0-15,-24 0-2 0,0 0 3 16,0 0-4-16,0 0 1 16,-3 8-2-16,5-8 2 15,1 0-2-15,1 0 2 16,4 10-2-16,-1-10 1 15,5 0 2-15,0 0 1 16,2 0-1-16,-2 0-1 16,3 0 0-16,-3 8 1 15,0-8 0-15,0 0-3 16,2 8 4-16,-2-8-4 15,5 10 3-15,3-10 0 16,-1 10-2-16,0-10 2 16,3 11-2-16,-5-3 3 0,0 0-3 15,0 0 2-15,-5 0-3 16,0 5 4-16,-2-2-2 15,-3 1 2-15,10-1 1 16,-3 0-4-16,1 6 5 16,2-6-2-16,2 2 2 15,0 1-2-15,-2 1 3 16,-2-1-3-16,-3 2 0 15,-3-1 3-15,-2 6-4 16,-2-7 1-16,2 4-2 16,-2 2 2-16,0-3-4 15,2 0 2-15,-2 0-1 16,-1 1 1-16,1-4-2 15,-3 6 4-15,5-3-2 16,-4 0 0-16,4 4 1 0,-2-2-1 16,9 5 1-1,-4 0-2-15,9 6 0 0,-2-1 0 16,2 3 2-16,3 2 0 15,-2 3 0-15,1 0 0 0,-6 0-1 16,2 2 1-16,-5-2 0 0,-3-3 2 16,-4 3-5-16,-3-1 3 31,-2-2-2-31,2 3 2 15,-2 6 0-15,0 3-3 0,-2 2 2 16,-1 7-3-16,0 0 4 16,1 6-3-16,-3 2 3 15,2 0-3-15,-2-3 1 16,-2 1 2-16,11 2 4 15,-6-6-4-15,4 7 2 16,-5-4-2-16,6 0 2 16,-1-2 6-16,-5 5-6 15,6 3 2-15,-11 0-6 0,8 4 7 16,-10 0-6-1,10 3 6-15,-10 1-6 16,0 1-2-16,0 5 4 16,0-2-4-16,3 6 7 0,-1-5-6 15,1 5 2-15,-3 4-2 16,0-4 3-16,0 3-1 15,0-4 0-15,-2 1 2 16,-1-8-6-16,-1 5 6 16,-4-4-3-16,4 1 1 15,-4-1-1-15,-1 2 2 16,1-3-4-16,-9 5 6 15,10 0-2-15,-10-1-2 16,10 6-1-16,-10 4-2 16,0-8 1-16,0 6-2 15,-12-5 2-15,12 3-4 16,-8-5 4-16,8-2-2 0,0-6 4 15,0-3 1-15,0 3-3 16,0-9 2-16,10 7-2 16,-10-5 2-16,10 3-2 15,-10 0 2-15,0-4-3 16,0 5 5-16,0-4-3 15,0-3 3-15,0 6 1 16,0 2 2-16,-15 5 0 16,3 1-1-16,2 5 0 15,-4-2-3-15,-8 5 4 16,5 1-2-16,-3 1 1 15,1-1-3-15,-1-8-2 16,-2 2 5-16,3-2-4 0,1-1 3 16,-3 1-3-16,-1-6 3 15,2-4-5-15,-2-2 7 16,-2-3-5-16,-3-2-3 15,5-4 5-15,-7-6-4 16,7 3 4-16,-8-6-3 16,-1-2-1-16,-1-3-2 15,0-3 4-15,3 1 4 16,-8 1 0-16,6-2 1 15,-11 3-3-15,6 3 1 16,-1-2 4-16,-5 2-4 16,3 3 2-16,-4-1-3 15,-1 2-3-15,0-1 4 0,2-1-1 16,-2-1 0-16,3-2-1 15,-1 0 2-15,1-2 2 16,-6-2-1-16,8 0 0 16,-4-4 0-16,-4 0 1 15,1 3 0-15,-1 0 2 16,1-4-2-16,-3 3-3 15,8-2 3-15,-6 2-3 16,6-2 2-16,0-1-1 16,1-1 2-16,1-3-3 15,-2 2 4-15,2-5-1 0,0 1 2 16,-3 0 0-16,-2-1-3 15,-2-3 4-15,0 0-4 16,-3-8 0-16,3 5-1 16,-1-3 0-16,1-4-1 15,0-1 2-15,6 2 0 0,-6-5-4 16,5 3 3-16,-1 2 0 15,-4-4 1-15,-3 2 0 16,-2-1-1 0,-3 1-3-1,3-1 5-15,-8 1-3 16,6-1 1-16,1 4-1 0,-4-5-2 0,5 0 1 15,2 0 1-15,-2 1 3 16,2-4-5-16,3 1 2 16,-1-3-1-16,-1-8 2 15,1 12 0-15,-1-12 2 16,1 14-3-16,-2-14-3 15,-7 18 4-15,5-18-2 16,0 16-1-16,2-16 0 16,0 21 0-16,3-21-2 15,-1 16 2-15,4-16 1 16,6 13-3-16,3-13 5 0,-3 11-2 15,1-11 0-15,-1 8 1 16,3-8-1-16,-5 0 0 16,5 8 2-16,-3-8-2 15,-2 0 3-15,0 0-3 16,2 0 1-16,-7 0 3 15,3 0-3-15,2 0-1 16,-5 0 0-16,7 10 1 16,-4-10-4-16,7 0 6 15,0 0-2-15,4 0-2 16,1 0 1-16,0 0 0 15,2 0 3-15,0 0-3 16,-5-11 1-16,3 11-4 0,-3-10 4 16,1 10-1-16,-3-8 3 15,-1 8-2 1,-4 0-3-16,3 0 5 15,-3-8-2-15,-3 8-1 0,6 0-1 16,-6 0 1-16,8 0-2 16,0 0 3-16,2 0 1 15,0-13-4-15,32 13 1 16,-48-27-5-16,48 27-40 15,-44-55-72-15,17 11-30 16,7 4-8-16,-9-12-1 16,12 15-4-16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2:07.5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F8B94B6-F28B-4A42-8E0D-39926720E0D3}" emma:medium="tactile" emma:mode="ink">
          <msink:context xmlns:msink="http://schemas.microsoft.com/ink/2010/main" type="inkDrawing" rotatedBoundingBox="24775,15152 24808,6173 25050,6173 25016,15153" semanticType="verticalRange" shapeName="Other">
            <msink:sourceLink direction="with" ref="{24D24B73-FE64-49AF-ACF9-25B489BC2937}"/>
          </msink:context>
        </emma:interpretation>
      </emma:emma>
    </inkml:annotationXML>
    <inkml:trace contextRef="#ctx0" brushRef="#br0">251 0 100 0,'0'0'61'0,"0"0"6"15,0 0 13-15,0 0 15 16,0 0-6-16,0 0-11 0,0 0-7 16,0 0-17-16,0 0-9 15,0 0-9-15,0 0-11 16,-12 47-18-16,12-18 0 15,0 7-2-15,0 2 0 16,-10 11-2-16,10 8-3 16,-12 10 3-16,2 4-3 15,-2 13 1-15,-2 1-2 16,-1 4 2-16,3 6-4 0,-3 4 4 15,1-2-2-15,1 5 2 16,1-3-3-16,5 2 1 16,-3 2 2-16,-2 2-2 15,5 2 0-15,-3-3 0 16,2 3-3-16,-1-4 0 15,1-3 1-15,8-1 1 16,-12-4-3-16,12-4 3 16,-10-3 0-16,10 2 0 15,0 1 2-15,-7 3-3 16,7 3 3-16,0 1-3 15,0 5 2-15,7 4-3 16,-7 2-2-16,13 3-1 0,-13-1 2 16,12-3-1-16,-12 9 0 15,12-6 3-15,-12-4 0 16,0 0-1-16,7 0 2 15,-7-2-2-15,0-8 1 16,0-2 0-16,10 1-1 16,-10-6 1-16,0 6 0 15,7-4 0-15,-7 3-1 16,10-4 6-16,-10 2-5 15,0 2 6-15,7-1-4 16,-7 1 0-16,0-3 0 16,0 0 0-16,-7-10 4 15,7 2-3-15,-10 0 1 0,10-3-5 16,-7-6 6-16,7-5-3 31,0 0 1-31,-12-1-1 0,12-6-2 0,-12 0 1 16,12-5 1-16,-8-3 4 15,8-2-5-15,-9-1 2 16,9 0 0-16,0-6 2 15,-8 6-2-15,8 3-1 16,0 5 1-16,0 2-3 16,0 5 4-16,-9 3-2 15,9 4 1-15,0 4-1 16,0-1 2-16,0-3-1 15,0-2 3-15,0-2-1 0,0 0-2 16,0 0 0-16,0-7 2 16,9-3-1-16,-9 1 0 15,0-4-1-15,0-5-2 16,8-3 2-16,-8-6 1 15,0-5-1-15,12-6 2 16,-12 4-4-16,12-4 5 16,-12-1-3-16,15-1 0 15,-15 5-2-15,12-2 2 16,-2-2 0-16,-10 8 1 15,14-2 0-15,-14-6-3 16,12 6 4-16,-4 2-1 0,-8-6 2 16,12 5-4-16,-5-1 1 15,-7-2-1-15,12-1 2 16,-12 0-2-16,10-2 2 15,-10-1-1 1,0 4-1-16,8-7 2 0,-8 4-1 16,0 4 1-16,0-2-1 15,0 0 1-15,0 3-2 16,0-2 3-16,0-4-1 15,0-5 0-15,0-26 1 16,0 43-1-16,0-43 1 16,0 26 0-16,0-26 0 15,0 0-21-15,0 0-53 0,0 0-42 31,0 0-17-31,-20-49 1 16,20-5-6-16,-22-35-2 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2:44.816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188 0 41 0,'0'0'33'15,"0"0"3"-15,0 0 9 0,0 0 12 16,0 0 17-16,0 0 10 15,0 0-1-15,0 0-2 16,0 0-4-16,0 0-9 16,0 0-17-16,0 0-17 15,0 0-21-15,-12 26-13 16,12-26 1-16,0 0 0 15,-7 34-1-15,7-34 1 16,-10 29-1-16,10-29 1 0,-7 29-2 16,7-29 1-16,0 29 0 15,0-29-1-15,0 0-1 16,-12 40 1-16,12-40 0 15,0 26-1-15,0-26 3 16,0 29-1-16,0-29 0 16,0 0 0-16,0 31 0 15,0-31 0-15,0 0 3 16,0 30-3-16,0-30-2 0,0 0 2 15,12 30 0 1,-12-30-2-16,0 29 1 16,0-29 1-16,0 35-3 15,0-35 3-15,0 37 0 0,0-37 1 16,7 37-1-16,-7-37 0 15,0 34 1-15,0-34-2 16,0 32 0-16,0-32 0 16,12 31 1-16,-12-31-3 15,0 36 5-15,0-36-3 16,8 37 0-16,-8-37 1 15,0 36 0-15,0-36 2 16,12 35-3-16,-12-35 1 16,0 35-2-16,0-35 2 15,12 34-1-15,-12-34 3 16,0 36-2-16,0-36-2 15,7 42 1-15,-7-42 2 0,0 40-3 16,0-40 2-16,10 40 1 16,-10-40-4-16,0 44 4 15,0-44-2-15,8 34 2 16,-8-34-1-16,0 34 1 15,0-34 1-15,0 33-2 16,0-33-1-16,0 30 0 16,0-30 1-16,9 32 0 15,-9-32 2-15,0 34-2 16,0-34-3-16,0 32 4 15,0-32-1-15,0 31-1 16,0-31 0-16,0 37 0 16,0-37-2-16,10 39 3 15,-10-39-1-15,0 40 0 16,0-40 1-16,0 39 0 15,0-39 3-15,0 40-4 0,0-40 0 16,0 39 0-16,0-39 1 16,0 42 0-1,0-42 1-15,0 47-2 16,0-47-2-16,-12 47 4 15,12-47-2-15,0 45 1 0,0-45-2 16,-10 45 2-16,10-45-2 16,0 40 3-16,0-40-2 15,-7 44 1-15,7-44 0 16,0 45-1-16,0-20 2 15,0-25-1-15,-12 53-1 16,12-27 0-16,0 1 1 16,0-4-2-16,-10 4 3 15,10 2-1-15,0-3-1 16,0 3 1-16,-8 1 0 15,8-2-1-15,0-2 1 16,-9 3 1-16,9-1-2 0,0-3 2 16,-8 1-2-16,8 0 4 15,0-26-3-15,-9 43 0 16,9-43 2-16,0 38-3 15,0-38 1-15,-10 26 1 16,10-26 0-16,0 0-3 16,0 0 4-16,-10 25 0 15,10-25-1-15,0 0 0 16,0 0 0-16,0 0 1 15,0 0 0-15,0 0-1 16,0 0 1-16,0 0 1 16,0 0 0-16,0 0 2 15,0 0 0-15,0 0-3 0,-10-29 2 16,10 29-4-16,0-31 0 15,0 31 0 1,0-40 0-16,0 14-4 0,0 0 3 16,0-6 0-16,0 1 2 0,0-1 0 15,0-2 0 1,0-3-2-16,0 1 2 15,0 3 0-15,0-1-1 16,0 6 0-16,0-2-2 0,-7 1 4 16,7 0 0-16,0 29-2 15,0-49 3-15,0 23-3 16,0 1 0-16,0-4 0 15,0 3 0-15,0-1-1 16,0-1 1-16,0 0 0 16,0 2 2-16,0-1-1 15,0 3 0-15,0-4-1 16,0 4 1-16,-10-3-2 15,10 27 1-15,0-48-1 16,0 48-1-16,0-41 3 16,0 41 0-16,0-37-1 15,0 37 4-15,0 0-4 0,0-31 0 16,0 31 1-16,0 0-2 15,0 0 0-15,0 0 1 16,0 0 0-16,0-28-1 16,0 28 2-16,0 0-1 15,0 0 0-15,0 0 0 16,0 0 0-16,0 0 0 15,0 0 0-15,0 0-2 16,0 0 2-16,0 0 0 16,0 0-2-16,0 0-1 15,0 0-1-15,0 0-2 16,0 0 0-16,0 0-1 15,0 0 0-15,0 0 2 0,0 0 0 16,0 0 3-16,0 0 4 16,-7 28-3-16,7-28 0 15,0 0 0 1,0 0 0-16,0 0 0 15,0 0 1-15,0 28-2 0,0-28-1 16,0 0 3-16,0 0 1 16,-12 27-1-16,12-27-1 0,0 0 1 15,0 24 0-15,0-24-1 16,0 0 1-16,-8 35-2 15,8-35 2-15,0 0 1 16,0 35-1-16,0-35 2 16,0 32-4-16,0-32 2 15,-12 31-2-15,12-31 2 16,0 32-1-16,0-32-1 15,0 32 3-15,0-32-1 16,-10 31 4-16,10-31-4 16,0 29 0-16,0-29 0 15,0 31 0-15,0-31-1 16,0 36 1-16,0-36-3 0,0 33 0 15,0-33 4-15,0 37-2 16,0-37 0-16,0 41-1 16,0-41 1-16,0 43-1 15,0-43 1-15,0 47 0 16,0-24 0-16,0 7 2 15,0-30-1-15,0 49 4 16,0-49-4-16,0 46 0 16,0-46 0-16,0 41 0 15,0-41-1-15,0 34 0 16,0-34 1-16,0 29-3 15,0-29 5-15,0 32 2 16,0-32 0-16,0 31-4 0,0-31 0 16,0 35-1-16,0-35 1 15,0 34 1-15,0-34-5 16,-7 34 1-1,7-34 4-15,0 36 1 0,0-36 7 16,0 40-10-16,0-40 4 16,-10 39-4-16,10-39 6 31,0 39-5-31,0-39-1 0,0 42 0 0,0-42-3 15,0 40 5-15,0-40 3 16,-7 47 0-16,7-47-5 16,0 45 0-16,0-45 0 15,0 39 1-15,0-39-1 0,-10 38 1 16,10-38-4-16,0 41 3 15,0-41 2-15,-7 37 1 16,7-37 0-16,0 37-1 16,0-37-2-16,0 35 2 15,0-35-1-15,0 31-1 16,0-31 0-16,0 32 2 15,0-32 1-15,0 34-1 16,0-34-1-16,0 36 0 16,0-36 0-16,0 37 1 15,0-37-1-15,0 38 0 16,0-38-3-16,0 39 5 0,0-39-1 15,0 41 2-15,0-41 0 16,0 37-3-16,0-37 0 16,0 37 1-16,0-37-2 15,0 41 1 1,0-41 0-16,7 33-1 0,-7-33 1 15,0 38 1-15,0-38-1 16,10 38-1-16,-10-38 1 16,0 34-1-16,0-34-1 15,7 37 2-15,-7-37-3 16,0 37 4-16,0-37-1 15,0 41 2-15,0-41-1 16,10 43 1-16,-10-43-2 0,0 44 1 16,0-44-1-16,0 37-2 15,0-37 1-15,7 34 2 16,-7-34-1-1,0 32 1-15,0-32 1 0,10 35-2 16,-10-35 0-16,0 36 1 31,0-36 0-31,12 44-1 16,-12-44-1-16,0 40 0 15,0-40-1-15,10 42 6 0,-10-42-5 16,0 47 2-16,0-47-3 16,10 45 2-16,-10-45-2 15,0 41-2-15,0-41 5 16,0 43-7-16,0-43 7 15,7 31-3-15,-7-31 3 16,0 35-4-16,0-35 3 16,10 34 1-16,-10-34-2 15,0 34 1-15,0-34-1 16,7 39 2-16,-7-39 0 15,0 37 2-15,0-37-1 16,0 37-2-16,0-37 1 16,10 40-1-16,-10-40 0 0,0 38 0 15,0-38-1-15,0 37-2 16,0-37 2-16,0 37 3 15,0-37-1-15,0 36-1 16,0-36 2-16,0 36-3 16,0-36 2-16,0 35-2 15,0-35 0-15,0 37 0 16,0-37-1-16,-10 37 5 15,10-37 0-15,0 40-2 16,0-40-2-16,-7 44 2 16,7-44-1-16,0 40 0 15,0-40 1-15,0 37-3 16,0-37 0-16,-10 41 2 0,10-41 3 15,0 40 1-15,0-40-4 16,-7 40-1-16,7-40 1 16,0 39-1-1,0-39 0-15,-10 39 1 0,10-39-4 16,0 40 2-16,0-40 4 15,0 34 0-15,0-34-3 16,-7 34 3-16,7-34-3 16,0 32 2-16,0-32-1 15,-10 30-1-15,10-30 0 16,0 28 1-16,0-28 3 15,0 24-3-15,0-24 0 0,0 0 0 16,-7 36 0-16,7-36-1 16,0 0 1-16,0 34 0 15,0-34-3-15,0 29 3 16,0-29 2-16,0 26-1 15,0-26-1-15,0 29 0 16,0-29-1-16,0 30 2 16,0-30-2-16,0 25 0 15,0-25 0-15,7 26 1 16,-7-26 2-16,0 0 1 15,0 37-3-15,0-37-1 16,10 32 2-16,-10-32-3 16,0 34 3-16,0-34-4 0,0 40 2 15,0-40-3-15,0 37 5 16,0-37-1-16,7 38-2 15,-7-38 2-15,0 34-1 16,0-34 0-16,0 32 0 16,0-32 1-16,12 30-1 15,-12-30 1-15,0 30 1 16,0-30 2-16,10 32-3 15,-10-32 0-15,0 40 0 16,0-40-2-16,0 42 1 16,0-42 0-16,0 47 0 15,0-47 0-15,0 43 1 16,0-43 0-16,7 41 0 0,-7-41-1 15,0 40 0-15,0-40 2 16,0 39-2-16,0-39 0 16,0 43-1-1,0-43 2-15,0 41 1 0,0-41 2 16,-7 43-2-16,7-43-2 15,0 46 1-15,0-46 0 16,-12 46 0 0,12-46 0-16,-10 46 0 0,10-46-3 15,0 44 3-15,0-44 4 16,-14 51-4-16,14-51 0 15,-8 49 0-15,8-49 1 16,-10 46-2-16,10-46 3 0,-7 42-2 16,7-42-1-16,0 37 3 15,0-37 1-15,-12 36-2 16,12-36 0-16,0 37-1 15,0-37-1-15,-12 40 2 16,12-40-1-16,0 44 0 16,0-44 0-16,-10 42 0 15,10-42 5-15,0 40-5 16,0-40 2-16,-10 38-2 15,10-38 1-15,0 37-2 16,0-37 1-16,-7 40-1 16,7-40-2-16,0 40 4 15,0-40-1-15,0 41 3 0,0-41-3 16,0 37 1-16,0-37-1 15,0 35 2-15,0-35-2 16,0 39 2-16,0-39-2 16,0 42-1-16,0-42 1 15,0 42 4-15,0-17-6 16,0 2 1-16,0-1-1 15,0-26 0-15,0 46 1 16,0-20-1-16,0 1 1 16,0-27-1-16,0 47 2 15,0-47 4-15,7 48-4 16,-7-21 0-16,0-1 0 0,0 0 0 15,0-1 0-15,10 1 0 16,-10-26 1-16,0 50-1 16,0-50 3-1,10 48-2-15,-10-48-1 16,0 44 0-16,0-44 0 0,12 41-1 15,-12-41 0-15,0 33-2 16,0-33 2-16,10 26 0 16,-10-26 1-16,0 0 2 0,0 29-2 15,0-29 0-15,0 0-1 16,17 26 1-16,-17-26-1 15,0 0 1-15,10 26-1 16,-10-26-1-16,0 0 4 16,12 29 0-16,-12-29-1 15,0 0-1-15,12 28 0 16,-12-28-1-16,7 25 2 15,-7-25-1-15,0 0-1 16,12 29-1-16,-12-29 2 16,0 0 2-16,13 32-2 15,-13-32 0-15,0 0 0 16,7 31 1-16,-7-31-1 0,0 0-1 15,12 32 1-15,-12-32-1 16,0 0 2-16,12 31 1 16,-12-31 0-16,0 0-3 15,13 36 2-15,-13-36-2 16,0 0 2-16,9 29-3 15,-9-29 2-15,0 0-2 16,15 24 1-16,-15-24 3 16,0 0-3-16,0 0 2 15,15 32-2-15,-15-32 2 16,0 0-2-16,14 27 2 15,-14-27-1-15,0 0-2 16,0 0 3-16,17 28 0 0,-17-28 2 16,0 0-3-16,0 0 0 15,0 0 0-15,30 29 0 16,-30-29 1-1,0 0-1-15,0 0-1 0,29 20-1 16,-29-20 4-16,0 0-2 16,0 0 1-16,0 0-1 15,0 0 0-15,0 0-2 16,0 0 3-1,22 26-3-15,-22-26 2 16,0 0-1-16,0 0 2 16,0 0 3-16,29 9-3 15,-29-9 1-15,0 0-2 16,37 0 1-16,-37 0-2 15,27 0 2-15,-27 0-3 16,29 0-1-16,-29 0 1 16,0 0 0-16,34 0 3 0,-34 0-2 15,0 0 0 1,32-9 0-16,-32 9 1 15,0 0-2-15,0 0 1 16,29 0 1-16,-29 0-2 0,0 0 4 16,0 0-3-16,27 0 1 15,-27 0-1-15,0 0 1 16,27-9-1-16,-27 9 1 15,0 0-1-15,29 0 2 16,-29 0-1-16,0 0-2 16,27 0 6-16,-27 0-5 15,0 0 2-15,32 0-3 16,-32 0 3-16,24 0-4 15,-24 0 3-15,27 0 0 16,-27 0 0-16,24 13 2 16,-24-13-3-16,0 0 2 15,29 0-2-15,-29 0 2 0,0 0-3 16,27 11 3-16,-27-11-5 15,0 0 6-15,30 0-2 16,-30 0-2-16,0 0 4 16,24 0-3-16,-24 0 2 15,0 0-2-15,27 0 1 16,-27 0-4-16,0 0 4 15,32 0 0-15,-32 0-2 16,29 0 2-16,-29 0-1 16,29-11 1-16,-29 11-1 15,34-13 3-15,-34 13-3 16,30-11 0-16,-30 11 1 15,26-10-1-15,-26 10 1 0,27-8-1 16,-27 8 2 0,0 0-4-16,27-8 4 15,-27 8-2-15,0 0 2 16,0 0-3-16,34-17 4 0,-34 17-3 15,0 0-2-15,37-15 4 16,-37 15-2-16,27-11 1 16,-27 11-1-16,24-9 1 15,-24 9-2-15,0 0 2 16,37-14 0-16,-37 14 0 15,0 0 0-15,31-18-2 16,-31 18 4-16,0 0-3 16,35-14 2-16,-35 14-2 15,24-8 1-15,-24 8-2 16,0 0 3-16,32-15-1 15,-32 15-3-15,0 0 4 16,34-14-3-16,-34 14 6 0,0 0-5 16,32-15 1-16,-32 15-2 15,26-11 2-15,-26 11 0 16,0 0-1-16,32-20 1 15,-32 20-4-15,0 0 5 16,32-20-2-16,-32 20 2 16,0 0-3-16,31-19 2 15,-31 19 0-15,0 0-1 16,27-19 1-16,-27 19-2 15,0 0 3-15,25-17-2 16,-25 17 4-16,0 0-4 16,29-23 1-16,-29 23-1 15,0 0 1-15,34-23-1 0,-34 23 0 16,0 0 2-16,39-19-6 15,-39 19 9-15,27-17-5 16,-27 17 6 0,27-15-6-16,-27 15 4 0,27-18-4 15,-27 18 6-15,29-20-5 16,-29 20-2-16,0 0 2 15,32-22-3-15,-32 22 8 0,0 0-6 16,34-21 4-16,-34 21-7 16,0 0 7-16,0 0-3 15,29-11 6-15,-29 11-6 16,0 0-3-16,0 0 3 15,0 0-1-15,29-29 5 16,-29 29-5-16,0 0 1 16,25-26-4-16,-25 26 6 15,0 0-2-15,27-26-1 0,-27 26 1 16,0 0-5-16,27-32 7 15,-27 32-3-15,0 0 0 16,31-34-2-16,-31 34 5 16,27-29-2-16,-27 29 2 15,22-28-3-15,-22 28-2 16,24-32 4-16,-24 32-2 15,22-29 3-15,-22 29-5 16,0 0 4-16,30-36-5 16,-30 36 5-16,0 0-1 15,29-31 2-15,-29 31-1 16,0 0-4-16,29-22 4 15,-29 22-1-15,0 0 0 0,25-26-1 16,-25 26 2-16,0 0-5 16,26-22 6-16,-26 22-2 15,0 0-2 1,30-23 2-16,-30 23-1 0,0 0 3 15,24-25-3-15,-24 25 1 16,0 0-3-16,29-25 4 16,-29 25-1-16,0 0 1 15,35-26 0-15,-35 26-4 16,26-16 4-16,-26 16-2 15,27-15 2-15,-27 15-1 16,0 0 1-16,32-20-3 16,-32 20 2-16,0 0 1 0,24-20-1 15,-24 20 1-15,0 0-3 16,32-24 4-16,-32 24-4 15,0 0 3-15,32-22-2 0,-32 22 1 16,27-20-3 0,-27 20 4-16,0 0-1 15,31-29-2-15,-31 29 2 16,0 0-1-16,32-30 5 0,-32 30-6 15,0 0 3-15,29-25-2 16,-29 25 3-16,0 0-3 16,35-31 3-16,-35 31-2 15,24-27-4-15,-24 27 6 16,27-26-3-16,-27 26-1 15,27-27 1-15,-27 27 0 16,0 0-1-16,31-33 1 16,-31 33 1-16,0 0-4 15,34-33 5-15,-34 33-2 16,20-26 3-16,-20 26-4 15,24-27 3-15,-24 27-3 16,25-35 3-16,-25 35-2 0,24-27 1 16,-24 27 0-16,20-29-4 15,-20 29 6-15,0 0-4 16,31-38 3-16,-31 38-3 15,18-28 3-15,-18 28-1 16,21-37 0-16,-21 37 0 16,27-42-1-16,-27 42 1 15,27-46-2-15,-27 46 6 16,29-42-7-16,-29 42 5 15,20-40-4-15,-20 40 3 16,22-36-2-16,-22 36 0 16,17-37 1-16,-17 37-3 15,22-36 4-15,-22 36-3 0,17-38 5 16,-17 38-5-16,20-43 4 15,-20 43-2-15,17-37 2 16,-17 37-2 0,17-34-1-1,-17 34 2-15,12-23-5 0,-12 23 6 16,0 0-4-16,15-36 3 15,-15 36-3-15,9-25 2 16,-9 25 0-16,10-28 1 0,-10 28-1 16,12-29-2-16,-12 29 3 15,10-26-3-15,-10 26 5 16,12-29-4-16,-12 29 1 15,0 0-2-15,15-37 2 16,-15 37 0-16,0 0 2 16,17-33-2-16,-17 33 0 15,19-28 2-15,-19 28 2 16,0 0-4-16,32-34 4 15,-32 34-3-15,0 0 0 16,27-29 1-16,-27 29 0 16,0 0-3-16,17-27 2 15,-17 27-1-15,0 0 2 0,12-34-3 16,-12 34 3-16,0 0-5 15,8-31 3-15,-8 31 0 16,0 0 1-16,9-28-1 16,-9 28-2-16,0 0 4 15,13-35-3-15,-13 35 1 16,0 0-1-16,9-33 2 15,-9 33-3-15,0 0 3 16,15-34-2-16,-15 34-1 16,0 0 3-16,0 0-2 15,17-28 3-15,-17 28 2 16,0 0-4-16,0 0 3 15,27-37-2-15,-27 37 3 0,0 0-1 16,29-38 1-16,-29 38-5 16,15-32 2-16,-15 32-1 15,14-31 3 1,-14 31-3-16,15-29 1 0,-15 29-4 15,0 0 6-15,12-34-4 16,-12 34-1-16,10-26 2 16,-10 26-2-1,10-26 3-15,-10 26 0 0,0 0-1 16,10-32-2-1,-10 32 3-15,0 0 0 16,12-30 2-16,-12 30-3 16,0 0-1-16,10-23 1 0,-10 23 0 15,0 0 4-15,7-36-4 16,-7 36 1-16,0-25-5 15,0 25 8-15,0 0-4 16,14-36 0-16,-14 36 0 16,0 0-4-16,0-34 5 15,0 34-2-15,0 0 2 16,0-34-5-16,0 34 5 15,13-25-1-15,-13 25 4 16,0-34-4-16,0 34 0 16,0-30 0-16,0 30-1 15,9-35 4-15,-9 35-2 16,0-30 0-16,0 30-4 0,0-36 4 15,0 36-1-15,10-34 0 16,-10 34 1-16,0-40-4 16,0 40 5-16,0-44-3 15,0 44 4-15,10-42-4 16,-10 42 4-16,0-44-2 15,0 44 2-15,7-45-3 16,-7 45 0-16,0-39 0 16,0 39-3-16,10-33 5 15,-10 33-4-15,0-29 3 16,0 29-4-16,7-31 5 15,-7 31-2-15,0-32 0 16,0 32 1-16,0-38-3 0,0 38 3 16,10-39-3-16,-10 39 6 15,0-42-6-15,0 42 3 16,0-48-1-1,0 48 1-15,7-45-1 0,-7 45 2 16,0-44 0-16,0 44-5 16,0-40 6-1,0 40-3-15,0-37 0 16,0 37 1-16,0-33 0 0,0 33-3 15,10-43 5-15,-10 43-3 16,0-42-2-16,0 42 2 16,0-47 0-16,0 22 3 15,0-3 0-15,0 2-2 16,0-3-2-16,0 29 3 15,8-52 1-15,-8 23-2 16,0 0 5-16,0 1-8 16,0 28 5-16,12-43-3 0,-12 43 2 15,0-43-1-15,0 43 0 16,0-36 0-16,0 36 0 15,0-31-1-15,0 31-1 16,-10-35 2-16,10 35-1 16,0-34 2-16,0 34-2 15,-10-40 2-15,10 40-3 16,0-44 3-16,0 44-3 15,-12-45 5-15,12 45-3 16,0-49-2-16,0 49 1 16,-12-50 0-16,12 26 3 15,-8-2-4-15,8-6 2 0,-12 0-4 16,12 4 7-16,-14-4-4 15,14 2 0-15,-15 2 1 16,15 0-4 0,-15 1 6-16,15 3-4 0,0 24 6 15,-17-54-9-15,17 54 6 16,-14-51-2-16,14 23 1 15,-10-1-1-15,0 0-1 16,3 2 2-16,-3-6-5 16,0 5 8-16,10-1-4 15,0 29 1-15,-22-49-1 16,22 49 0-16,-12-45 1 15,12 45 0-15,-10-48-1 0,10 48-4 16,-9-44 7 0,9 44-4-16,-10-47 2 0,10 47-1 15,0-43 1-15,0 43-3 16,-7-41 2-16,7 41-5 15,-13-37 3-15,13 37-4 16,-12-35 5-16,12 35-4 16,-10-39 5-16,10 39-4 15,-9-44 1-15,9 44 4 0,0-40-4 16,0 40 4-16,-8-39-4 15,8 39 3-15,0-32-3 16,0 32 2-16,-9-32 5 16,9 32-4-16,-8-30 2 15,8 30-2-15,-10-40 1 16,10 40 0-16,-12-39-2 15,12 39 2-15,-7-37-5 16,7 37 7-16,-12-37-2 16,12 37 3-16,-8-32-4 15,8 32 0-15,-9-32 2 16,9 32-1-16,-10-35-1 15,10 35-2-15,-7-35 1 0,7 35-3 16,-18-39 1-16,18 39 2 16,-14-39 0-16,14 39 1 15,-15-45-5-15,15 45 6 16,-14-40-6-16,14 40 6 15,-13-42-2-15,13 42 3 16,-7-42-5-16,7 42 7 16,-12-37-4-16,12 37 0 15,-12-37 1-15,12 37-2 16,-10-34 1-16,10 34-1 15,-12-41 4-15,12 41-6 16,-13-34 8-16,13 34-5 0,-14-33 0 16,14 33 0-16,-10-36 0 15,10 36 0-15,-15-37-1 16,15 37 1-1,-12-37-3-15,12 37 7 16,-14-35-4-16,14 35 1 16,-15-35 1-16,15 35-2 0,-15-35 1 15,15 35-2-15,-14-37 1 16,14 37-3-16,-15-37 4 15,15 37-1-15,-12-39 3 16,12 39-2-16,-15-37 0 16,15 37-1-16,-12-39 1 15,12 39 0-15,-15-31-1 16,15 31 0-16,-12-29-3 15,12 29 5-15,-14-26-2 16,14 26 2-16,0 0-1 16,-20-35-1-16,20 35 1 0,0 0 0 15,-22-37 0-15,22 37-2 16,-17-26 3-16,17 26 0 15,-20-29 1-15,20 29 0 16,-12-26 0-16,12 26-1 16,-17-23-1-16,17 23 1 15,-14-30-2-15,14 30 0 16,-15-29-2-16,15 29 4 15,-17-32-4-15,17 32 7 16,-17-26-3-16,17 26 1 16,-22-26-2-16,22 26 0 15,0 0 1-15,-34-34-2 16,34 34 2-16,-20-26-5 0,20 26 4 15,-24-29-1-15,24 29 1 16,-25-32 0-16,25 32 0 16,-27-28 0-1,27 28-1-15,-29-29 1 0,29 29-1 16,-32-29 0-16,32 29 0 15,-26-23 3-15,26 23-3 16,-27-22 4-16,27 22-4 16,0 0 0-16,-32-29 0 15,32 29 0-15,0 0 1 16,-34-29-3-16,34 29 5 15,-27-18-6-15,27 18 6 16,-29-16-3-16,29 16 5 0,-25-19-5 16,25 19 0-16,-29-16-1 15,29 16-1-15,-29-17 3 16,29 17-5-16,-29-18 6 15,29 18-5-15,-32-14 3 16,32 14 0-16,-34-18 2 16,34 18-2-16,-37-16 0 15,37 16 0-15,-34-17-2 16,34 17 3-16,-29-20-1 0,29 20 4 15,-32-21-6-15,32 21 5 16,-29-21-3-16,29 21 0 16,-32-19 0-16,32 19 1 15,-29-18-1-15,29 18-3 16,-32-16 5-16,32 16-3 15,-29-14 2-15,29 14-1 16,-27-15 0-16,27 15-1 16,-27-19-1-16,27 19 0 15,-29-12-2-15,29 12 1 16,-30-13 0-16,30 13 3 15,-29-11-4-15,29 11 3 16,-34-15-4-16,34 15 3 0,-34-11-3 16,34 11 3-16,-37-8-2 15,37 8-3-15,-41 0 4 16,41 0-2-1,-42-12 6-15,42 12-4 0,-44 0 6 16,44 0-5-16,-46-11 2 16,46 11 0-16,-37-9-1 15,37 9 1-15,-44 0-1 16,44 0 2-16,-41-16-5 15,41 16 5-15,-46 0 0 16,21 0 0-16,-2-7 0 16,27 7-2-16,-48 0 2 0,21 0 2 15,27 0-1-15,-49-8-3 16,49 8 3-16,-44 0-2 31,44 0 1-31,-44 0 0 16,44 0-1-16,-44 0-3 15,44 0 2-15,-36 0 1 16,36 0-3-16,-39-13 5 15,39 13-2-15,-32 0 0 16,32 0 1-16,-27 0-1 0,27 0 0 16,-37 0 0-16,37 0 0 15,-31 0-1-15,31 0 2 16,-37 0-2-16,37 0 6 15,-36 0-3-15,36 0 0 16,-40 0-2-16,40 0 0 16,-39 10 0-16,39-10 0 15,-41 0 1-15,41 0-5 16,-39 7 4-16,39-7 0 15,-44 10 3-15,44-10-3 16,-44 0 0-16,44 0 0 16,-39 12-1-16,39-12 1 15,-41 0-1-15,41 0 2 0,-37 0-4 16,37 0 7-16,-34 8-4 15,34-8 0-15,-39 0 1 16,39 0-1-16,-34 8 0 16,34-8-1-16,-37 0 2 15,37 0-5-15,-34 0 6 16,34 0-3-16,-32 9 3 15,32-9-2-15,0 0-1 16,-34 0 0-16,34 0 0 16,0 0 2-16,0 0-4 15,0 0 6-15,0 0-5 16,0 0 5-16,-27 0-3 15,27 0 0-15,0 0 0 0,0 0-1 16,0 0 1-16,0 0-2 16,-24 28 4-1,24-28-4-15,-12 26 1 16,12-26 1-16,-15 35 3 0,15-35-3 15,-15 49-1-15,6-17 1 0,1 5-4 16,8 3 3-16,-12 6 1 16,12 2 0-16,0 6-5 15,0-3 4-15,-10 3 1 16,10 0-1-16,0 9 1 15,0 7-1-15,0 7 2 16,0 7-2-16,0 8-1 16,0 8 2-16,0 12-3 15,0 4 2-15,0 4 0 16,0-3 0-16,10 4-3 15,-10-3 3-15,10-3 0 0,-10-6-1 16,0-2 4-16,7-9-3 16,-7 4 2-16,10-3-1 15,-10-4 3-15,0 2-4 16,0-2 4-16,0-1-4 15,0-7 0-15,0-1 2 16,0-9-2-16,0-8 0 16,-12-6 0-16,12-11 2 15,0-8 1-15,-10-7-1 16,10-37 0-16,0 41 1 15,0-41 0-15,0 0 5 16,0 0-2-16,0 0 0 16,0 0-3-16,0-33 3 0,17-6 0 15,-5-22 2-15,5-18-3 16,8-31-6-16,-3-21 0 15,4-24 4 1,4-22-1-16,-6-12-1 0,-4-18 1 16,-1-1-4-16,-7 7 5 15,-2 6 0-15,-10 11 2 16,10 20-3-16,-10 24 0 15,0 22 1-15,0 22 0 16,0 25 0-16,0 19-4 16,0 18-2-16,0 34-2 15,0-25 2-15,0 25-2 16,0 33 0-16,0 24 0 15,10 30-1-15,-1 28 0 16,-1 28 5-16,6 30-1 16,3 19 1-16,-2 18 2 15,0 3 1-15,-1-12-3 16,-4-11 3-16,-3-25 0 15,-7-23-1-15,0-33 2 16,0-23 1-16,0-28 4 16,10-21-2-16,-10-37 1 0,0 0-3 15,37-87 1-15,-15 2 0 16,5-34-1-16,2-29-1 15,5-28-5-15,0-24 1 16,-5-16 2-16,-2-2-1 16,-5-2 2-16,-5 17 1 15,-4 11 3-15,-6 22-4 16,-7 23 2-16,10 24-1 15,-10 25 0-15,0 27-5 16,0 20-1-16,-10 21-2 16,10 30 0-16,-17 29 3 15,7 49-4-15,-5 40 0 16,1 40-2-16,-1 39 7 0,0 38-1 15,-2 24 0-15,3 25 1 16,2 2 3-16,-3-20-2 16,5-24 1-16,-2-36 0 15,2-39 1-15,0-45 11 16,10-34-5-16,0-47-2 15,0-41-3-15,15-38 4 16,5-46-2-16,9-35-1 16,3-34 1-16,4-37-9 15,6-26 4-15,-6-23 1 16,3-20-1-16,-2 5 1 15,-13 12 2-15,3 10 1 0,-7 20-2 16,-1 31 3-16,-2 28-2 16,-5 35 0-16,-2 32-7 15,-2 32-1 1,-8 54 1-16,0 0-1 0,14 77 1 0,-14 44-4 15,12 42 0 1,-4 50 1-16,1 31 8 16,4 35-1-16,-4 19 0 15,4-5-1-15,-13-7 1 0,9-31 1 16,-9-34 0-16,0-43 1 15,0-38 4-15,0-38 2 16,-9-31-1-16,9-36 1 16,0-35-2-16,9-43 2 15,-1-32-2-15,-8-34-3 16,14-29-2-16,-1-27-4 15,-1-31 4-15,-5-27-1 16,3-9 1-16,-10-6 0 16,10 2 3-16,-1 17 0 15,4 19-3-15,-6 19 3 16,7 28 0-16,-1 33-1 15,-1 28-5-15,-5 31-4 0,5 27-1 16,-12 34 3-16,13 40-3 16,-6 46 1-16,3 35-1 15,-3 46-1-15,3 27 6 16,0 31 0-16,-1 19 2 15,1 17 1-15,-10-1 3 16,0-16-3-16,0-26 1 16,0-34 1-16,0-30 4 15,0-35 3-15,-10-24-2 16,10-44-2-16,0-51 1 15,0 0 1-15,22-69-2 16,-7-26 1-16,7-31-6 16,-3-29-3-16,1-35 1 0,4-28 2 15,-7-15 1-15,0-3-2 16,-2 4 0-16,0 11 1 15,-6 19 1 1,4 31 3-16,-1 32 1 0,-5 36-6 16,3 30-7-16,-10 28 2 15,0 45 1-15,19 29-1 16,-9 45 0-16,-2 40-3 15,1 23-1-15,8 46 6 0,-4 24 2 16,4 29 5-16,-8 14-4 16,-9 0 1-16,10-13 0 15,-10-12 0-15,0-26 1 16,-12-31 1-16,5-35 2 15,-3-30 0-15,3-33 2 16,7-36-1-16,0-34 2 16,9-37 1-16,4-30-3 0,1-39 1 15,3-24-6 1,3-35 0-16,-3-31-1 15,5-20 3-15,-8-12-3 16,-4-6 6-16,5 15-4 0,-3 19-1 16,0 24 5-16,-4 29 0 15,4 32 0-15,-5 37-7 16,3 24-2-16,-10 54-5 15,0 0 5-15,17 50-1 16,-17 35-2-16,15 38-2 16,-3 35 0-16,2 28 6 15,-1 29 4-15,1 25-4 16,1 4 2-16,-3-10-1 15,-2-13 2-15,-10-37 0 16,10-32 3-16,-10-31 4 16,0-35-1-16,0-38-1 15,0-48 1-15,0 0 0 0,17-66 1 16,-17-26 1-16,14-31-8 15,-4-29-1-15,-3-27 1 16,3-29 0-16,-3-18 0 16,3-4 0-16,0 8-1 15,-3 14 0-15,3 29 4 16,0 25 0-16,0 33-3 15,-3 35-1-15,-7 35-7 16,0 51 2-16,0 0-1 16,37 60-1-1,-30 32 0-15,7 25-1 16,-1 21 2-16,1 23 0 15,-4 17 8-15,2 15-1 16,-2 3 1-16,-10-4 0 16,7-14 2-16,-7-18-3 15,0-19 2-15,0-26 2 16,-7-23 3-16,7-29-1 15,0-28 1-15,0-35 0 16,0 0-2-16,0-64 2 16,0-10-5-16,10-33 0 15,0-16-2-15,2-28-3 16,2-19 1-16,-4-11 1 0,2-1-1 15,3 7 1-15,0 17 5 16,-1 18-2-16,1 25-4 16,-5 21 4-16,2 32-7 15,0 23-2-15,-12 39 0 16,0 0 0-16,32 60-2 15,-22 28 2-15,2 29 0 16,5 25-2-16,-3 22 8 16,4 35 2-16,-4 12-1 15,-2 6-1-15,1-15 2 16,-13-8-2-16,0-22 3 15,0-20 0-15,0-31 8 0,0-37-4 16,0-27 2-16,0-33-2 16,0-24 0-16,0-30 0 15,7-35 1-15,-7-36-1 16,12-28-11-16,-12-33 2 15,12-18 2-15,-12-22 1 16,15-5-1-16,-15 9 1 16,7 13-2-16,3 28 1 15,-10 28 2-15,17 31 2 16,-10 26-6-16,3 30-4 15,-10 42 0-15,0 0 0 16,29 49 3-16,-11 35-5 16,3 30 2-16,-1 35-1 15,9 31 3-15,-2 25 5 16,2 18 1-16,-7-7 3 15,-2-9-6-15,-8-15 8 16,-2-19-2-16,-10-27-2 0,0-39 6 16,0-29 0-16,0-25-1 15,0-20-6-15,0-33 5 16,0 0-5-16,10-70 4 15,-10-9-2-15,12-28-6 16,-12-25 4-16,12-29-4 16,-12-17 3-16,7-10-2 15,-7 0 2-15,10 7-2 16,-10 19 2-16,7 25-1 15,-7 32 1-15,13 26-2 16,-13 28-3-16,0 51-2 16,0 0 0-16,26 59-2 15,-11 36 3-15,2 28 0 0,3 31-3 16,2 20 6-16,7 18 2 15,-2 5 6-15,0-8-5 16,-8-11 1-16,-2-27-2 16,-5-26 2-16,-12-25-1 15,10-26 5-15,-10-24 2 16,0-19-5-16,0-31 7 15,0 0-4-15,0 0 1 16,15-60 2-16,-15-11-2 16,10-21-5-16,-10-15-2 15,0-9 1-15,9 0 0 16,-9 3 1-16,10 19 0 15,-10 22-9-15,12 36 1 0,-12 36 1 16,20 64-1-16,-8 25-1 16,7 37 4-16,-6 17-4 15,9 34 2 1,-5 15 0-16,5 7 9 0,-10-5-10 15,3-9 8-15,-6-19-7 16,-9-17 3-16,12-20-4 16,-12-24 7-16,0-26 3 15,0-21 1-15,8-21 2 0,-8-37 0 16,0 28 2-16,0-28-1 15,0-57-1-15,0 6-1 16,0-24-1-16,0-17-4 16,0-16 1-16,-8-16 1 15,-1-8 1-15,9 2 1 16,0 13 1-16,-8 13-2 15,8 24 3-15,0 16-2 0,0 24 2 16,0 40-11 0,13-26-1-16,-13 26-2 15,9 70-4-15,-9-3 3 16,0 21-4-16,0 26 2 0,-9 22-2 15,-4 22 4-15,4 15 3 16,-8-2 1-16,2-1 5 16,-7-6-6-16,0-6 4 15,0-20-4-15,3-20 8 16,-1-20 1-16,8-24 1 15,-3-17-1-15,5-14 4 16,10-43 0-16,-12 34-2 16,12-34 1-16,0 0-3 15,0-45 1-15,0 2-1 16,12-14-3-16,-12-4-1 15,15-2 1-15,-5-4 2 16,-10 11-2-16,10 4 2 0,-10 14 0 16,0 38-5-16,0 0-1 15,0 0-2-15,0 29 0 16,-18 14 1-16,1 16-1 15,-2 8-2-15,-6 9 0 16,1 0 4-16,-3-6 7 16,5-1 4-16,0-24-1 15,5-5-1-15,17-40 3 16,0 0-1-16,0 0 0 15,-17-74-2 1,17-7-2-16,15-27-3 0,-5-31 2 16,-3-33 0-16,-7-32-1 15,0-20 5-15,0-4 4 0,0 13-1 16,-15 17-4-16,8 28 3 15,-3 40-10-15,-4 42 0 16,14 88-5-16,0 0-3 16,-18 110-5-16,18 27 3 15,-7 44 0-15,-3 26-2 16,3 29 11-16,-5 14-4 15,0-8 4-15,-3-17 1 16,5-26 0-16,-2-37 5 16,2-36 4-16,3-34-2 15,7-38-2-15,0-54 5 16,0 0 0-16,0-51-1 15,7-36 0-15,-7-31-3 0,0-40-3 16,0-42 2-16,0-41 2 16,-9-33 1-16,-6-17 0 15,0-9 2-15,3 16-1 16,0 24-1-16,12 39 1 15,-7 47-3-15,7 47-9 16,0 51 0-16,0 76-3 16,0 0 3-16,12 121-4 15,-12 20-4-15,0 49 0 16,-10 40 1-16,0 46 6 15,-2 29 0-15,-7 17 1 16,-1 2-5-16,-9-21 7 16,2-16 3-16,0-42 0 0,0-40 5 15,5-47 5-15,8-44-3 16,1-38-1-16,13-39 2 15,0-37-2-15,0-69 1 16,0-30 1-16,13-38-5 16,-13-44-3-16,0-43 4 15,0-46 2-15,-13-27-3 16,-6-11 3-1,2 1 3-15,0 26-3 0,-3 37 1 16,6 43-4-16,1 53-7 16,4 60-1-16,9 88 6 15,0 40-13-15,0 78-3 16,0 57 2-16,0 39-1 15,0 35 1-15,0 30 5 16,-8 15 1-16,8-7-4 16,-17-27 9-16,7-24 0 15,-2-37 2-15,5-41 3 0,7-44 6 16,-10-30-1-16,10-29 0 15,0-55 0-15,0 0 1 16,-7-55 0-16,7-34 0 16,-10-29-4-16,0-35-3 15,-4-31 1-15,-8-27 1 16,2-28-2-16,-4-4 1 15,-1 6 0-15,-1 14 0 16,8 20 2-16,4 40-2 16,4 31-1-16,10 46-5 15,-10 46-6-15,10 40 0 16,-12 74-1-16,12 41-1 0,-10 42-2 15,1 28-1-15,-4 31 2 16,4 28 5-16,-6 10 8 16,0 7-4-16,-2-21 3 15,3-21-1-15,-1-25 3 16,0-40 5-16,3-30 3 15,2-41-2-15,10-35 1 16,0-48 2-16,0-29-2 16,0-40 0-16,10-31-2 15,-10-29-4-15,10-33-4 16,-10-35 3-16,0-27-3 15,-15-30 3-15,3-12 0 16,-3-17 3-16,3 2 2 0,3 14-2 16,-1 23 4-16,10 37-3 15,0 37 0-15,0 45-12 31,0 47 2-31,0 52-4 16,0 26-2-16,0 97-3 0,-12 24-4 16,12 42 5-16,-13 39-3 15,4 37 8-15,9 27 1 16,-10 26 1-16,10 9-1 15,-15 1 3-15,15-15 3 16,-14-27-3-16,4-32 5 16,2-36 1-16,8-39 6 15,-12-45-1-15,12-32 2 16,0-45-1-16,0-31 0 15,0-60-2-15,17-30 0 16,-4-41 1-16,-4-39-10 16,4-49 5-16,-1-44 1 15,-5-57 1-15,-7-33-1 0,0-27 2 16,10 1 1-16,-10 9 1 15,12 28 0-15,-2 37-1 16,9 50-6-16,-2 59-6 16,0 67-1-16,1 68-2 15,-18 61-2-15,29 70-2 16,-19 53 1-16,-1 61-4 15,-9 41 0-15,15 48 8 16,-15 30-1-16,7 28 1 16,-7 5 0-16,-7-5 2 15,-3-10-2-15,-2-27 5 16,0-32 2-16,-3-45 1 0,1-38 6 15,1-44 2-15,13-38 1 16,-12-39-1-16,12-58 2 16,0 0-2-16,0-89 0 15,15-24-1-15,-15-34-5 16,14-42-4-16,-4-47 3 15,0-45 1-15,2-28 0 16,3-5 2-16,4 3 0 16,6 18 0-16,-1 26 1 15,8 34 0-15,-1 49-1 16,1 52-5-16,-5 49-8 0,-7 54-1 15,-20 29 0-15,0 108-3 16,-10 36 2-16,-12 61-6 0,-3 45 0 16,-4 57 5-16,0 35 6 15,-5 26 1 1,4 5-2-16,1-16 4 15,7-29-3-15,-2-47 8 0,7-42 2 16,0-55 8-16,4-44-4 16,6-54 1-16,7-36 0 15,0-50 1-15,0-32-2 16,0-50 0-16,0-40-3 15,0-51-10-15,7-43 4 16,-7-47 1-16,0-54 0 16,-9-40 3-16,-1-16 0 15,-5-6 0-15,1 21 2 16,-1 32 1-16,3 50-2 15,0 57-10-15,2 71 0 16,3 87-3-16,7 61 0 16,-15 129-6-16,3 52-1 0,12 61 2 15,-15 42-2-15,3 52 8 16,5 34 1-16,-3 8 0 15,10-10 3-15,-15-36 4 16,15-35 2-16,-12-42-1 16,12-48 8-16,-12-54 4 15,12-46-4-15,-10-54 0 16,10-53-2-16,0 0 0 15,0-59-1-15,0-45-3 16,0-39-4-16,0-45 0 16,-15-38-2-16,8-39 3 15,-8-28-3-15,1-17 6 0,-3-4-4 16,4 24 3-16,-1 35-3 15,14 48-7-15,-7 52 1 16,7 68-3-16,0 87 0 16,7 63-4-16,-7 73 5 15,0 59-3 1,0 44-1-16,0 40 8 15,0 31 1-15,0 11 6 16,-15-11-1-16,-2-23 0 16,2-22-3-16,-2-35 3 0,0-35 7 15,-2-42 0-15,4-44 0 16,1-40-5-16,6-26 3 15,8-43 0-15,-14-32 5 16,4-34-9-16,2-29 1 16,-6-23-6-16,2-11 4 15,-3-5-3-15,3-5 3 16,2 21-4-16,-2 21-1 15,12 28 3-15,-10 25-7 16,10 44-1-16,0 0 0 16,0 84 0-16,0 5 0 15,0 26 6-15,-7 17-5 0,7 12 3 16,-12 14 9-16,12-6 2 15,-15-12 4-15,5-24-1 16,0-24-4-16,1-26-2 16,1-23 5-16,8-43-3 15,0 0-5-15,-9-43 1 16,9-23-3-16,0-21 0 15,0-7 2-15,0-4-2 16,9 1 0-16,-9 9-2 16,0 18 5-16,0 18-2 15,0 23-1-15,0 29 0 16,0 0-1-16,-24 41 1 15,12-1-3-15,-8 8 5 0,1 4-2 16,-3 3 2-16,-3-3-1 16,6-12 1-16,2-6 3 15,17-34-1 1,-27 14 2-16,27-42-2 0,-10-15-1 15,10-21-3-15,-12-10 2 16,12-4-3-16,-10-3 1 16,10 11 0-16,0 8 2 15,-10 25-5-15,10 37-1 16,0 0-1-16,0 0 5 0,-29 58-1 15,15-6-1-15,-4 13 2 16,-1 2 1-16,-5-4 4 16,4-3 0-16,3-12 4 15,-5-6-8-15,10-16 5 16,12-26-3-16,0 0 0 15,0 0-2-15,-30-28-1 16,30-17 2-16,-9 0-4 16,9-8 5-16,0 1-5 15,0 4 4-15,-8 4-2 16,8 16 1-16,0 28-5 15,0 0 3-15,0 0 0 0,0 45-1 16,0 6 2-16,0 9-3 16,-12 6 3-16,12 4 0 15,-17 3 8-15,2-3-5 16,3-10 6-16,3-4-5 15,-1-12 3-15,-2-15-2 16,12-29-2-16,-15 37-1 16,15-37-3-16,0 0 2 15,0 0-4-15,-7-34 5 16,7-1-3-16,0-6 1 15,0-1 1-15,12-4-1 16,-12 2 0-16,10 5 1 16,-10 13 1-16,0 26-5 0,0 0 2 15,0 0-1-15,14 31 1 16,-14 14 1-1,0 12 1-15,-12 2-1 16,12 1 1-16,-12-2 3 0,12-6-1 16,-15-12 1-16,15-11-1 15,0-29 2-15,0 0-4 16,0 0 2-16,0-61-2 15,10 9 1-15,0-4-2 16,7 2 0-16,-3-5 1 16,3 11-3-16,-2 7 4 0,0 15-4 15,-15 26-1-15,31 0-1 16,-31 0 2-16,35 56 2 15,-21-17 0-15,1 6 0 16,-5 7 0-16,-1 3 3 16,-9-2 0-16,0 1 2 15,0-6-1-15,-12-10 1 16,5 2-1-16,-8-11 0 15,3-4-1-15,12-25-2 16,-22 41 1-16,22-41 0 0,-34 29 2 16,34-29-4-16,-46 22 1 15,19-7-1-15,0-7 1 16,0 0 0-16,0-8 0 15,0 0 1-15,3 0-4 16,24 0 3-16,-44-53 1 16,25 7 0-16,-3 0 0 15,2-13-2-15,-2-8 1 16,0-12 0-16,0-4 0 15,3-12 2-15,-6-5-4 16,6-6 2-16,-1-12-1 16,-2-8 3-16,10-5-2 15,-3 0 1-15,6-2-3 0,9 2 2 16,-8 10 0-16,8 9-2 15,0 14 4-15,0 17-3 16,0 13 0-16,8 18 2 16,-8 16 0-16,0 34-4 15,0 0-2-15,0 0-1 16,-15 69-3-16,15 8 5 15,-12 27-3-15,5 14 0 16,7 20 0-16,-13 12 8 16,13 11 2-16,0-4 0 15,-7-17 3-15,7-6-3 16,0-22 5-16,-10-9-3 15,10-16 1-15,0-8-3 0,-7-13 0 32,7-8 1-32,0-6-3 15,-10-7 1-15,10-4-2 16,0-9 2-16,0-3-1 15,0-29 0-15,-7 37-1 0,7-37-1 16,0 0 1 0,0 0 0-16,0 0 0 15,0 0-1-15,0 0 5 0,0 0-5 16,-22-47 2-16,22 13-1 15,-15-10 0-15,15-18 3 16,-17-11-3-16,3-12 0 16,-1-16-5-16,3-2 5 15,0-13 0-15,-3 3 1 16,5-11-2-16,0-6-2 15,10-3 3-15,-9-13-2 16,9-6 4-16,0-17-3 16,0-15 1-16,0-12-1 15,0-13 1-15,9-12 2 16,1-7 0-16,12 2 2 15,-2 1-2-15,11 4 3 0,1 11 0 16,5 15 1-16,2 17-1 16,-5 20 0-16,-5 26 4 15,-7 22-6-15,-2 24 0 16,-6 23-7-16,-14 31-4 15,0 32-1-15,0 34 0 16,-19 34 0-16,7 47-6 16,-3 41 1-16,-2 52 2 15,2 39 5-15,1 41 3 16,4 25 0-16,0 17 0 15,3 15 1-15,-6-12 3 16,1-20 4-16,0-29 3 16,2-26-1-16,-4-42 2 0,-1-35 0 15,-2-42 5-15,0-39-9 16,2-33 2-16,1-24-4 15,14-43 0 1,-20-39-3-16,20-32 0 0,-10-36 0 16,10-39-4-1,13-35 6-15,-13-40 0 0,17-38 0 16,-17-31-1-16,14-27 2 15,-14-26 2-15,0-16 1 16,0-4 0-16,-19 9 1 16,7 15-1-16,-6 29 0 15,4 48 1-15,-3 56-10 16,5 66-3-16,2 65-4 15,10 75 2-15,0 89-2 16,10 69-2-16,11 63 3 16,4 60-4-16,7 39 11 15,-1 32 2-15,6 13 1 0,-5-5-2 16,-1-16 4-16,-11-33 1 15,-5-38 1-15,-3-55 2 16,-3-40 1-16,-9-51-2 16,15-39 1-16,-5-61 0 15,-10-27-2-15,41-97-1 16,-16-27-2-16,2-54-1 15,-1-56-1-15,4-61 2 16,-6-49 3-16,5-31 1 16,-2 2-1-16,5 13 2 15,0 28 1-15,4 47-4 16,1 58-6-16,4 87-2 15,-7 87-2-15,8 83-5 0,-15 66 0 16,2 69 0-16,-12 50 0 16,-5 49 1-1,-12 32 7-15,0 24 0 16,0 1 2-16,-12-16 4 0,0-21 1 15,0-30-1-15,-3-39 4 16,3-49 2-16,2-34-1 16,10-51 0-16,0-47-2 15,0-34-1-15,22-84 0 16,-7-36 3-16,-5-41-8 15,7-54 1-15,-3-52 0 16,1-32 1-16,2-8 2 0,-2 13 4 16,-1 33 1-16,3 46-14 15,0 57-1-15,0 80 1 16,-17 78-1-16,37 100-1 15,-25 47-3-15,-12 42-3 16,10 36 1-16,-10 28 9 16,0 14 5-16,-17 2-1 15,2-16 2-15,1-25 3 16,-3-31 2-16,2-32 0 0,0-33-1 15,8-43-1-15,7-46 0 16,0-43 3-16,10-69-4 16,4-37-2-16,3-47-3 15,1-49 1-15,4-64 1 16,-3-61 2-16,-4-44 2 15,2-14-2-15,-3 9 2 16,1 31 1-16,2 46-5 16,0 59-3-16,0 86-1 15,5 112-1-15,3 102-6 16,1 85-2-16,-4 68 1 15,-2 48-2-15,-5 37 6 16,-3 28 4-16,-5 18 1 0,-7-15 0 16,0-15 5-16,-17-35 2 15,7-42 1-15,-4-42 1 16,1-40 0-1,4-48-3-15,9-55 2 0,0-52-2 16,19-78-3-16,-2-43 0 16,3-54-2-16,2-49 3 15,2-63-2-15,1-46 1 16,1-21 2-16,4 4 3 15,-1 19-1-15,-2 33 2 16,4 44 5-16,1 62-12 16,0 77 0-16,7 90-2 15,-5 73-4-15,-12 63-3 0,2 43 2 16,-9 46-1-16,-8 31-7 15,-7 24 13 1,0 13-1-16,0-13 1 0,-22-19 1 0,8-38 5 16,-3-31-3-16,5-43 1 15,4-42 2 1,8-55-1-16,8-57-1 15,6-62 4-15,8-50 4 16,-2-60-9-16,-1-40 6 0,-7-24-3 16,-4-2 2-16,-8 27-1 15,0 34-3-15,0 65-9 16,0 68-3-16,0 74 4 15,0 124-4-15,17 43 0 16,-17 39-1-16,14 33 2 16,-14 26 1-16,13-5 7 15,-13-13 2-15,7-21-2 16,-7-30 1-16,0-32 2 15,10-28-14-15,-3-38-79 16,13-24-28-16,-11-45-9 16,18-20-3-16,-20-44-2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3:03.458"/>
    </inkml:context>
    <inkml:brush xml:id="br0">
      <inkml:brushProperty name="width" value="0.33333" units="cm"/>
      <inkml:brushProperty name="height" value="0.66667" units="cm"/>
      <inkml:brushProperty name="color" value="#B51DFC"/>
      <inkml:brushProperty name="tip" value="rectangle"/>
      <inkml:brushProperty name="rasterOp" value="maskPen"/>
      <inkml:brushProperty name="fitToCurve" value="1"/>
    </inkml:brush>
  </inkml:definitions>
  <inkml:trace contextRef="#ctx0" brushRef="#br0">3484 41 291 0,'0'0'102'0,"0"0"-5"15,0 0-9-15,0 0-13 16,0 0-16-16,-17 26-24 16,17-26-24-16,0 0-14 15,0 0 2-15,-17 27-1 16,17-27 3-16,0 0-3 15,-19 36-1-15,19-36 2 0,-13 29-2 16,13-29 5-16,-12 31-2 16,12-31 0-16,-12 32-3 15,12-32 4-15,-7 32-1 16,7-32 2-16,0 31-2 15,0-31-4-15,-15 37 4 16,15-37-1-16,0 40 0 16,0-40-1-16,-15 40 2 15,15-40-3-15,0 44 3 16,0-44 0-16,-14 37-2 15,14-37 3-15,0 34-2 16,0-34 5-16,-12 34-6 16,12-34 2-16,0 29-2 0,0-29 2 15,-8 29 0-15,8-29 3 16,0 26-2-1,0-26-5-15,-9 26 6 16,9-26-3-16,0 28 2 0,0-28-2 16,-10 30 1-16,10-30-3 15,0 31 4-15,0-31-2 16,-12 32 0-16,12-32 1 15,0 29 0-15,0-29 3 16,0 26-4-16,0-26 2 16,-13 34-4-16,13-34 5 15,0 34-4-15,0-34 6 0,-12 35-3 16,12-35-4-16,0 37 4 15,0-37-1-15,-7 35 1 16,7-35-3-16,0 33 3 16,0-33-5-16,0 39 5 15,0-39-1-15,-10 34-1 16,10-34 1-16,0 34 0 16,0-34 0-16,-7 35-1 15,7-35 1-15,0 38-1 0,0-38 0 16,-12 45 0-16,12-45 2 15,0 46-1-15,0-46 0 16,-15 44 0-16,15-44 0 16,0 39 0-16,0-39-1 15,-12 38 1-15,12-38-2 16,0 35 3-16,0-35-2 15,-8 40 0-15,8-40 1 16,0 37-1-16,0-37 2 16,-9 34-1-16,9-34-1 15,0 37 0-15,0-37 1 16,0 38-1-16,0-38 2 15,0 38-1-15,0-38-1 0,0 40 2 16,0-40-1-16,-8 34 0 16,8-34 0-16,0 34 0 15,0-34-3 1,0 35 4-16,0-35-3 0,0 37 5 15,0-37-4-15,0 46 1 16,0-46 1-16,0 48 0 16,0-48-1-16,-9 47 0 15,9-47 0-15,0 47-3 16,0-47 3-16,0 37 1 15,0-37-2-15,-8 34 1 16,8-34 0-16,0 32 2 16,0-32-1-16,0 0 0 0,0 29 0 15,0-29 2 1,0 0-1-1,0 0 4-15,0 0-2 0,0 0-1 0,0 0 3 16,0 0 1-16,0 0 1 16,0 0-2-16,0 0 1 15,0 0-3-15,0 0 3 16,0 0-2-16,0 0-2 15,0 0 0-15,0 0-2 16,0 0 0-16,0 0-3 16,0 0-2-16,0 0-3 15,0 0 1-15,0 0-4 16,0 0 4-16,0 0-3 0,0 0 0 15,-12 34 4-15,12-34-1 16,0 0 3-16,-10 34 0 16,10-34 1-16,0 32-1 15,0-32 1-15,-7 42 1 16,7-42 7-16,-10 52-6 15,10-17 4-15,-7-4-1 16,-3 1 1-16,3 6-4 16,7-6 3-16,-15 2-2 15,15-6-5-15,-12 2 5 16,12-30-1-16,0 48-4 15,0-48 5-15,-7 46-1 16,7-21 0-16,0-25 0 0,0 47 0 16,-10-21-2-16,10-26 2 15,0 42 1 1,0-42 3-16,-10 42-3 15,10-42-1-15,0 31 2 0,0-31-3 16,0 32 1-16,0-32 0 16,0 34-1-16,0-34-4 15,0 43 5-15,0-17 0 16,0-26-2-16,0 49 3 15,0-24 0-15,0-25-2 16,0 49 2-16,0-49-1 16,12 46-1-16,-12-46 2 0,10 52-1 31,-10-24 2-31,7 7-1 15,-7-1 1-15,10 7 0 16,-10 5 1-16,12 3 2 16,-12-1-2-16,13 4 2 15,-13-2-2-15,9-2 2 16,-9-4 0-16,13-5-2 15,-13-4 1-15,0-7-1 16,0-28-1-16,0 43 0 16,0-43-2-16,0 30 1 15,0-30 0-15,0 0 2 16,0 28 0-16,0-28 1 15,0 0 1-15,0 0-1 0,0 0 0 16,0 0-1-16,0 0 0 16,0 0-2-16,0 0-1 15,0 0 0-15,0 0 0 16,0-32 1-16,0 32 0 15,0-42-2-15,0 13 2 16,7-8-1-16,-7-5 0 16,10-3-1-16,-10-1 1 15,7-5-3-15,-7 4 4 16,0 2 0-16,10-2-1 15,-10 5 0-15,0 0 0 16,0 0 0-16,0 5 0 16,0-3 0-16,-12 4 0 0,12-1 0 15,0 6 1-15,0 5 3 16,0-3-2-1,0 29-3-15,-8-45 1 16,8 45 0-16,-10-40-1 0,10 40 1 16,0-39-1-16,0 39-2 15,-7-40 3-15,7 40 2 16,0-39-1-16,0 39 0 15,0-44 0-15,0 44-2 16,12-41 2-16,-12 41-2 16,0-44 0-16,0 44 1 15,15-47 0-15,-15 20 3 0,12 2-2 16,-2-7-1-16,-10 5 0 15,17-9-2-15,-10 5 3 16,6-6-2-16,-1 1-3 16,2-5 0-16,-1 2 0 15,-4 2 8-15,6-5-4 16,-8 3 1-16,5 2-5 15,-2 0 3-15,0 3 1 16,-10 5 0-16,12 3 0 0,-12 1-3 16,0 25 0-16,15-35 5 15,-15 35 1-15,0 0-2 16,10-32-1-16,-10 32 0 15,0 0 0-15,0 0-1 16,0 0-3-16,0 0-3 16,0 0-4-16,0 0 2 15,0 0 3-15,9 37 0 16,-9-37-4-16,0 41 0 15,0-15 2-15,-7 2 2 16,7 7 3-16,0 2 0 16,0 9 1-16,-10-2-3 15,10 4 13-15,-7 4-9 0,-3-3 4 16,10-1-4-16,-12-4 5 15,12-1-3-15,-10-12-1 16,0 4 1 0,10-7-5-16,0-28 4 0,-7 47 3 15,7-47-3-15,0 43 1 16,0-43-3-16,0 45 3 15,0-45-3-15,-10 53 3 16,10-25 0-16,-7-3-3 16,7 5 4-16,0-30 1 15,0 48-2-15,0-48-1 16,-12 44 0-16,12-44-1 15,0 38 3-15,0-38-3 0,0 45 2 16,0-45-2 0,0 51 5-16,0-25-1 0,7 0-1 15,-7 3 1-15,0 0-1 16,12-3 1-16,-12 3-1 15,0-4 1-15,0-25-3 16,15 46 3-16,-15-46 1 16,0 46 1-16,0-46-2 15,0 41-1-15,0-41 0 0,0 45-2 16,0-19 3-16,0-26-3 15,0 45 2-15,0-45-4 16,10 47 4-16,-10-47 0 16,0 40 0-16,0-40 1 15,0 31-4-15,0-31 2 16,7 27-2-16,-7-27 2 15,0 0-3-15,0 28 1 16,0-28 1-16,0 0 0 16,0 37 5-16,0-37-2 15,0 35-2-15,0-35-2 16,0 35 2-16,0-35-3 15,0 37 2-15,0-37-3 0,0 43-1 16,0-43 0-16,-15 44 4 16,15-44 3-16,0 48-9 15,0-48 6-15,0 49-5 16,0-49 7-16,-7 43-7 15,7-43 6-15,0 37-5 16,0-37 2-16,0 32 6 16,0-32-1-16,0 31-2 15,0-31-1-15,0 32 0 16,0-32-1-16,0 38 2 15,0-38-2-15,0 39-1 16,0-39 0-16,0 41 3 0,0-41 2 16,0 38-4-16,0-38 2 15,0 43-2-15,0-43 0 16,0 45 1-1,0-18-1-15,10 1 1 16,-10 3-3-16,0-2 8 16,0 3-4-16,10-1 0 0,-10 1-1 15,0-3 0-15,0-3 0 16,0 0-1-16,0 0 0 15,7 0-2-15,-7-26 2 16,0 43 1-16,0-43 4 16,0 45-1-16,0-19-4 15,0-26 1-15,0 47 0 16,0-47 0-16,10 45 0 15,-10-19 0-15,0 0-4 16,0-26 4-16,10 43 2 16,-10-43-1-16,0 46-2 0,0-46 1 15,0 43-2-15,0-43 2 16,0 41-1-16,0-41-2 15,0 37 1-15,0-37 2 16,0 40 2-16,0-40 2 16,7 40-3-16,-7-40-1 15,0 44 1-15,0-44 0 16,0 45 0-16,0-19-1 15,0 0 0-15,0-26-4 16,0 49 7-16,-7-21-4 16,7-2 1-16,-10 0-1 15,10 3 1-15,0 0-1 16,-10-3 0-16,10 3-1 0,-7-3 0 15,7 0 4-15,-13 1 0 16,13-1 1-16,0-26-2 16,-12 50-1-1,12-50 0-15,0 48 0 0,-9-22 1 16,9-2-2-16,-10 4 0 15,10 1-1-15,-12 0 4 16,4-1-1-16,8 1 0 16,-14 0 0-16,4 0-1 15,3 0 1-15,7 5-3 16,-13-5 4-16,6 2-3 15,-3 0 0 1,10 3 4-16,-12-4-1 0,12 2-2 0,-10-4 0 16,10 1 1-16,-9-4-4 15,9 2 3-15,0-27 0 16,0 43-3-16,0-43 4 15,-8 45 0-15,8-45 2 16,0 44-3-16,0-19 0 16,0-25 0-16,0 45 0 15,0-17-1-15,0-28-1 16,0 45 1-16,0-45-1 15,0 44 3-15,0-44 3 16,8 37-4-16,-8-37 0 16,0 31 0-16,0-31 0 15,12 29 0-15,-12-29-1 0,0 26-1 16,0-26 0-16,12 32 3 15,-12-32 2-15,0 32-3 16,0-32 1-16,19 37 0 16,-19-37 0-16,13 45 0 15,-13-45-1-15,7 47 0 16,-7-47-5-16,12 42 7 15,-12-16-2-15,0-26 1 16,7 52-4-16,-7-52 3 16,10 50-3-16,-10-26 2 15,0 4 1-15,8-1-1 16,-8-27-1-16,0 43 2 15,0-43 2-15,12 41-3 0,-12-41 1 16,0 34 1-16,0-34-1 16,12 32-1-1,-12-32 1-15,0 34-2 16,0-34 0-16,0 40 2 0,0-40 3 15,0 41 1-15,0-41-4 16,0 37 0-16,0-37 0 16,0 40 0-16,0-40 1 15,0 32 0-15,0-32-2 16,0 0-3-16,-12 31 9 15,12-31-4 1,0 0 2-16,0 0-2 16,0 0 1-16,0 0-1 15,0 0 1-15,0 0 0 16,0 0-4-16,-12-31 4 15,12 31 0-15,0-32 1 16,0 32-2-16,0-45-1 16,0 19 0-16,0-9 1 15,0 1-2-15,0-4 1 16,0 3-2-16,0 1 1 15,0 2 2-15,0 8-1 0,0 24 0 16,-8-43 0-16,8 43 0 16,0-27-1-16,0 27 2 15,-12-26-3-15,12 26 3 16,-12-40-1-16,12 40 6 15,0-48-4-15,-7 24 1 16,7 24-3-16,0-46 2 16,0 46-2-16,-13-34 1 15,13 34-3-15,0 0-3 16,0 0 1-16,0 0 3 15,0 0-2-15,0 0 1 16,0 0-1-16,0 0-2 16,10 34 4-16,-10-8-3 0,0 3 3 15,0 5-3-15,0 3 3 16,0 3-2-16,0-2 6 15,0 2-4 1,0 0 2-16,0-2-2 0,0 2 1 16,7-3 0-16,-7 0 0 15,0-7-1-15,10 9 0 16,-10-6 3-16,0-2-4 15,7 1 5-15,-7-3-3 16,0-5 0-16,10 3 0 16,-10-27 1-16,0 45-3 15,0-45 3-15,8 38 0 16,-8-38-4-16,9 40 5 0,-9-40-2 15,0 37 0-15,0-37-1 16,10 44 1-16,-10-44-1 16,0 34 1-16,0-34 1 0,0 29-3 15,0-29 2-15,0 26 3 16,0-26 1-16,0 0-4 15,12 26 0-15,-12-26 0 16,0 0-1-16,0 32 1 16,0-32 1-16,0 0-5 15,20 34 2-15,-20-34 3 16,0 0-1-16,7 32 2 15,-7-32-2-15,0 0 0 16,0 0-1-16,0 0 2 16,12 26-4-16,-12-26 3 15,0 0 1-15,0 0 0 16,15 25 1-16,-15-25-2 0,0 0 1 15,0 0-2-15,17 28 1 16,-17-28 0-16,0 0 0 16,0 0-3-16,0 0 3 15,0 0 1-15,29 29-1 16,-29-29 4-16,0 0-4 15,0 0 0-15,22 26-1 16,-22-26 1-16,0 0-2 16,0 0 2-16,15 30 0 15,-15-30-5-15,0 0 8 16,0 0-4-16,0 31 1 15,0-31 0-15,0 0-1 16,10 26 0-16,-10-26 1 0,0 0 0 16,0 0 0-16,0 0 0 15,0 26 0-15,0-26 3 16,0 0-3-1,0 0 2-15,0 0-1 0,0 0-1 16,0 0-3-16,0 0 4 16,0 0 0-16,0 0-1 15,0 0 3-15,0 0-4 16,0 0 1-1,0 0 0-15,0 0 0 16,0 0 0-16,0 0 2 0,0 0-4 16,0 0 1-16,0 0 2 15,0 0-1-15,0 0 3 16,0 0-3-16,0 0 1 15,0 0-1-15,0 0 1 16,0 0 0-16,0 0 3 16,0 0-1-16,-22 0 1 0,22 0 1 15,0 0-3-15,-25 0 0 16,25 0-1-16,-31 0-1 15,31 0 0-15,-37 11 2 16,37-11-6-16,-37 0 4 16,37 0 1-16,-39 14-1 15,39-14 3-15,-31 0-3 16,31 0 2-16,-37 6-4 15,37-6 3-15,-27 0 0 16,27 0 0-16,-29 0-1 16,29 0 0-16,-29 0 1 15,29 0-1-15,-27 0 3 16,27 0-3-16,0 0 0 0,-37-12-1 15,37 12 3-15,-27-8-3 16,27 8 5 0,0 0-3-16,-31-14-3 15,31 14 4-15,0 0-2 0,-32-15 0 16,32 15 0-16,0 0 1 15,-27-8-5-15,27 8 7 16,0 0-3-16,-29-9-1 16,29 9 2-16,0 0-2 15,-27-9 4-15,27 9-3 16,0 0 0-16,0 0-4 15,-32-11 5-15,32 11-1 0,0 0-1 16,-29-8 1 0,29 8-3-16,0 0 5 15,-27-20-3-15,27 20 4 16,0 0-5-16,-39-27 3 0,39 27 0 15,0 0 1-15,-34-26-3 16,34 26 0-16,-29-14 2 16,29 14-3-16,0 0 5 15,-34-15-4-15,34 15 1 0,0 0-2 16,-35-11 4-16,35 11-2 15,0 0 0-15,-31-11 0 16,31 11-3-16,0 0 4 16,-37-9-2-16,37 9 5 15,0 0-8-15,-32-9 6 16,32 9-4-16,0 0 6 15,-27-11-4-15,27 11-1 16,0 0 2-16,-26-15-6 16,26 15 8-16,0 0-6 15,-30-15 4-15,30 15-5 16,0 0 5-16,-34-19-2 15,34 19 1-15,0 0 1 0,-24-23-4 16,24 23 4-16,0 0-2 16,-25-25 4-16,25 25-4 15,0 0 2-15,-29-32-1 16,29 32 5-16,0 0-5 15,-34-38-1-15,34 38 1 16,-22-32-3-16,22 32 5 16,-24-26-2-16,24 26 1 15,0 0-5-15,-35-31 7 16,35 31-3-16,0 0 1 15,-31-37-1-15,31 37-2 16,0 0 2-16,-37-37-2 16,37 37 4-16,-19-29-4 0,19 29 2 15,-25-29-1-15,25 29 1 16,-22-32 0-1,22 32-1-15,-27-37 1 16,27 37-2-16,-29-37 3 0,29 37-1 16,-24-40 1-16,24 40 0 31,-32-35-2-31,32 35 1 0,-29-40-1 0,29 40 2 15,-34-47-4-15,34 47 4 16,-32-42-2-16,32 42 3 16,-32-46-2-16,32 46 4 15,-34-43-4-15,34 43 3 16,-29-40-2-16,29 40-2 15,-32-40 1-15,32 40-2 16,-29-40 4-16,29 40-6 16,-32-45 8-16,32 45-8 15,-29-45 5-15,29 45-1 0,-27-46 6 16,27 46-6-16,-27-46 1 15,27 46 0-15,-27-48-1 16,13 22 1-16,14 26 1 16,-32-43-3-16,32 43-2 15,-37-47 3-15,37 47 1 16,-34-37 0-16,34 37-1 15,-32-34-2-15,32 34 2 16,-26-32 0-16,26 32 2 16,0 0-3-16,-35-34 1 15,35 34-3-15,0 0 3 16,-34-36 0-16,34 36-1 0,-27-17 2 15,27 17-5-15,-26-28 6 16,26 28-3-16,-25-23 2 16,25 23-2-1,-27-24 2-15,27 24-2 16,-24-28 3-16,24 28-1 0,-29-32-3 15,29 32 3-15,-32-37-2 16,32 37 3-16,-32-43-3 16,32 43 1-16,-27-37-3 15,27 37 4-15,-26-34-2 16,26 34 0-16,-20-33 0 15,20 33-2-15,-22-31 3 16,22 31 0-16,-24-32 0 0,24 32-4 16,-27-32 4-16,27 32-3 31,-29-37 4-31,29 37-2 15,-30-26 0-15,30 26-2 16,-31-26 2-16,31 26 2 16,-32-22-3-16,32 22 3 15,-32-24-4-15,32 24 3 16,-32-28-1-16,32 28 3 15,-24-29-1-15,24 29-4 0,-22-27 3 16,22 27-1-16,-22-30 5 16,22 30-5-16,-24-32 2 15,24 32-5-15,-25-37 5 16,25 37-1-16,-22-34 0 15,22 34 0-15,-19-32-4 16,19 32 5-16,-20-29-2 16,20 29 1-16,-17-28-2 15,17 28 2-15,-17-25-2 16,17 25 2-16,-19-30 0 15,19 30-3-15,-17-35 3 16,17 35-2-16,-20-31 5 16,20 31-4-16,-17-33 1 0,17 33-2 15,-15-30 3-15,15 30-1 16,-14-36 3-1,14 36-3-15,-17-39-3 16,17 39 5-16,-20-49-3 0,8 23 4 16,5 0-4-16,-6-3 2 15,13 29-4-15,-19-48 7 16,19 48-5-16,-15-49 1 15,15 49-1-15,-17-40 0 16,17 40 3-16,-17-40-2 16,17 40 0-16,-22-47-1 15,22 47 2-15,-22-45-2 16,22 45 4-16,-24-52-3 15,9 26-2-15,3-3 3 16,-3 3-1-16,-2-4 0 16,5 6 0-16,-3-6 1 15,3 3-5-15,-3 1 6 0,15 26-2 16,-22-50-1-16,22 50 1 15,-14-42-1-15,14 42 4 16,-12-40-4-16,12 40 1 0,0-36-3 16,0 36 4-16,-8-39-2 15,8 39 2-15,0-46-1 16,0 46-2-1,0-49 1-15,0 20 0 0,-9-3 4 16,9 1-3-16,0-1 1 16,-8 3-2-16,8 1 0 15,-10-3 4-15,10 4-4 16,-12 1 2-16,12 1-5 15,-7-4 7-15,7 29-5 16,0-52 3-16,0 26 0 16,-10 0-4-16,10-3 3 15,0 2 0-15,0-3 0 0,0 4-2 16,0-2 2-16,10 2-1 15,-10 26 4 1,0-47-2-16,0 47-1 16,12-39 0-16,-12 39 1 0,0-40-1 15,0 14 7-15,0 0-6 16,0 0-2-16,7-6 4 15,-7 3 0-15,0-2 1 16,10 2-2-16,-10-3 2 16,0 5-9-16,10-1 8 15,-10 4-3-15,10-2-2 16,-10-3 3-16,7 0-4 15,-7 0 7-15,15-2-6 16,-3-1 3-16,0-2-3 16,0-1 3-16,-4 1 0 15,4-4-2-15,-5 3 3 16,3 1-7-16,-3-2 7 0,-7 6-4 15,12-4 5-15,-12 4-4 16,10-6 2-16,-10 2-1 16,8-3-1-16,1-2 1 0,-9-1-1 15,15 0 1-15,-5 5-1 16,-1-2 3-16,4 5-3 15,-6 3 6-15,-7 29-5 16,15-42 0-16,-15 42 1 16,14-34-1-16,-14 34-1 15,10-32-1-15,-10 32 3 16,10-34-6-16,-10 34 7 15,22-48-3-15,-13 20 5 0,6 3-5 16,0-5 1-16,-1 1 0 16,1 1 0-16,-3 3 0 15,-12 25-2-15,22-48 3 16,-22 48-3-16,15-47 7 15,-15 47-4-15,14-44 1 16,-14 44-1-16,20-52 0 16,-10 27-4-16,0-3 5 15,4-1-5-15,-2-3-1 16,3-1 2-16,0-4 3 15,-1 6-3-15,1-1 2 16,0-2 1-16,2 2-1 16,-3-2 1-16,3 0-1 0,0-2 0 15,3 0 1-15,-1-1-1 16,1 1 5-1,4-1-4-15,-2 3 1 16,3 1-1-16,-8-2-1 0,5 0 0 16,-8 6-1-16,8 1 2 15,-2-1-5-15,-20 29 6 16,34-52-4-16,-19 26 5 15,4-1-2-15,-2 0 5 16,-17 27-6-16,42-52 0 16,-25 26 1-16,2 0-3 15,-19 26 4-15,37-50-4 16,-37 50 7-16,44-40-10 15,-44 40 7-15,39-42-1 16,-39 42-1 0,41-37 0-16,-41 37-1 0,44-41 2 15,-44 41-6-15,49-41 8 16,-22 16-6-16,0 1 7 15,4 3-4-15,1-6 0 16,5-1 1-16,-5 0-1 16,2-3-1-16,-3 9-1 0,-1-7 1 15,-3 4-1-15,-1 2 5 16,-4-3-4-16,-22 26 2 15,47-43-3-15,-47 43 3 16,46-41-1-16,-46 41 0 16,46-38-2-16,-19 21-1 15,-27 17 4-15,42-34-2 16,-42 34 4-16,44-32-3 15,-44 32 1-15,44-35-1 16,-44 35 0-16,48-39 1 16,-48 39-1-16,52-40 0 15,-26 20-2-15,-26 20 6 16,49-35-4-16,-22 15 0 0,-27 20 0 15,44-32 2-15,-44 32-1 16,44-27-2-16,-44 27 2 16,44-30-4-16,-44 30 4 15,44-29-1-15,-20 15 3 16,-24 14-5-16,51-29 4 15,-21 13 0-15,-4 1-1 16,4-2 0-16,-1-1-1 16,-5 2 2-16,-24 16-2 15,49-33 3-15,-49 33-3 16,44-32 0-16,-44 32 0 15,37-28 4-15,-37 28-3 16,39-29-2-16,-39 29 1 0,34-26-2 16,-34 26 3-16,32-20-1 15,-32 20 2-15,29-20-4 16,-29 20 4-1,37-23-1-15,-37 23-1 0,36-22 1 16,-36 22-1 0,42-26 1-16,-42 26-3 0,39-21 3 15,-39 21-3-15,36-11 2 0,-36 11 0 16,27-10 0-16,-27 10 0 15,0 0-1-15,37-8 0 16,-37 8-1-16,0 0 2 16,27 0-1-16,-27 0 4 15,0 0-5-15,0 0 4 16,31 0-3-16,-31 0 3 15,0 0-3-15,0 0-1 16,0 0 2-16,27 0-5 16,-27 0 7-16,0 0-6 15,0 0 5-15,0 0-8 16,0 0 2-16,0 0-1 15,0 32-1-15,0-32 0 0,-27 34-2 16,8-2 2-16,-8 2-1 16,-10 13 6-16,-2 10 1 15,-7 5 3-15,-8 15-3 16,-9 11-1-16,-6 4-1 15,-11 20 1-15,-10 12 1 16,-10 13-3-16,-13 12 3 16,-13 19-6-16,-9 3 11 15,-4 8-7-15,0-3 4 16,10-13-1-16,4-11-1 15,16-13 2-15,18-20-3 16,13-17 7-16,20-16-11 16,9-20 15-16,15-8-8 0,7-13 2 15,10-8 2-15,17-37 2 16,-22 41 1-16,22-41-4 15,0 0 5 1,0 0-7-16,10-35 6 0,17-8-7 16,9-12 6-16,18-16-9 15,9-13 4-15,18-17-3 16,7-11 1-16,14-8-1 31,3 3 3-31,0 2 4 16,-3 8-8-16,-9 9 4 15,-12 19-3-15,-11 15 2 16,-16 18-4-16,-20 22-6 15,-34 24 0-15,15 26-3 0,-42 25 3 16,-24 33-1-16,-22 27 4 16,-27 29-1-16,-18 26 5 15,-21 24 3-15,-7 20-3 16,-3 5 4-16,-2-1-1 15,14-8 3-15,15-12-4 16,22-33 0-16,20-25 1 16,21-33 4-16,18-29 3 15,16-27 2-15,25-47-6 16,0 0-1-16,0 0 3 15,25-34 0-15,4-21-3 16,5-11-1-16,8-20-3 16,4-15-2-16,10-14 6 0,5-14 0 15,10-15-1-15,-3-8-3 16,0-1 5-16,6 12-5 15,-11 13 3-15,-9 21-3 16,-8 23-4-16,-17 34-5 16,-29 50 1-16,0 0 2 15,-29 82-3-15,-17 20 3 16,-15 29-3-16,-8 35 4 15,-16 28 4-15,-8 26 3 16,-4 7-2-16,2 4-2 16,2-7 3-16,3-14-1 15,9-18 3-15,10-32 0 0,10-29-2 16,15-31 5-16,12-33 0 15,7-19 1-15,27-48 0 16,0 0 0 0,-20-26-3-16,33-34 4 15,6-24-2-15,8-26-2 0,7-19-1 16,8-20 1-16,9-12 0 15,5 6-1-15,5 11 2 16,-7 15-5-16,-1 26 1 0,-11 27-5 16,-6 34-1-16,-36 42 2 15,27 60-1-15,-27 38-4 16,-27 31 1-16,-4 35 0 15,-8 30 3-15,-5 38 6 16,0 15 3-16,-3-6-2 16,6-14 3-16,4-27 0 15,8-28 0-15,12-29 0 16,5-46-5-16,12-52 0 15,0-45 2-15,34-38-3 16,-5-39 2-16,10-34-1 16,3-36 3-16,4-29-2 15,3-27 3-15,-3-25 0 0,1-12-3 16,-3-3 6-16,2 11-6 15,-5 14 3-15,3 31-4 16,-2 32 3 0,-8 33-5-16,-2 49-2 0,-3 47-1 15,-10 52-4-15,-6 43 5 16,-13 42-3-16,0 36 2 15,-25 34-2-15,6 28 5 16,-11 34 2-16,1 7 7 16,-3-9-4-16,3-14-1 15,2-26 0-15,5-29 1 16,5-33-1-16,10-37 0 15,7-49-1-15,0-53-4 0,19-35 4 16,1-51-2-16,12-40 2 16,2-35-2-1,10-43 5-15,0-44 0 16,7-36 1-16,-2-20-1 0,7-6 1 15,0 10-1-15,0 19-4 16,-2 28 4-16,-3 43-5 16,-2 49 1-16,-8 52-8 15,-9 54-1-15,-5 65 1 16,-10 56 1-1,-7 57 2-15,-10 43-3 0,-10 46 1 16,-7 36 1-16,-10 39 11 16,-5 27-3-16,-9 2-1 0,-3-9 4 15,-7-28-2-15,9-32 2 16,3-40-1-16,7-44-1 15,10-45-4-15,13-57 4 16,9-61-2-16,14-48-2 16,11-47 2-16,4-57 0 15,8-33 2-15,9-46 0 16,3-50 1-16,0-32-2 15,2-18 5-15,5-12-4 16,-5 15 1-16,0 12 1 16,1 31-4-16,-6 38-1 15,0 49-3-15,-4 46 3 0,-13 45-10 16,-7 45 3-16,-22 62-6 15,34 48 4-15,-34 60 2 16,0 50-2-16,-7 58 3 16,-10 46 1-1,-8 51 7-15,-4 34-1 0,-7 14 5 16,-6 3-2-16,5-28-2 15,1-32 5-15,4-51-2 16,8-49-2-16,16-64-3 16,8-53 3-16,0-87 0 15,42-12-2-15,-3-84 2 16,7-44-2-16,3-54 3 15,5-50 1-15,-3-55 2 0,3-46-3 16,-8-26-2-16,-7-13 2 16,-2 1-2-1,-1 17 1-15,-4 28-3 16,2 47-1-16,0 59 0 0,-4 54 0 15,-1 52-1-15,-7 45-7 16,5 59 2-16,-5 56-3 16,2 61-1-16,-4 46 0 15,-13 59 3 1,-7 48 0-16,10 48 2 0,-10 31 8 15,-15 18 0-15,-5-14 3 16,-9-12 0-16,0-30-1 16,0-45-2-16,-1-42 2 0,8-56-1 15,8-39-1-15,-1-47 0 16,15-60-1-16,0 0 4 15,25-90 2-15,-4-30 0 16,9-39 1-16,-1-47-1 16,3-37-1-16,4-42-4 15,1-14 3-15,2-12-3 16,0 7-1-16,3 20-1 15,-3 24-2-15,2 45-1 16,-2 43 2-16,-2 43 1 16,-10 40-7-16,-3 42-3 15,-24 47-2-15,27 46 0 16,-27 44 1-16,0 43 3 0,-12 44 1 15,-3 43 1-15,-5 39 5 16,-6 35 5 0,-4 8 3-16,1-7 1 15,-3-19-4-15,5-32 1 0,5-42-4 16,5-50 3-16,10-54 3 15,7-69-2-15,17-54-1 16,5-63-1-16,5-49 6 16,7-42-2-16,0-36 0 15,8-35-4-15,-6-23 2 16,-2-11-3-16,-7 5 0 15,-5 17-1-15,0 30-4 16,-10 33 1-16,3 41 1 16,-5 40-1-16,-3 37-9 15,-7 81-1-15,0 0 2 16,15 79-2-16,-15 36 2 15,0 48 4-15,0 42-1 0,0 50 2 16,-15 47 9-16,8 46 1 16,-8 22 0-16,-7 22 0 15,-5 12 0-15,1 10-5 0,1-12 3 16,-4-23 2-16,2-32-7 15,5-45 1-15,5-47 1 16,7-50 0-16,10-47 0 16,-7-51 2-16,7-39 1 15,0-36-1-15,0-32 4 16,15-29-2-16,-15-37 0 15,0-31 1-15,0-38-1 16,0-36-1-16,-15-38-1 16,3-38 0-16,0-18-3 15,4-8 2-15,8 10-3 16,0 21-1-16,0 34 4 15,17 46-3-15,-2 52-4 0,4 67 0 16,1 72 1-16,0 66-1 16,1 54 3-16,-6 52 0 15,-5 36-4-15,2 42 4 16,-12 30 3-16,10 13-2 15,-10-6 4-15,-15-14-2 16,1-17-1-16,-1-21 1 16,0-30 2-16,-2-35-2 15,5-44 2-15,0-43 4 16,4-29-5-16,8-36 4 15,0-47 0-15,0 0 0 16,15-89 2-16,-8-16-4 16,6-33 1-16,-1-39-2 0,0-36 0 15,-5-26-1-15,3-12 1 16,-3 8-2-1,3 20-1-15,-3 28-2 16,3 33-1-16,-10 51-3 0,15 53 3 16,-15 58-1-16,0 66-2 15,0 49 1-15,0 37 0 16,-17 41 3-16,0 30 4 15,-5 34 1-15,0 15-5 32,-3 2 5-32,1-13-1 0,0-22 0 15,4-27 0-15,3-40 2 16,2-33 2-16,6-46-1 15,9-44 2-15,0-49-2 16,0-41 1-16,9-41 0 16,-9-32-2-16,10-38 0 15,-10-39-2-15,-10-40 0 16,-2-41 0-16,-7-17 0 15,-1-8 0-15,-2 4-1 16,3 14 2-16,-1 27-1 16,3 36-5-16,2 54-1 0,6 46 0 15,-1 52-2-15,10 64 1 16,-32 15 2-16,10 62-4 15,5 41 2-15,-2 37 0 16,4 38 4-16,-2 28 1 16,5 20 1-16,2 6 0 15,10-14-3-15,-10-18 3 16,10-33 4-16,0-35-5 15,-12-41 5-15,12-41-1 16,0-65 3-16,0 0 0 16,24-74-2-16,-4-38 3 15,-5-42-5-15,-3-45 6 16,-2-40-8-16,-10-43 2 0,-10-31 1 15,-12-11-4-15,-5 19 2 16,-5 32-5-16,1 49-2 16,4 46 2-1,-3 65 0-15,11 89-2 0,7 92-3 16,12 72 3-16,0 62 0 15,-8 53 4-15,8 50 0 16,0 37 2-16,0 17 0 16,0-9 0-16,0-27 2 15,0-34-1-15,-9-44 1 16,9-56 2-16,-13-56 3 15,13-56-3-15,0-77 1 16,10-29-1-16,-10-68 0 0,0-41 3 16,-17-55-4-16,-10-44 0 15,-12-46 0-15,-22-36-3 16,-17-20-1-16,-7-5-2 15,-3 16 2-15,5 38-5 16,10 49 1-16,9 57-2 16,16 80 2-16,48 104 2 15,-27 41-3-15,34 91 3 16,17 53-1-16,3 40 4 0,10 37-1 15,2 23 2-15,5 5-3 16,-5-17 4-16,-5-23 0 16,-5-30-3-16,-2-43 2 15,-7-37 0-15,-6-48 6 16,-2-38-5-16,-12-54 2 15,18-43-1-15,-18-48 1 16,0-39 3-16,-27-37-3 16,-7-40-1-16,-18-32-5 15,-16-10 5-15,-8 17-6 16,1 24-1-16,6 38-3 15,4 48 3-15,11 65 0 16,17 57-1-16,27 76 1 0,10 42-2 16,22 32 6-16,0 24-1 15,3 20 2-15,9 1-2 16,-5-22 2-16,5-24 0 15,-12-29 0-15,3-24 3 16,-11-40 2-16,-14-56 0 16,0 0-2-16,0-74 1 15,-19-26 0-15,-15-27-2 16,-8-25 2-16,-19-24-8 15,-12-5-2-15,-5 8 2 16,2 25-2-16,1 25 1 16,2 40-2-16,9 45 1 0,15 51 2 15,20 40 0-15,17 33 2 16,12 20 1-16,7 12 1 31,13 8-1-31,6-11 0 16,9-17 2-16,-4-27-2 0,-4-19 6 0,-5-26-4 15,-22-26 0-15,29-20 0 16,-29-24 3-16,10-18-1 15,-10-17 0-15,0-12-1 0,-14-17-4 16,4-13 2-16,2-15-1 16,-1-10-62-16,9-16-40 15,-15-24-21-15,15-6-7 16,0-21-8-16,10 6 3 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3:04.312"/>
    </inkml:context>
    <inkml:brush xml:id="br0">
      <inkml:brushProperty name="width" value="0.33333" units="cm"/>
      <inkml:brushProperty name="height" value="0.66667" units="cm"/>
      <inkml:brushProperty name="color" value="#B51DFC"/>
      <inkml:brushProperty name="tip" value="rectangle"/>
      <inkml:brushProperty name="rasterOp" value="maskPen"/>
      <inkml:brushProperty name="fitToCurve" value="1"/>
    </inkml:brush>
  </inkml:definitions>
  <inkml:trace contextRef="#ctx0" brushRef="#br0">58 252 118 0,'27'-40'62'15,"-10"-5"-7"-15,7 9-8 0,-7 2-9 31,1 2-9-31,-4 5-7 16,-14 27 0-16,22-36 4 0,-22 36 13 16,0 0 16-16,15-29-1 0,-15 29 3 15,0 0-7-15,0 0-1 16,0 0-10-1,0 40-10-15,0-15-21 16,0 16-15-16,0 14-1 0,0 15-2 16,-10 9 4-16,10 10 0 15,-12 9 5-15,2-1 1 16,3-2 0-16,-3-3-2 15,3-12 0-15,-3-13 2 16,10-10 0-16,-12-10 0 16,12-10 0-16,-10-8 1 15,10-29-2-15,0 29 3 16,0-29 0-16,0 0 2 0,0 0 1 15,0 0 2 1,0 0 1-16,0 0 1 16,0 0 0-16,0 0-3 15,0 0 1-15,0 0-4 0,0 0 0 16,0 0-6-16,0 0-3 15,0 0-3-15,0 0 3 16,-32 29-1-16,32-29-2 16,-17 42 3-16,5-10-3 15,0-3 5-15,0 8 1 16,4-6 2-16,-4 3-1 15,5 2 3-15,-3-11-1 16,10-25 4-16,-7 41-15 16,7-41-63-16,0 0-36 15,0 0-14-15,34-26 2 16,-10-6-11-16,1-22-2 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3:09.11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0EA5C7C-CA14-47C7-A4E4-AC9A410216F7}" emma:medium="tactile" emma:mode="ink">
          <msink:context xmlns:msink="http://schemas.microsoft.com/ink/2010/main" type="inkDrawing" rotatedBoundingBox="27215,8744 30098,6465 30228,6629 27345,8909" semanticType="callout" shapeName="Other"/>
        </emma:interpretation>
      </emma:emma>
    </inkml:annotationXML>
    <inkml:trace contextRef="#ctx0" brushRef="#br0">-8 2376 495 0,'0'26'146'16,"0"-26"-18"-16,0 0-108 15,0 0-41-15,22-18 0 16,10-5 6-16,14-11 9 16,8-9 7-16,19-17-1 15,12-16-3-15,18-16 3 16,12-13-4-16,11-11 3 15,14-7-3-15,8-9 6 16,9 3-5-16,1 3 4 16,-7 5-1-16,1 6 1 0,-11 12-1 15,-4 11-1-15,-10 8 3 16,-15 13-6-16,-17 8 3 15,-5 8-2-15,-14 8 1 16,-10 13-2-16,-15 2 3 16,-5 6 0-16,-11 8 0 15,-9-5 1-15,-26 23-1 16,42-45 1-16,-25 13-2 15,7-5-62-15,-2-3-54 16,-5-26-13-16,22 6-4 16,-17-26-5-16,17 11 31 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3:10.6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4D24B73-FE64-49AF-ACF9-25B489BC2937}" emma:medium="tactile" emma:mode="ink">
          <msink:context xmlns:msink="http://schemas.microsoft.com/ink/2010/main" type="writingRegion" rotatedBoundingBox="28862,5320 33430,4953 33654,7734 29085,8101">
            <msink:destinationLink direction="with" ref="{3F8B94B6-F28B-4A42-8E0D-39926720E0D3}"/>
          </msink:context>
        </emma:interpretation>
      </emma:emma>
    </inkml:annotationXML>
    <inkml:traceGroup>
      <inkml:annotationXML>
        <emma:emma xmlns:emma="http://www.w3.org/2003/04/emma" version="1.0">
          <emma:interpretation id="{685FAA86-34BB-42C3-BBD7-452AD04488FB}" emma:medium="tactile" emma:mode="ink">
            <msink:context xmlns:msink="http://schemas.microsoft.com/ink/2010/main" type="paragraph" rotatedBoundingBox="30005,5527 33402,4914 33723,6693 30326,73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81F3EE-BFB4-418A-85B9-661201B087D6}" emma:medium="tactile" emma:mode="ink">
              <msink:context xmlns:msink="http://schemas.microsoft.com/ink/2010/main" type="line" rotatedBoundingBox="30005,5527 33402,4914 33723,6693 30326,7306"/>
            </emma:interpretation>
          </emma:emma>
        </inkml:annotationXML>
        <inkml:traceGroup>
          <inkml:annotationXML>
            <emma:emma xmlns:emma="http://www.w3.org/2003/04/emma" version="1.0">
              <emma:interpretation id="{05C5A2C9-D0B8-42D0-ABB9-5589FFB33247}" emma:medium="tactile" emma:mode="ink">
                <msink:context xmlns:msink="http://schemas.microsoft.com/ink/2010/main" type="inkWord" rotatedBoundingBox="30005,5527 33402,4914 33723,6693 30326,7306"/>
              </emma:interpretation>
              <emma:one-of disjunction-type="recognition" id="oneOf0">
                <emma:interpretation id="interp0" emma:lang="en-US" emma:confidence="1">
                  <emma:literal>right</emma:literal>
                </emma:interpretation>
                <emma:interpretation id="interp1" emma:lang="en-US" emma:confidence="1">
                  <emma:literal>right .</emma:literal>
                </emma:interpretation>
                <emma:interpretation id="interp2" emma:lang="en-US" emma:confidence="0">
                  <emma:literal>right' .</emma:literal>
                </emma:interpretation>
                <emma:interpretation id="interp3" emma:lang="en-US" emma:confidence="0">
                  <emma:literal>rights .</emma:literal>
                </emma:interpretation>
                <emma:interpretation id="interp4" emma:lang="en-US" emma:confidence="0">
                  <emma:literal>Right .</emma:literal>
                </emma:interpretation>
              </emma:one-of>
            </emma:emma>
          </inkml:annotationXML>
          <inkml:trace contextRef="#ctx0" brushRef="#br0">-2 18 360 0,'0'0'138'15,"0"0"-38"-15,0 33-22 16,10-6-28-16,-1 17-46 15,-9 4 1 1,18 10-3-16,-11 2 1 0,8 1-3 16,-6 2 0-16,1-3-1 0,2-8 0 15,-2-5 2-15,0-10 1 16,0-9-3-16,-10-28 0 15,14 35 1 1,-14-35-1-16,0 0 0 0,0 0 1 16,0 0-1-16,0 0-3 15,0 0 4-15,0 0-3 16,0 0-1-16,0 0 0 15,-19-34 0-15,19 34 0 16,-22-41 0-16,7 12 1 16,8-1-3-16,-3-3 5 15,10-4 0-15,0-6 0 16,0-5-1-16,15-3 0 0,-1-2-1 15,13-2 6 1,7 2-5-16,-2 3 6 16,5 6-5-16,-6 13 4 15,8 3 4-15,-12 17-2 0,5 11 3 16,-32 0-33-16,44 22-43 15,-44-22-32-15,34 34-13 16,-34-34-13-16,34 35-10 16,-34-35 1-16</inkml:trace>
          <inkml:trace contextRef="#ctx0" brushRef="#br0" timeOffset="290.2009">662 107 323 0,'0'0'124'0,"0"0"-19"0,0 0-17 15,17 39-12-15,-17-10-43 16,0 8-24-16,0 8-2 16,12 4-5-16,0 3 0 15,-2 1-2-15,2-5-1 16,3-6 0-16,2-1 1 15,-3-9-3 1,-14-32 1 0,30 38-2-16,-30-38-4 0,0 0 1 15,31 13-1-15,-31-13-20 0,0 0-65 16,15-37-29-1,-27 5-16-15,12 32 2 16,-27-66-4-16,12 32 62 16</inkml:trace>
          <inkml:trace contextRef="#ctx0" brushRef="#br0" timeOffset="446.2011">681-309 462 0,'0'0'108'16,"0"0"-105"-16,0 0-111 15,0 48-24-15,0-48 1 16,15 59-2-16,-3-31 64 16</inkml:trace>
          <inkml:trace contextRef="#ctx0" brushRef="#br0" timeOffset="1060.9027">1359 105 312 0,'44'-29'137'16,"-44"29"-36"-16,0 0-20 15,0-25-21-15,0 25-43 16,-41 8-3-16,41-8-3 15,-51 40 2-15,12-10-4 0,7 6-1 16,0 1-3-16,8 8-2 16,4 1-2-16,10-1-2 15,10-7-1-15,0-2-2 16,18-6-3-16,-18-30-2 15,43 25 0 1,-8-25-1-16,-1-11-1 16,5-12 2-16,-5-9-1 0,3-5 3 0,9-7 3 15,-14-1-2-15,-3 1 1 16,-5 1 2-16,3 9 3 15,-17 5 0-15,-10 29 5 16,32-38 2-16,-32 38 2 16,0 0 10-16,26 15-8 15,-26-15-1-15,10 57-2 16,-10-57 6-16,0 0-1 15,44 184-4-15,-44-184 0 16,32 179-10-16,-32-179 7 0,63 197 2 16,-63-197 2-16,52 190-10 15,-52-190 0-15,22 156-1 16,-22-156 1-16,0 0 1 15,-8 150 0-15,8-150 0 16,0 0-1-16,0 0-4 16,0 0-17-16,-80 51-56 15,80-51-20-15,-56-51-35 16,24 15-15-16,3-21-4 15,-13 3 1-15,18-19 115 16</inkml:trace>
          <inkml:trace contextRef="#ctx0" brushRef="#br0" timeOffset="1774.8044">1718-466 383 0,'110'-118'154'15,"-110"118"-19"-15,0 0-76 16,0 0-34-16,0 0-23 16,141 171-3-16,-141-171 0 15,57 169-3-15,-57-169 0 31,46 188 2-31,-46-188 0 0,41 174 2 16,-41-174 0-16,30 140 0 0,-30-140 3 16,0 0-3-16,24 146 1 15,-24-146 2-15,0 0 1 16,0 0-2-16,0 0 0 15,0 0-2-15,0 0-3 16,0 0 3-16,0 0-3 16,0 0-1-16,81-173-3 15,-81 173 2-15,31-144 1 0,-31 144 3 16,51-129 2-16,-51 129 1 15,0 0-3-15,0 0-1 16,118-77 3 0,-118 77-1-16,0 0-1 0,97 126-1 15,-97-126-2-15,47 126 0 16,-47-126 4-16,39 129 0 15,-39-129-1-15,0 0 2 16,34 153 1-16,-34-153 2 16,0 0-2-16,0 0 1 15,0 0-4-15,0 0-2 16,0 0-65-16,0 0-38 0,0 0-19 15,0 0-14-15,0 0-1 16,0 0-2 0</inkml:trace>
          <inkml:trace contextRef="#ctx0" brushRef="#br0" timeOffset="2139.0053">2848 0 426 0,'-95'-130'134'16,"95"130"-27"-16,0 0-60 16,0 0-50-16,109-144-4 15,-109 144 5-15,120-99-2 16,-120 99 0-16,132-99 2 15,-132 99-2-15,122-75 1 16,-122 75 1-16,0 0 5 0,0 0-4 16,131-55-67-16,-131 55-48 15,0 0-10-15,0 0 0 16,0 0-6-1,0 0 15-15</inkml:trace>
          <inkml:trace contextRef="#ctx0" brushRef="#br0" timeOffset="1935.2049">2879-766 411 0,'120'-20'138'0,"-120"20"-12"16,29 118-125-16,-29-118-5 16,25 163-1-16,-25-163 2 15,17 181 2-15,-17-181 2 16,17 168-1-1,-17-168 0-15,10 137 0 0,-10-137 0 0,0 0 1 16,0 144-1-16,0-144 1 16,0 0-4-16,0 0 4 15,0 0-1-15,0 0-24 16,0 0-46-16,0 0-23 0,0 0-8 15,0 0-11-15,0 0-12 16,0 0-5 0</inkml:trace>
        </inkml:traceGroup>
      </inkml:traceGroup>
    </inkml:traceGroup>
    <inkml:traceGroup>
      <inkml:annotationXML>
        <emma:emma xmlns:emma="http://www.w3.org/2003/04/emma" version="1.0">
          <emma:interpretation id="{D34461D2-B917-4BBC-98A6-F08385265918}" emma:medium="tactile" emma:mode="ink">
            <msink:context xmlns:msink="http://schemas.microsoft.com/ink/2010/main" type="paragraph" rotatedBoundingBox="29005,7102 32687,6806 32767,7805 29085,8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BB8CD1-FA52-47DA-AA22-85A02B1FBE62}" emma:medium="tactile" emma:mode="ink">
              <msink:context xmlns:msink="http://schemas.microsoft.com/ink/2010/main" type="line" rotatedBoundingBox="29005,7102 32687,6806 32767,7805 29085,8101"/>
            </emma:interpretation>
          </emma:emma>
        </inkml:annotationXML>
        <inkml:traceGroup>
          <inkml:annotationXML>
            <emma:emma xmlns:emma="http://www.w3.org/2003/04/emma" version="1.0">
              <emma:interpretation id="{BA25FC8C-0558-4B3F-9D4C-7292E073A559}" emma:medium="tactile" emma:mode="ink">
                <msink:context xmlns:msink="http://schemas.microsoft.com/ink/2010/main" type="inkWord" rotatedBoundingBox="29005,7102 32687,6806 32767,7805 29085,8101"/>
              </emma:interpretation>
              <emma:one-of disjunction-type="recognition" id="oneOf1">
                <emma:interpretation id="interp5" emma:lang="en-US" emma:confidence="1">
                  <emma:literal>hemi.</emma:literal>
                </emma:interpretation>
                <emma:interpretation id="interp6" emma:lang="en-US" emma:confidence="0">
                  <emma:literal>hemi</emma:literal>
                </emma:interpretation>
                <emma:interpretation id="interp7" emma:lang="en-US" emma:confidence="0">
                  <emma:literal>hemi'</emma:literal>
                </emma:interpretation>
                <emma:interpretation id="interp8" emma:lang="en-US" emma:confidence="0">
                  <emma:literal>hemi:</emma:literal>
                </emma:interpretation>
                <emma:interpretation id="interp9" emma:lang="en-US" emma:confidence="0">
                  <emma:literal>hemi:'</emma:literal>
                </emma:interpretation>
              </emma:one-of>
            </emma:emma>
          </inkml:annotationXML>
          <inkml:trace contextRef="#ctx0" brushRef="#br0" timeOffset="4271.9097">-1071 1395 349 0,'0'-37'148'0,"0"37"-36"16,13-25-32-16,-13 25-25 0,0 0-25 15,9 45-36-15,-9 0-3 16,0 13 1-16,10 11-2 16,5 9 5-16,-1 6 2 15,6 9 0-15,4-7 1 16,-2 0 0-16,3-14 5 15,-3-2-5-15,-1-12 3 16,-8-11-2-16,1-9 5 16,-4-12-2-16,-10-26 2 0,12 32 5 31,-12-32-3-31,0 0 4 15,0 0-3-15,0 0 3 16,0-43-7-16,-17 14 3 16,5-6-4-16,0-7-3 0,0-2-2 15,-3-8 1-15,5 7 0 16,10-4-2-16,0 6 4 15,0 1-1-15,15 5 1 16,4 2 0-16,-19 35 1 16,54-42-1-16,-15 35-3 15,0 7-4-15,0 14-3 16,3 14 4-16,2 9-3 15,-3 16-1-15,-7 1 0 16,3 10 2-16,-10-4 3 16,-1-7 5-16,4-3 2 15,-8-13 3-15,-3-11 3 0,-19-26-2 16,30 21-2-16,-30-21 0 15,21-29-2-15,-8 0 0 16,-13-7-2-16,14-4-5 16,-14 1 2-16,17-11 1 15,-7 5 0-15,10 0 2 16,-1 1-1-16,3 1 1 15,12 2-1-15,-2 4 1 16,5 3-3-16,-3-1 3 16,-3 9 0-16,-1 3 0 15,-30 23 1-15,39-32-1 16,-39 32 4-16,0 0 0 15,0 0-1-15,0 0-1 0,0 0-2 16,0 0-5-16,0 0 3 16,-34 0-3-1,7 13-3-15,27-13 1 16,-47 55 1-16,25-16 0 0,3 9 4 15,4 5 1-15,15 4-1 16,0 1 4-16,0-6 1 16,15-4 2-16,4-8 2 15,8-10-2 1,5-8 3-16,0-14-4 0,2-8-1 15,0-13-1-15,0-8-4 16,0-11-30-16,5-5-33 16,-7-5-4-16,-5-8-9 15,-3-2 10-15,-4 4-6 16,-10 0 10-16,-1 6 5 15,-9 6 66-15,0 4 51 16,0 6 13-16,0 26 3 0,-17-31 2 16,17 31-9-16,0 0-2 15,0 0-9-15,0 26-34 16,17-3-26-16,-2 14-2 15,2 2 4-15,5 7-10 16,0 1 17-16,2 1-7 16,1-1 3-16,-6-5-1 15,6-7 6-15,-8-7-4 16,-17-28 0-16,29 39 4 15,-29-39 2-15,0 0 1 16,0 0-1-16,0 0-2 16,0 0-1-16,0 0-1 15,12-35 2-15,-12 9-6 0,-12-5-5 16,12-8 0-16,-10-3 1 15,10-8 2-15,0 2-1 16,13-4 2 0,1 4 3-16,3 0-1 0,5 6 4 15,5 11 0-15,2 5-2 16,-4 14-8-16,6 12 0 15,1 0-1-15,-5 21-7 16,0 7 7-16,-5 12-5 16,-3 7 0-16,-4 1 5 15,2 7 5-15,-5-3 1 16,-12 0-1-16,17-7 1 15,-17-2-2-15,0-9 3 0,0-8 0 16,0-26 7 0,13 31 3-16,-13-31-5 15,0 0 1-15,0 0-2 0,0-36 0 16,-10 10-2-16,10-11 0 15,0-3-9-15,0-4 0 16,0-1 3-16,0-5 0 16,0 4 4-16,17 4 0 15,7-3 2-15,-4 12 0 0,7 2 4 16,-3 11-5-16,5 3-1 15,5 17-3-15,8 0-2 16,-10 0-2-16,2 28-3 16,7 1 1-16,-7 7-5 15,6 0 5-15,-9 3 1 16,-4 4 3-16,-10-7 0 15,0-2 3-15,0-2 1 16,-17-8 0-16,0-24 1 16,22 39 1-16,-22-39 1 15,0 0-25-15,0 0-56 16,30 11-32-16,-30-11-13 0,0 0-10 15,0 0 2-15,-22-40 47 16</inkml:trace>
          <inkml:trace contextRef="#ctx0" brushRef="#br0" timeOffset="4577.7105">1616 1573 395 0,'129'-27'142'0,"-129"27"2"15,0 0-83-15,0 0-70 16,0 0-3-16,127 148 6 0,-127-148-2 16,0 0 5-16,78 118 4 15,-78-118-3-15,0 0 0 16,0 0 2-1,61 115-1-15,-61-115 4 0,0 0-2 16,0 0 2-16,0 0 2 16,0 0 5-1,0 0-3-15,0 0-56 16,0 0-49-16,0 0-32 15,0 0 2-15,0 0-9 16,0 0-4-16</inkml:trace>
          <inkml:trace contextRef="#ctx0" brushRef="#br0" timeOffset="4749.3108">1755 1223 500 0,'0'0'144'16,"0"0"-8"-16,0 0-223 15,0 0-45-15,0 0-9 16,0 0 2-16,0 0-5 16,0 0 7-16</inkml:trace>
          <inkml:trace contextRef="#ctx0" brushRef="#br0" timeOffset="5609.2126">2648 1743 206 0,'0'0'136'16,"0"0"-31"-16,0 0-32 15,0 0-8 1,0 0-16-16,0 0-23 15,0 0-23-15,0 0 0 0,0 0 1 16,0 0 3-16,0 0 4 16,0 0 0-16,0 0-2 15,0 0-1-15,0 0 0 16,0 0 1-16,0 0-2 15,0 0-8-15,0 0-7 16,0 0-2-16,0 0 1 16,0 0 1-16,0 0-1 15,0 0-3-15,0 0 0 16,0 0 7-16,0 0 4 15,0 0 7-15,0 0 5 16,0 0-1-16,0 0-2 16,0 0-3-16,0 0-1 0,0 0 0 15,0 0 1-15,0 0 0 16,0 0-2-16,0 0-9 15,0 0 1 1,0 0 2-16,0 0-1 0,0 0 1 16,0 0-2-16,0 0-5 15,0 0-2-15,0 0 10 16,0 0 8-16,0 0 8 15,0 0-6-15,0 0-3 16,0 0-2-16,0 0 1 16,0 0-2-16,0 0 2 15,0 0 2-15,0 0-13 16,0 0 2-16,0 0 1 0,0 0 1 15,0 0-1 1,0 0 0-16,0 0-3 16,0 0-7-16,0 0 8 15,0 0 4-15,0 0-20 0,0 0-73 16,0 0-33-16,0 0 2 15,0 0-10-15,0 0 1 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7:03.7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8D6AA2E-C79A-42CD-BDBC-53CABBD7C93A}" emma:medium="tactile" emma:mode="ink">
          <msink:context xmlns:msink="http://schemas.microsoft.com/ink/2010/main" type="inkDrawing" rotatedBoundingBox="12601,14532 15007,10717 18011,12612 15605,16426" semanticType="verticalRange" shapeName="Other">
            <msink:sourceLink direction="with" ref="{55DC9FD3-CC20-421F-A628-8864186DD10A}"/>
            <msink:destinationLink direction="with" ref="{C36923F0-5270-4B48-9C32-8358549883D2}"/>
          </msink:context>
        </emma:interpretation>
      </emma:emma>
    </inkml:annotationXML>
    <inkml:trace contextRef="#ctx0" brushRef="#br0">440 4506 68 0,'0'0'67'0,"0"0"-19"16,0 0 11-16,0 0 16 15,0 0 23-15,0 0-10 16,-27 0 0-16,27 0-8 15,0 0-7-15,0 0-15 16,0 0-16-16,0 0-17 0,-34 0-25 16,34 0 1-16,0 0-4 15,-32-11 5-15,32 11-3 16,-24-19 0-16,24 19 1 15,-27-32-4-15,27 32 4 16,-29-41-1-16,12 15 2 16,2 0-1-16,-2-3 1 15,0-1 1-15,0 0 1 16,-3-2-2-16,6-1-2 15,-3-3 3-15,0 5-5 16,2-6 2-16,3 2-3 16,-3-8 0-16,8 0-3 15,-5-6 6-15,-1-1-2 0,6 2-2 16,-5-7 4-16,12 2-4 15,-15-2 5 1,15 3-2-16,-9-3 3 16,9 4-5-16,0-4 4 0,0-5-1 15,9 5 2-15,-9-3-2 16,15 1-1-16,0 6 1 15,-1-1 0-15,6-1 2 16,2 7-3-16,5-5 0 16,2 3-1-16,3 1 4 15,-1 5-5-15,1 1 4 16,5 4-4-16,-3 5 1 15,0 3-1-15,-5 6 5 16,0 4-5-16,1 2 2 16,-3-1 2-16,-3 2-1 15,-24 16 4-15,34-30-3 16,-34 30-1-16,29-35 2 0,-29 35-2 15,15-45 2-15,-15 19-2 16,12-6 0-16,-12-2-2 16,0-4 4-16,0 1-1 15,0-3-1-15,-10-4 1 16,10 4-2-16,-9-2 3 15,-4-2-2-15,4-2 2 16,-8-3-3-16,4 1 2 16,-4-2-1-16,3-2 3 15,-3 4-3-15,0-1 0 16,-3 4 2-16,1 1-1 15,-3 7 0-15,2-3 0 0,1 3-1 16,-6-2 0-16,6 2 2 16,-3 0-2-16,2-3 2 15,-2-1-1-15,8-1-3 16,-4 1 3-16,4-2-1 15,4 3 1-15,0-2 1 16,10 0 0-16,-12 0-1 16,12-5 2-16,0 5 1 15,0-8-3-15,0 5 3 16,0 0-2-16,0 2-1 15,15-2 0-15,-15 2 0 16,17 4-1-16,-5 1 2 16,5 0-1-16,0 6 3 0,0-5-1 15,8 3-3-15,4-3 1 16,-5 0 1-16,8 1 2 15,2 5-5 1,-2-1 4-16,7-2-6 0,-2 5 6 16,4 0-1-16,-7 5 1 15,5-3-1-15,3 1-2 16,-6 3 4-16,8 0-1 15,-5 6 0-15,5-3-2 16,-2 3 2-16,-1 3 0 16,1 3 1-16,2-2-1 15,-3 13-2-15,-2-11 2 16,0 11-1-16,3-10 2 0,-6 10-2 15,6 0-1 1,-6 10-2-16,6-2 4 16,2 2-3-16,7 1 3 15,0 2-1-15,5 2-4 0,8 2 4 16,4-2-2-16,0 1 0 15,-2 5-1-15,0-3 2 16,5 8-4-16,-5 0 4 16,-8 1-2-16,3 8-1 15,-5 3 2-15,-2 2 0 16,-3 0 2-16,3 4-2 15,-8-4 1-15,-2-3-3 16,3 0 4-16,-1-6 0 16,-2 1 1-16,-5-3-2 15,2-1-2-15,1 4 3 16,-8 6-1-16,0 5 0 15,0 9-2-15,-2 6 2 0,12 10-3 16,-5 4 0-16,5-1 3 16,5 5-3-16,2-8 3 15,-2-2-4-15,7-8 7 16,-5-7-7-16,-7-5 3 15,2-2 1-15,-7-5 0 16,-4-1 1-16,1-4 0 16,-11-5-1-16,1 0-1 15,-26-29 3-15,39 44 1 16,-39-44-1-16,37 22-3 15,-37-22-1-15,44-8-2 16,-15-9-66-16,13-19-57 16,14 2-7-16,-2-17-5 0,11 7-4 15,-16-13 0-15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7:06.4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3EDDB1B-1CAF-4B07-8A24-2FD5E097ECF1}" emma:medium="tactile" emma:mode="ink">
          <msink:context xmlns:msink="http://schemas.microsoft.com/ink/2010/main" type="inkDrawing" rotatedBoundingBox="16042,9165 17483,6451 18114,6786 16672,9500" semanticType="callout" shapeName="Other">
            <msink:sourceLink direction="with" ref="{0226806B-CFF4-44EE-87BD-7319CBA3001C}"/>
            <msink:sourceLink direction="with" ref="{B6134270-4472-4549-8EAC-AE4A31F4D03B}"/>
            <msink:sourceLink direction="with" ref="{A7FCF38D-6916-4D9F-962D-B5971B0D0688}"/>
          </msink:context>
        </emma:interpretation>
      </emma:emma>
    </inkml:annotationXML>
    <inkml:trace contextRef="#ctx0" brushRef="#br0">1628 0 146 0,'0'0'124'0,"0"0"-23"16,0 0-16-16,0 0-17 16,0 0-4-16,10 28 3 15,-10-28-4-15,-20 52-17 16,3-14-6-16,-7 4-10 15,-6 10-30-15,-1 11 3 0,-1 10-3 16,3 7 0-16,4 6-1 16,6 14 2-16,6 7 0 15,4-4 1-15,9 7-1 16,0-7-2-16,0-3 1 15,0-5 0-15,0-4 0 16,0-15-1-16,-17-3 1 16,2-3-4-16,-7 0 8 15,-7-4-4-15,-5-3 1 16,-10 3-1-16,-5 0 0 15,-12-7 1-15,-3 8-1 16,-11-6 0-16,-3-1-2 0,-8 3 2 16,3-1 0-16,-7-6 2 15,5 2-1-15,-1-3-1 16,3-7 2-16,10-2-60 15,0-6-51 1,5-17-30-16,11 5-1 0,-8-28-6 16,13 15-3-16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7:08.1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0530BAB-6B10-4A88-8BEF-67DFF7702971}" emma:medium="tactile" emma:mode="ink">
          <msink:context xmlns:msink="http://schemas.microsoft.com/ink/2010/main" type="inkDrawing" rotatedBoundingBox="9899,5301 11415,7612 11065,7841 9549,5531" semanticType="callout" shapeName="Other">
            <msink:sourceLink direction="with" ref="{D46E4DF0-9D74-41C4-A4F4-50530B30F8C4}"/>
            <msink:sourceLink direction="with" ref="{0226806B-CFF4-44EE-87BD-7319CBA3001C}"/>
          </msink:context>
        </emma:interpretation>
      </emma:emma>
    </inkml:annotationXML>
    <inkml:trace contextRef="#ctx0" brushRef="#br0">69 0 272 0,'0'0'159'0,"0"0"-5"15,0 0-70-15,0 0-39 16,0 0-13-16,-15 28-5 16,15-28-17-16,0 37-8 15,-7-8 0-15,7 6-2 0,-15 7 3 16,3 9-4-16,5 5 2 15,-3 2-4 1,10 5 4-16,0 4-2 16,0 3 5-16,12-4 0 15,8 4-7-15,6-8 7 0,6 2-5 16,10-7 6-16,2 0-8 15,4-9 6-15,8-1-7 16,1 2 5-16,1 1-1 16,6 6-1-16,1 7 2 15,6 13-3-15,7 5 5 16,3 11-5-16,4 2 3 15,-2 4-3-15,0-4 4 16,-5-2-3-16,-2-8 3 16,-15-13-3-16,-12-5 1 15,-10-9 1-15,-13-7-3 16,-11-2 3-16,-15-1-4 0,0-2-15 15,-12 2-64-15,-5-10-41 16,7 8-16-16,-12-16 3 16,7 6 1-16,15-35-7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4:13.60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80D8902-60DD-4542-8516-42E8ACB330F9}" emma:medium="tactile" emma:mode="ink">
          <msink:context xmlns:msink="http://schemas.microsoft.com/ink/2010/main" type="writingRegion" rotatedBoundingBox="6855,12674 9011,12587 9034,13173 6878,13259"/>
        </emma:interpretation>
      </emma:emma>
    </inkml:annotationXML>
    <inkml:traceGroup>
      <inkml:annotationXML>
        <emma:emma xmlns:emma="http://www.w3.org/2003/04/emma" version="1.0">
          <emma:interpretation id="{12534BE0-6C5C-4DE8-A947-7CBE7D36B105}" emma:medium="tactile" emma:mode="ink">
            <msink:context xmlns:msink="http://schemas.microsoft.com/ink/2010/main" type="paragraph" rotatedBoundingBox="6855,12674 9011,12587 9034,13173 6878,132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69F78F-671F-4857-AF1B-8417EF49AF76}" emma:medium="tactile" emma:mode="ink">
              <msink:context xmlns:msink="http://schemas.microsoft.com/ink/2010/main" type="line" rotatedBoundingBox="6855,12674 9011,12587 9034,13173 6878,13259"/>
            </emma:interpretation>
          </emma:emma>
        </inkml:annotationXML>
        <inkml:traceGroup>
          <inkml:annotationXML>
            <emma:emma xmlns:emma="http://www.w3.org/2003/04/emma" version="1.0">
              <emma:interpretation id="{EC444D03-FC47-4005-ACB7-F97C28333EB5}" emma:medium="tactile" emma:mode="ink">
                <msink:context xmlns:msink="http://schemas.microsoft.com/ink/2010/main" type="inkWord" rotatedBoundingBox="6855,12674 9011,12587 9034,13173 6878,13259">
                  <msink:destinationLink direction="with" ref="{F781AC50-722A-43C5-851C-CCE4E51134B1}"/>
                </msink:context>
              </emma:interpretation>
              <emma:one-of disjunction-type="recognition" id="oneOf0">
                <emma:interpretation id="interp0" emma:lang="en-US" emma:confidence="1">
                  <emma:literal>axon</emma:literal>
                </emma:interpretation>
                <emma:interpretation id="interp1" emma:lang="en-US" emma:confidence="1">
                  <emma:literal>ax on</emma:literal>
                </emma:interpretation>
                <emma:interpretation id="interp2" emma:lang="en-US" emma:confidence="0">
                  <emma:literal>a ton</emma:literal>
                </emma:interpretation>
                <emma:interpretation id="interp3" emma:lang="en-US" emma:confidence="0">
                  <emma:literal>a Xeon</emma:literal>
                </emma:interpretation>
                <emma:interpretation id="interp4" emma:lang="en-US" emma:confidence="0">
                  <emma:literal>a Hon</emma:literal>
                </emma:interpretation>
              </emma:one-of>
            </emma:emma>
          </inkml:annotationXML>
          <inkml:trace contextRef="#ctx0" brushRef="#br0">28 2018 216 0,'0'0'119'15,"0"0"-3"-15,0 0-8 0,0 0-10 16,-21 26-11-16,21-26-15 15,-40 45-33 1,15-13-23-16,-6 6-15 16,-1 8 1-16,-3-4-2 0,-2 10 2 15,2 1-2-15,2-1 0 16,1-5 0-16,4-6-2 15,7-9-1-15,21-32-1 16,-30 37 0-16,30-37-2 16,0 0-5-16,0 0-26 15,0 0-31-15,0-30-29 16,0 6-17-16,0 24-12 15,11-55-7-15,-11 28-7 16,0-11 9-16</inkml:trace>
          <inkml:trace contextRef="#ctx0" brushRef="#br0" timeOffset="-358.8007">-693 2179 166 0,'11'-33'81'0,"-11"33"3"16,0-32 8-16,0 32 1 16,-7-28-10-16,7 28-16 15,0 0-13-15,-28-30-9 0,28 30-7 16,-37 0-8-16,14 0-17 15,-3 10-8 1,-1 7-4-16,-1 3 3 16,2 4-2-16,0 3 0 0,6 6-1 15,-4 3 1-15,10 5-1 16,0-6 1-16,14 7-1 15,-9-4-1-15,9-5 0 16,0 0-1-16,0-9 1 16,0-24-2-16,23 33 0 15,-23-33-3-15,28 14 2 16,-28-14-1-16,40-11 3 15,-40 11-2-15,37-28 0 16,-37 28 3-16,40-46-2 16,-22 12 1-16,3 2 0 15,0-5 1-15,-2-2-3 16,-3 0 4-16,2-2-1 0,-4 4-3 15,3 11 4-15,-6 1 0 16,-11 25 2-16,17-27 0 16,-17 27 1-16,0 0-1 15,0 0 3-15,0 0-1 16,0 44 1-16,0-13 0 15,0 6-3-15,9 4 0 16,-9 6-2-16,12-2 0 16,-1-2-2-16,1-7 0 15,2-3-4-15,-14-33 2 16,32 31-4-16,-32-31-10 15,42 0-40-15,-42 0-39 16,40-27-25-16,-15 13-15 0,-8-13-4 16,8 8-5-16,-11-7 2 15</inkml:trace>
          <inkml:trace contextRef="#ctx0" brushRef="#br0" timeOffset="280.8005">-410 2066 130 0,'0'0'101'0,"-18"33"-13"16,18-33 1-16,0 39 2 15,9-15-9-15,5 7-14 16,12 5-4-16,-5-1-11 16,13 6-13-16,-8-2-11 15,4 1-12-15,5-7-14 16,-2 1-3-16,-3-10 0 15,0-2 0-15,-4-9-3 16,-1-13-10-16,6 9-23 0,-31-9-30 16,46-17-24-16,-46 17-25 15,42-30-11-15,-42 30-15 16,30-35 1-1,-30 35 15-15</inkml:trace>
          <inkml:trace contextRef="#ctx0" brushRef="#br0" timeOffset="734.2013">249 2183 122 0,'0'0'60'16,"-26"33"-5"-16,26-33-12 31,-23 40-10-31,23-40-5 15,-17 39-4-15,17-39-5 16,0 49-4-16,0-49-3 16,28 43-1-16,-28-43 2 15,35 43 2-15,-9-28 2 16,-3-1-1-16,3-6-1 15,-26-8 4-15,44 0 4 0,-44 0 5 16,35-20-2-16,-35 20-1 16,11-39-3-16,-11 39 0 15,-9-49-3-15,-3 25-6 16,-2 0-6-16,-2-3-9 15,16 27-17-15,-30-42-27 16,30 42-22-16,-16-26-19 16,16 26-16-16,0 0-6 15,0 0-4-15,0 0-6 16,0-33 83-16</inkml:trace>
          <inkml:trace contextRef="#ctx0" brushRef="#br0" timeOffset="1390.4025">542 2089 251 0,'0'0'124'0,"0"0"-7"15,18 35-7-15,-18-35-16 16,0 47-22-16,0-17-21 16,7 3-12-16,-7 0-22 15,16-1-13-15,-6 1-2 16,1 0-2-16,-4-3 0 15,5-3-1-15,-12-27 0 16,16 37 0-16,-16-37-1 16,0 0-3-16,0 0 2 15,0 0 1-15,0 0-2 0,0 0 3 16,0 0-2-16,0 0-1 15,0 0 4-15,12-41-1 16,-12 41-1-16,0-49 1 16,-9 15 0-16,9-2 2 15,0-2-1-15,11 3 2 16,1-4-3-16,2 1-1 15,2 3 1-15,5-1-2 16,2 6 4-16,1 0-3 16,1 3 3-16,-2 2-3 15,-23 25 3-15,45-33 3 16,-45 33 1-16,39-9 0 15,-39 9-1-15,42 26 0 0,-42-26 0 16,39 51 1-16,-15-16-2 16,-3 3 1-16,2 4-3 15,-2 1 1-15,-5 3 1 16,3-7-2-16,-5 6-1 15,2-10 0-15,-7-2 1 16,1-6-2-16,-3-3 1 16,-7-24 0-16,9 37-1 15,-9-37 1-15,0 0-14 16,0 0-52-16,0 0-45 15,0 0-27-15,0 0-4 16,0-27-5-16,0-9-3 0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7:12.1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583BD60-005E-432D-AF71-CEDD3A2BCEFA}" emma:medium="tactile" emma:mode="ink">
          <msink:context xmlns:msink="http://schemas.microsoft.com/ink/2010/main" type="inkDrawing" rotatedBoundingBox="4730,10519 5688,5929 9499,6724 8542,11314" semanticType="callout" shapeName="Other"/>
        </emma:interpretation>
      </emma:emma>
    </inkml:annotationXML>
    <inkml:trace contextRef="#ctx0" brushRef="#br0">1137 5 56 0,'-7'-25'127'0,"7"25"-6"15,0 0-24 1,-41 8-6-16,41-8-10 16,-52 21-6-16,21-7-6 0,-13 2-12 15,2 9-14-15,-14 0-27 16,3 3-17-16,-8 7-1 15,-5 6 2-15,0 1-1 16,-5 9 0-16,3 3-1 16,-1-1 0-16,-1 5 1 15,4 2-1-15,5-2 2 16,12 0-5-16,3 9 2 0,7-5-2 15,7 5 2 1,7 4-5-16,13 3 4 16,2 7-3-16,10 4 3 15,13 11 1-15,1-4 1 0,11 6-2 16,6-1 3-16,8-5 2 15,3 3-1-15,12-3 4 16,-1-3-3-16,8-4 0 16,5-4 1-16,0 0 0 15,7-4 0-15,0 4-3 16,3 3 1-16,2-2-1 15,0-4 1-15,0-4 1 16,3 2-2-16,2-2 3 16,-5-5-4-16,2-2 7 15,1-10-49-15,-3-6-55 16,-7-16-35-16,7-1 6 15,-22-22-9-15,-5-1 1 0</inkml:trace>
    <inkml:trace contextRef="#ctx0" brushRef="#br0" timeOffset="-2418.0043">-1798 592 18 0,'25'-41'21'0,"-25"41"-25"16,44-52 10-16,-15 16 18 16,5 1 15-16,-2-12 10 15,7 6 14-15,-7-11 17 0,2-3 11 16,2-8-3-16,6-3-10 15,7-3-9-15,4-6-11 16,11 2-10-16,9-4-15 16,10 4-17-16,7 6-15 15,5-6-1-15,5 12 0 16,-2-1 2-16,2 11-2 15,2 4-1-15,-9 8 2 16,-3 4-2-16,-2 6 1 16,-7 9-1-16,-3 6 1 15,-5 4-2-15,0 2 3 16,3 8 0-16,-3-9 2 15,8 9-3-15,6-7 0 0,6-3 1 16,2-4-1-16,0-6 0 16,1-6-1-16,-6-6 0 15,-2 1 0-15,-8-4 3 16,-2 1-1-16,-7 2-2 15,-5 1 3-15,2-1-3 16,-9 1 1-16,4-1 0 16,-2 1-1-16,3-1-1 15,-3-2 4-15,0-1-3 16,-3 1 3-16,3 3-1 15,-2-2-3-15,-6 9 3 16,4 0-7-16,-9 0-9 16,4 8-49-16,-9-2-27 0,-3 0-24 15,1 7-10-15,-12-9-12 16,3 9 4-1,-22-16 37-15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6:42.8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226806B-CFF4-44EE-87BD-7319CBA3001C}" emma:medium="tactile" emma:mode="ink">
          <msink:context xmlns:msink="http://schemas.microsoft.com/ink/2010/main" type="inkDrawing" rotatedBoundingBox="5488,2782 20075,5832 17879,16337 3292,13287" rotationAngle="-566454280" semanticType="container">
            <msink:sourceLink direction="with" ref="{F43D6572-6EE9-4052-B783-4D757E7AC45A}"/>
            <msink:sourceLink direction="with" ref="{33E45E67-5D29-43E7-ACCF-CC1BE90EF98C}"/>
            <msink:sourceLink direction="with" ref="{196731F5-0041-4CFA-9A49-7F23D24943C1}"/>
            <msink:destinationLink direction="with" ref="{30530BAB-6B10-4A88-8BEF-67DFF7702971}"/>
            <msink:destinationLink direction="with" ref="{03EDDB1B-1CAF-4B07-8A24-2FD5E097ECF1}"/>
            <msink:destinationLink direction="with" ref="{F481472E-BB03-4EE4-BCD6-55CA3980B8A6}"/>
          </msink:context>
        </emma:interpretation>
      </emma:emma>
    </inkml:annotationXML>
    <inkml:trace contextRef="#ctx0" brushRef="#br0">3266 7173 91 0,'0'0'44'0,"-30"0"-5"0,30 0-3 15,0 0-2-15,0 0 2 16,-27 0 8-16,27 0 11 16,0 0 11-16,0 0 7 15,-29 0 4-15,29 0-6 16,0 0-3-16,0 0-8 15,-34 0-14-15,34 0-15 16,0 0-11-16,0 0-10 16,-24 0-6-16,24 0-1 15,0 0-3-15,0 0 1 16,0 0 1-16,-27-18-1 15,27 18-2-15,0 0 2 0,0 0-2 16,0 0 2-16,-32-11-1 16,32 11 0-1,0 0 0-15,-32-10-1 16,32 10 2-16,0 0-2 15,-36-11 1-15,36 11 0 0,-30 0 1 16,30 0-3-16,0 0 2 16,-31-13 1-16,31 13-1 15,0 0 0-15,0 0-1 16,0 0 2-16,-30-13-2 15,30 13 2-15,0 0-3 16,0 0 2-16,-26 0 0 16,26 0 2-16,0 0-2 0,-25 0-1 15,25 0 2 1,0 0-2-16,-34-11 2 15,34 11-1-15,-32 0 0 16,32 0-2-16,-39-8 2 0,39 8 0 16,-36 0 0-16,36 0 1 15,-34 0-3-15,34 0 3 16,-32 0-1-16,32 0 0 15,-29 0-1-15,29 0 1 16,-30 0-2-16,30 0 4 16,-31 0-2-16,31 0-2 15,-32 0 3-15,32 0-2 16,-37-12 3-16,37 12-3 15,-34 0 2-15,34 0-3 16,-41-14 3-16,41 14-1 16,-44-10 1-16,44 10-1 15,-39-8-1-15,39 8 1 0,-42-8-2 16,42 8 3-16,-41 0-2 15,41 0 0-15,-42-11-1 16,42 11 3-16,-46 0 0 16,46 0-2-16,-47-12 3 15,47 12-3-15,-46 0 1 16,46 0 0-16,-46-14 0 15,46 14-2-15,-49-13 2 16,22 13-1-16,-5-11 2 16,1 3-1-16,-1 8-2 15,-5-13 3-15,6 13 0 16,-1-11 1-16,5 11-2 15,-2-14 0-15,29 14-2 0,-49-11 1 16,49 11 1-16,-39-17 0 16,39 17-1-16,-37-17-2 15,37 17 3 1,-36-21-1-16,36 21 1 0,-39-19 0 15,39 19 1-15,-47-20-2 16,47 20 2-16,-44-23-1 16,44 23-1-16,-41-22 1 15,41 22-1-15,-39-22 0 16,39 22-1-16,-39-23 1 15,39 23 0-15,-39-21 1 16,39 21 0-16,-44-18-1 16,44 18 2-16,-46-19-2 0,19 11 3 15,27 8-2 1,-42-18-1-16,42 18 0 15,-39-14 1-15,39 14 0 16,-39-17 1-16,39 17-1 0,-41-17-1 16,41 17 1-16,-42-18-1 15,42 18 1-15,-46-19 0 16,19 7 0-16,27 12-2 15,-46-26 2-15,46 26 1 16,-39-29 0-16,39 29-2 16,-42-34 0-16,42 34 2 15,-36-35-2-15,36 35 1 16,-44-48-1-16,14 28-1 15,8-9 0-15,-2 0 3 16,2-3-2-16,-5 1 1 16,5-1 1-16,-2 1 0 15,2 1-1-15,2 2 0 0,-4-1 0 16,24 29 0-16,-39-48 0 15,39 48 1-15,-42-49 0 16,42 49-1-16,-36-48 0 16,19 18 0-16,0 6 1 15,0-3-1-15,2-2 0 16,-2 3 0-16,2-3-3 15,1 3 3-15,-1-3-1 16,0 2 1-16,3-3-1 16,0 1 0-16,5-3 1 15,-3 1-2-15,3-1 0 16,-3 0 1-16,2-2-1 15,-1 5 2-15,1-5-1 0,8 2 1 16,-17 4-3-16,17-4 4 16,-14 0-2-16,14 4 1 15,-15-1-2 1,15-3 1-16,-10 3-3 0,10-2 3 15,0 2-1-15,0-2 1 16,-7 3 0-16,7 2-1 16,0 0 0-16,0 0 1 15,-10 0-2-15,10 0 2 16,0 0-1-16,0 1-4 15,0-4-1-15,0 2-6 16,10-6 4-16,-3 4-4 0,-7-3 3 16,17 1-5-16,-7-4 4 15,-3 1-3 1,6 1 7-16,-4-1 1 15,-1 0 2-15,1-1 1 0,1-2-1 16,0 3 0-16,2 0 4 16,-2-5-2-16,5-1 0 15,-1 3 0-15,-2-4 1 16,3 4-2-16,0-3 4 15,-3 6-1-15,0-6-4 16,0 2 5-16,3 5-1 16,-3-8 0-16,3 1-1 15,-1-1 1-15,-1-2-2 0,6-4 2 16,-2 2 0-1,3-4 1-15,-3-1 0 16,2 5-2-16,3 2 1 16,-5-3 1-16,3 3-2 0,-3-1 2 15,0 5-2-15,-2-1-1 16,2 0 1-16,0-1 4 15,0-2 2-15,2 8-5 16,1-8 1-16,2 3-1 16,0-2 2-16,7 0-2 15,-2 3 1-15,5-1-3 16,-1 1-2-16,4 2 6 15,-4 0-2-15,3 3-1 16,1 0 3-16,-4 2-3 16,6-2 0-16,-10 2 2 15,5 1-1-15,-1-1-2 16,-1 1 2-16,1-1 1 0,1-1-5 15,2 2 6-15,-5-1-2 16,6 4-3-16,-4-4 2 16,1 4 1-16,-3 5-2 15,1 1 2-15,-6-2 0 16,-24 24 0-16,51-38 0 15,-51 38 0-15,44-32 3 16,-15 15-3-16,1-5 0 16,1 1 0-16,4-2-1 15,6 4 0-15,-2-8 1 16,3 1 1-16,-3 3-2 15,2-3 3-15,-2 4-1 16,3 1 0-16,-6 1 0 0,-2 3-1 16,3-2-1-16,-3 1 4 15,-2 1-4 1,-3 3 0-16,3-4 1 15,0 0-1-15,-1 4 2 0,3-3-1 16,1-3 0-16,4 2-3 16,4 2 2-16,1-5-1 15,3 1 2-15,-1 3 0 16,3-2 2-16,-3-4-1 15,3 5 1-15,-3-3 0 16,3-2 3-16,0 4-1 16,-3-2-2-16,3 1-5 15,0 0 1-15,0-3-1 16,4 0 3-16,4 1-3 15,-4 1 0-15,11-3-4 16,-3 0 6-16,2 1 0 16,1 0-1-16,-1 2 1 0,-2-2 0 15,0 1-1-15,0-2 3 16,-2 4 0-16,-3-4-1 15,2 5 2-15,1-1-2 16,-1 0 0-16,6 0-1 16,-6-1 1-16,6-2-4 15,-1 4 5-15,3-5-2 16,-2 1 4-16,-1 1 0 15,5-1-3-15,-9-1 1 16,2 4 2-16,0 1-2 16,2-2 0-16,1 0-1 15,-1 4-3-15,1-3 2 16,-1 4 2-16,0-5-1 0,1 5-1 15,-3-2-1-15,-7 0 2 16,4 2-1-16,-7-2 1 16,1 0-2-1,-1 2 2-15,0-1 0 0,3 2 1 16,-1-6-1-16,1 8 0 15,-3-5 3-15,-2 4-4 16,2-4 2-16,-4 7-2 16,2-2 1-16,-6-1-2 15,-4 1 3-15,5-4 3 16,3 6-5-16,-1-2 3 15,0 1-2-15,3 1 3 0,-2 0-1 16,4 0-1-16,-5 0-2 16,5-1-3-16,-2 1 3 15,5-2 2 1,0 0-1-16,-3-2-2 0,5 1 2 15,-2 3 0-15,2-4 2 16,-3 4-1-16,-1 0 2 16,1-2-3-16,-4 5 1 15,0-1 0-15,0 9-4 16,2-13 5-16,3 4-4 15,-1-1 6-15,1 10-6 16,-3-11 2-16,5 11-1 16,-2-11 2-16,0 1-1 0,-5 10 2 15,-1-11-2 1,6 11-2-16,-5-8 3 15,9-1-1-15,-4 9 2 16,9-11-2-16,-2 2 0 0,8 9-2 16,2-15 2-16,-3 7 2 15,7 1-2-15,-6-2 1 16,4-1 0-16,-7 2 0 15,2 0 2-15,-4 8-3 16,-1-13 0-16,3 13-3 16,0-11 2-16,2 11 3 15,-2-8-2-15,0 8 0 16,0-10 3-16,-3 10-3 15,3 0 1-15,-7 0 2 16,-3 0-2-16,2 0-2 16,1 0-1-16,-3 0 3 15,5 10-2-15,2-10 1 0,3 8 0 16,0 0-2-16,5-8 4 15,-5 16-3-15,2-16 1 16,-2 12 0-16,5-12-2 16,-13 19 3-16,3-11 1 15,-2-8 0-15,-5 18-3 16,7-10 1-16,-3 1 2 15,-2-1-2-15,3 1 0 16,-8 0 2-16,5-1-3 16,-5 2-1-16,1-2 6 15,-6 3-3-15,0 1-3 16,1-1 3-16,-1 0-1 15,5 4-2-15,1-1 2 0,4 1 0 16,0 1-4-16,7 1 4 16,1 4 1-16,6-1 1 15,-4 3-1 1,0 1 1-16,0 0 1 0,-3 0-2 15,1 1 0-15,-6 2-2 16,-4-1 3-16,-3-4-4 16,-2 7 4-16,-2-4-4 15,-4 2 0-15,4-1 2 16,-3 0 0-16,-3 0 2 15,6-2-4-15,-1 3 1 16,3-4-2-16,-1 3 2 16,6 0 1-16,-5-4 2 0,2 6-2 15,-2-6-3 1,-3 1 5-16,1 1-1 15,-1 0-1-15,3 2 0 16,0 0-1-16,-1 3-1 0,-1-3 3 16,2 3 1-16,-1 0-3 15,4 2 1-15,-6-2 2 16,3 0 0-16,-3 3-1 15,1 5 2-15,4 5-1 16,-5 4 1-16,3 0 0 16,0 6 1-16,-3 3-2 15,0-1 1-15,1 3-1 16,-3-2-4-16,-5-3 2 15,2 6 0-15,-2-7-1 16,3 12 0-16,-3 0 2 16,5 4-3-16,0-2 2 15,-5 8 1-15,7-2-1 0,-7 2 1 16,-2-2 0-16,-3-8-1 15,-5 0-1-15,0 1 1 16,-4-7 0-16,-1-2 1 16,-4-1 2-16,2-2-6 15,0-3 6-15,2 3-4 16,0-6 1-16,-2 2-1 15,3-2 2-15,-1-2-3 16,-2-1 1-16,0-5 1 16,-2 5 1-16,2-9-1 15,-3 3 1-15,-4-5 2 16,2-1-3-16,-5 6 0 0,0-2 0 15,3 3-1-15,-1 2-1 16,4 2 2-16,-4 2 0 16,8-1-2-16,-10 4 1 15,5-5 0 1,-2-2 1-16,2 4 0 0,-2-6-1 15,-1-2 0-15,1 1 2 16,0 1-1-16,-1-1 4 16,1 0-3-16,-3 1-1 15,3 3 1-15,-3 4 1 16,3-2-3-16,-1 3 0 15,-2-1 0-15,3 2-2 16,0 0 4-16,2-2 0 0,-5 0 1 16,0-3-5-16,3 0 3 15,-3-2-1 1,0-2 1-16,3-1-3 15,-8 0 2-15,5-2-2 0,-2 0 0 16,-2-2 6-16,4 3-3 16,-5 3 0-16,3-1 0 15,-10 2 0-15,14 6-1 16,-6 1 0-16,-8 4 1 15,12-2-2-15,-2 2 2 16,-10 0 0-16,9 2 2 16,-9-5-1-16,10 5-2 15,-10-4 2-15,8 2-3 16,-8-2 1-16,0-1 0 15,9 0 0-15,-9-4-2 16,0 0 4-16,0-1 0 16,0 0-1-16,0 0 1 0,0 0-1 15,0 3-1-15,-12 4 2 16,12 2-2-16,-15-4 0 15,8 3 1-15,-3 1 1 16,3-6 0-16,-5-3 2 16,2-3-2-16,3-2-2 15,-5-6 3-15,4-1-1 16,-1-5 0-16,1 2-2 15,-2-2-1-15,1 3 2 16,1 0-1-16,-1-3 2 16,-1 5-2-16,-2 1 1 15,-1-1-1-15,-1 1 2 16,-3 2-2-16,0-1-1 0,0 3 4 15,-5 0-1-15,0-2 0 16,0 2 1-16,2-4-2 16,-4 0 0-16,4-3 0 15,1 0 0-15,-3-3-1 16,7 3 1-16,-4-1-3 15,2 0 3-15,-3 1 0 16,3 2 1-16,0-2 0 16,0 3 0-16,0-6 2 15,-5 3-3-15,7-3 1 16,15-26-1-16,-27 45 0 15,27-45 1-15,-36 41 0 16,36-41 0-16,-32 43-3 0,32-43 5 16,-34 45-3-16,34-45 0 15,-32 41 0 1,32-41 1-16,-24 36-2 15,24-36 3-15,-25 30 0 0,25-30 0 16,-17 26 0-16,17-26-1 16,-17 26 3-16,17-26-5 15,-19 26 1-15,19-26-2 16,-22 26 2-16,22-26-5 15,-20 25 6-15,20-25-2 16,-22 26-1-16,22-26 3 16,-22 27-1-16,22-27-2 15,-24 31 1-15,24-31 0 16,-25 28-1-16,25-28 1 15,-24 32 1-15,24-32 0 16,-24 26 2-16,24-26-1 16,-25 25 1-16,25-25-1 0,0 0 1 15,-34 33-2-15,34-33 0 16,0 0-2-16,-32 31 4 15,32-31-2-15,0 0-1 16,-29 29 1-16,29-29 0 16,0 0 0-16,-27 26 0 15,27-26 0-15,0 0-2 16,-27 29 2-16,27-29-1 15,0 0 3-15,-22 27-2 16,22-27 0-16,0 0 0 16,-19 32 0-16,19-32 0 15,-22 26-1-15,22-26 1 0,-22 26-2 16,22-26 4-16,-22 26 0 15,22-26 1-15,0 0 1 16,-32 26 0-16,32-26 0 16,0 0 0-16,0 0 0 15,0 0-2-15,0 0 0 16,0 0-3-16,0 0 2 15,0 0-1-15,0 0 1 16,-27 24 2-16,27-24-3 16,0 0 1-16,0 0 0 15,0 0 0-15,0 0-2 16,0 0 2-16,0 0-2 15,0 0 2-15,0 0-2 0,0 0-1 16,0 0 3-16,0 0-3 16,0 0 1-16,0 0-1 15,0 0 2 1,0 0-3-16,0 0 4 0,0 0 0 15,0 0-3-15,0 0 3 16,0 0-2-16,0 0 0 16,0 0 0-16,0 0 0 15,0 0-2-15,0 0 2 16,0 0 1-16,0 0 1 15,-9 24 0-15,9-24-1 16,0 0 3-16,0 0-4 16,0 0 1-16,0 0 0 0,0 0-2 15,0 0-1 1,0 0 3-16,0 0 0 15,0 0-2-15,0 0 3 16,0 0-2-16,0 0 0 0,0 0 1 16,0 0 0-16,0 0-1 15,0 0 1-15,0 0 0 16,0 0 1-16,0 0 1 15,0 25-1-15,0-25 2 16,0 0-4-16,0 0 1 16,0 0-1-16,0 0 0 15,0 0-1-15,0 0 3 16,0 0-2-16,0 0 0 15,0 0 2-15,0 0-2 16,0 0 1-16,0 0 0 16,0 0-1-16,0 0 1 15,0 0 1-15,0 0-3 0,0 0 3 16,0 28-1-16,0-28 0 15,0 0 1-15,0 0-1 16,0 0-3-16,0 0 1 16,0 0 2-16,0 0-3 15,0 28 3-15,0-28-1 16,0 0 3-16,0 0-2 15,0 0-1-15,0 32 3 16,0-32-3-16,0 0 0 16,0 0-2-16,0 29 2 15,0-29-3-15,0 0 5 16,0 0-1-16,0 35-4 15,0-35 6-15,0 0-2 0,0 33 0 16,0-33 1-16,0 26 0 16,0-26-3-16,0 29 3 15,0-29-1 1,0 35 1-16,0-35-1 0,0 28 1 15,0-28-1-15,0 32 0 16,0-32 0-16,0 34-1 16,0-34 1-16,0 32-2 15,0-32 3-15,-8 37-1 16,8-37 1-16,0 44 0 15,0-44 0-15,-12 44-1 16,12-44 0-16,-12 48 1 16,12-48-1-16,-7 45 3 0,7-45-5 15,-13 44 5 1,13-44-2-16,-7 40 0 15,7-40 3-15,-12 40-4 16,12-40 1-16,-15 46 0 0,6-20 1 16,1 3-2-16,-4-4 3 15,5 9 2-15,-5-8 0 16,-3 6 1-16,3 1 1 15,-3 1-3-15,0-2 2 16,3 2-2-16,-2-2 2 16,-4 0-3-16,4-1-2 15,-1-3 3-15,15-28 0 16,-32 48 1-16,32-48-1 15,-31 39-2-15,31-39 0 16,-30 37 0-16,30-37-1 16,-34 40-2-16,34-40 2 15,-34 40 1-15,34-40 1 0,-41 43 0 16,41-43-2-16,-47 40 4 15,47-40-4-15,-46 40 1 16,46-40-2-16,-46 39 0 16,21-22-3-16,25-17 4 15,-44 36-1-15,44-36-3 16,-39 41 4-16,39-41-1 15,-36 35 0-15,36-35 0 16,-27 31-1-16,27-31 0 16,-29 28 2-16,29-28-1 15,0 0 2-15,-39 38 0 16,39-38-2-16,-35 29 4 0,35-29-4 15,-36 34 1-15,36-34-2 16,-42 32 1-16,42-32-1 16,-39 27 1-16,39-27 0 15,-39 28-1-15,39-28 2 16,-34 20-2-16,34-20 2 15,-34 22-1-15,34-22 0 16,-39 23-1-16,39-23 2 16,-44 24-2-16,44-24 3 15,-46 26 0-15,19-15-1 16,27-11 2-16,-47 26-3 15,47-26 1-15,-48 23-2 16,48-23 1-16,-42 19-2 0,15-6 2 16,27-13-1-16,-36 19 2 15,36-19 0 1,-44 21-2-16,44-21 3 15,-37 20-2-15,37-20 1 0,-39 19-2 16,39-19 2-16,-41 21-5 16,41-21 5-16,-44 23 1 15,44-23-4-15,-42 22 6 16,42-22-4-16,-41 21-1 15,41-21 1-15,-44 18 0 16,44-18-1-16,-49 23 1 16,20-12 0-16,-1 0 1 15,-1 1 1-15,-1 2-1 16,0-3-1-16,-2 3 1 15,2-3 0-15,1 5-1 16,1-5 1-16,-1 0-4 16,4 2 3-16,-2-2 1 0,2 1 3 15,0-4-4-15,0 3-1 16,27-11 2-16,-46 18-1 15,19-11 0-15,0 8-2 16,27-15 1-16,-49 26-3 16,25-14 4-16,-3 2 2 15,-2 1-5-15,2 2 5 16,-2 0-5-16,2-6 4 15,0 5-2-15,27-16 1 16,-44 24-3-16,44-24 3 16,-41 21 1-16,41-21 1 15,-30 11-2-15,30-11 0 16,-29 15 0-16,29-15 1 0,0 0-1 15,-27 11 0-15,27-11 0 16,0 0-3-16,0 0 5 16,0 0 0-16,-27-8-62 15,27 8-67-15,-27-32-14 16,-7 6-4-16,-10 12 3 15,-26-15-11-15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8:38.5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4D93C5B-1CF2-4FD3-8C42-74FF19F18996}" emma:medium="tactile" emma:mode="ink">
          <msink:context xmlns:msink="http://schemas.microsoft.com/ink/2010/main" type="inkDrawing" rotatedBoundingBox="12483,8973 20226,4791 20338,4997 12595,9180" semanticType="callout" shapeName="Other">
            <msink:sourceLink direction="with" ref="{24398B78-38B6-4837-BA83-923AC446FF75}"/>
            <msink:sourceLink direction="with" ref="{7550D422-7E4D-4A75-BC55-B851DF884214}"/>
          </msink:context>
        </emma:interpretation>
      </emma:emma>
    </inkml:annotationXML>
    <inkml:trace contextRef="#ctx0" brushRef="#br0">0 4286 463 0,'0'0'155'0,"0"0"-21"16,19-26-91-1,13 5-43-15,22-10-15 16,9-6 2-16,18-15 8 16,14-9 3-16,17-11 2 0,12-11-2 15,20-9 3-15,15-16-2 16,9-10 3-16,18-7-2 15,16-4 3-15,11-6-1 16,11-2 0-16,15-4-1 16,10-2 0-16,2-1 0 15,10-6-2-15,10-2 1 16,5-4-1-16,2 5-2 15,0 1 3-15,-9 3 0 16,-1 7 2-16,-2 4-5 16,-10 10 1-16,-17 12-1 15,-12 7 2-15,-15 12-3 16,-19 8 2-16,-12 6-2 0,-23 8 1 15,-21 10 1-15,-17 8 4 16,-11 9-1-16,-23 7-3 16,-11 3 3-16,-9 2 0 15,-5 5-1-15,-5 1 0 16,3 2 0-16,-5-1-1 15,-1-1 3-15,-2 0-1 16,-2 4-2-16,3 1 2 16,-4 1-2-16,1-1 3 15,-5-1-3-15,-2 5 1 16,-3-1-1-16,-5-1 1 15,-3 2 1-15,-1-2 1 16,-30 21-2-16,44-30-1 0,-44 30 2 16,0 0-1-16,29-19 2 15,-29 19-3-15,0 0 2 16,0 0-2-1,0 0 2-15,0 0 0 0,0 0 0 16,0 0 0-16,27-25-2 16,-27 25 1-16,0 0-41 15,0-26-73-15,0 26-17 16,-44-10-2-16,7 10-4 15,-26 0-2-15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8:40.9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248FD79-F4BC-4EA0-A37C-78932223B111}" emma:medium="tactile" emma:mode="ink">
          <msink:context xmlns:msink="http://schemas.microsoft.com/ink/2010/main" type="writingRegion" rotatedBoundingBox="20620,4128 26904,4027 26926,5411 20642,5512"/>
        </emma:interpretation>
      </emma:emma>
    </inkml:annotationXML>
    <inkml:traceGroup>
      <inkml:annotationXML>
        <emma:emma xmlns:emma="http://www.w3.org/2003/04/emma" version="1.0">
          <emma:interpretation id="{2F0EF208-4929-4EC3-BEFB-542E86CB7BCC}" emma:medium="tactile" emma:mode="ink">
            <msink:context xmlns:msink="http://schemas.microsoft.com/ink/2010/main" type="paragraph" rotatedBoundingBox="20620,4128 26904,4027 26926,5411 20642,5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C0049-5538-4A6D-BE28-293A43EDB220}" emma:medium="tactile" emma:mode="ink">
              <msink:context xmlns:msink="http://schemas.microsoft.com/ink/2010/main" type="line" rotatedBoundingBox="20620,4128 26904,4027 26926,5411 20642,5512"/>
            </emma:interpretation>
          </emma:emma>
        </inkml:annotationXML>
        <inkml:traceGroup>
          <inkml:annotationXML>
            <emma:emma xmlns:emma="http://www.w3.org/2003/04/emma" version="1.0">
              <emma:interpretation id="{24398B78-38B6-4837-BA83-923AC446FF75}" emma:medium="tactile" emma:mode="ink">
                <msink:context xmlns:msink="http://schemas.microsoft.com/ink/2010/main" type="inkWord" rotatedBoundingBox="20620,4128 26904,4027 26926,5411 20642,5512">
                  <msink:destinationLink direction="with" ref="{54D93C5B-1CF2-4FD3-8C42-74FF19F18996}"/>
                </msink:context>
              </emma:interpretation>
              <emma:one-of disjunction-type="recognition" id="oneOf0">
                <emma:interpretation id="interp0" emma:lang="en-US" emma:confidence="1">
                  <emma:literal>thalamus</emma:literal>
                </emma:interpretation>
                <emma:interpretation id="interp1" emma:lang="en-US" emma:confidence="0">
                  <emma:literal>that amirs</emma:literal>
                </emma:interpretation>
                <emma:interpretation id="interp2" emma:lang="en-US" emma:confidence="0">
                  <emma:literal>That amirs</emma:literal>
                </emma:interpretation>
                <emma:interpretation id="interp3" emma:lang="en-US" emma:confidence="0">
                  <emma:literal>Thai amirs</emma:literal>
                </emma:interpretation>
                <emma:interpretation id="interp4" emma:lang="en-US" emma:confidence="0">
                  <emma:literal>Dhal amirs</emma:literal>
                </emma:interpretation>
              </emma:one-of>
            </emma:emma>
          </inkml:annotationXML>
          <inkml:trace contextRef="#ctx0" brushRef="#br0">75 413 377 0,'0'0'144'15,"-52"0"-2"-15,52 0-55 16,-24-13-49-16,24 13-29 16,0 0-7-16,17-27-6 15,10 9 3-15,12-11-4 16,5-8 1-16,14-5 2 15,8-5-2-15,5 0 1 16,-3 2-1-16,-2 4 7 16,-5 9-6-16,-12 10 5 15,-5 9 0-15,-15 13-1 16,-29 0 0-16,39 22-1 15,-27 6 1-15,-2 15 0 16,-3 12 2-16,6 8-2 0,-6 8 2 16,5 9-1-16,0 5-1 15,-4 7 1-15,1 1-1 16,-9-5-2-1,8 0-1-15,-8 3-1 0,0-4 1 16,0-3 0-16,-8-8 0 16,8-8 2-16,-14-12 0 15,14-6-1-15,-12-13 5 16,12-12-2-16,0-25-1 15,0 0 0-15,0 0 2 16,0 0-2-16,0 0 4 16,0-51-2-16,0 3-4 0,0-13 3 15,12-7-1-15,0-8 2 16,5-3-4-1,5 3 1-15,10 9-3 16,7 11 2-16,0 17 0 16,7 9 3-16,1 19-2 0,-1 11-3 15,-7 22 4-15,0 12-3 16,-15 13 2-16,1 9-3 15,-11 3 2-15,-4 4-4 16,-10 3 4-16,0-5 0 16,0-6 0-16,0-10 1 15,0-5-1-15,0-9 3 16,0-31 1-16,0 36-3 15,0-36-1-15,32 0-6 16,-32 0-40-16,56-26-30 16,-17 0-22-16,5-11-18 15,15 2-6-15,-6-17-7 0,11 3 1 16</inkml:trace>
          <inkml:trace contextRef="#ctx0" brushRef="#br0" timeOffset="-733.2013">484 421 158 0,'0'0'148'16,"-17"-37"-35"-16,17 37-13 16,-12-26-13-16,12 26-6 15,0 0-13-15,0 0-22 16,0 34-28-16,10 11-24 15,-10 13 3-15,0 20-3 16,12 11 5-16,-12 6-2 16,0 4 3-16,0 0-2 15,-10-10 0-15,10-11 2 0,0-12-3 16,-12-18 4-16,12-8-2 15,-10-17 0 1,10-23-2-16,-17 26 3 16,17-26-2-16,0 0 3 0,-22-38-2 15,22 2-9-15,-7-13-47 16,7-9-43-16,10-2-17 15,-10-14-13-15,27 5-4 16,-27-9-7-16</inkml:trace>
          <inkml:trace contextRef="#ctx0" brushRef="#br0" timeOffset="530.401">1858 713 445 0,'0'0'118'15,"-34"-11"-12"-15,34 11-26 16,-46 11-31-16,21 7-49 16,-4 8 0-16,0 6-1 15,-1 5-2-15,1 8 2 16,5 6-2-16,4-6 2 15,8-2 0-15,12-2 3 0,0-11-1 16,0-4 1-16,0-26 0 16,32 32-2-16,-32-32 1 15,39 0 0-15,-39 0 2 16,41-15-2-16,-41 15 2 15,44-46-3-15,-24 15 5 16,-1-6-2-16,1 0 0 16,-1 0-2-16,-2 5-2 15,-7 3 0-15,-10 29-2 16,15-36 0-16,-15 36-1 15,0 0 0-15,0 0-1 16,0 0 3-16,0 40-2 16,0-40 1-16,9 47 1 0,-9-15 0 15,15-1 4-15,-5 3-2 16,4 5 2-1,4-5-3-15,3-2 3 16,-6-2-1-16,5-5 0 0,-20-25 2 16,31 37-4-16,-31-37 3 15,34 13-3-15,-34-13 0 16,32-11-3-16,-32 11-29 15,34-46-41-15,-9 14-29 16,-11-13-22-16,8-2-11 16,-7-16-1-16,5 7-1 15</inkml:trace>
          <inkml:trace contextRef="#ctx0" brushRef="#br0" timeOffset="842.4015">2202 282 260 0,'-19'-40'142'0,"19"40"-19"16,-10-42-31-16,10 42-16 15,0 0-13-15,0 0-23 16,12 48-44-16,0 4 2 16,0 9-1-16,8 15 4 15,-3 8-4-15,3 8 2 16,1 5-4-16,4-3 3 15,-3-12 2-15,0-1 2 16,-5-15-1-16,0-12-1 16,-7-11 2-16,2-11 1 15,-12-32 0-15,12 26-4 16,-12-26-36-16,0 0-44 15,0 0-22-15,7-47-18 0,-7 47-11 16,0-34-3-16,0 34-5 16</inkml:trace>
          <inkml:trace contextRef="#ctx0" brushRef="#br0" timeOffset="1388.4025">2868 691 296 0,'22'-44'134'15,"-22"44"-26"-15,-12-34-13 16,12 34-8-16,0 0-25 16,-44-23-26-16,44 23-34 0,-41 19 0 15,41-19-2-15,-47 53 0 16,28-13-1-16,-1 6-1 15,6 3-4 1,1-1 1-16,13 1 3 0,-9 1-2 16,9-10 3-16,12-7-2 15,0 1 2-15,-12-34-3 16,32 33 5-16,-32-33-2 15,34 8 0-15,-34-8 2 16,32-22 0-16,-32 22 0 16,36-49-1-16,-14 14 3 15,-7-7-3-15,4-5 2 0,-4-1-2 16,2 4 0-1,-2 4 0-15,-8 2-2 16,3 13 2-16,-10 25-2 16,12-26 4-16,-12 26-4 0,0 0 1 15,7 29-2-15,-7-3 2 16,10 4 1-16,-3 0 1 15,5 5-3-15,3 2-1 16,0-1 4-16,4 3-2 16,-2-4 1-16,0-4-1 15,1-5 0-15,-1-1-2 16,-17-25-8-16,31 26-47 15,-31-26-32-15,34-11-19 16,-14-15-16-16,2-6-1 16,-5-20-5-16,10 1 1 15</inkml:trace>
          <inkml:trace contextRef="#ctx0" brushRef="#br0" timeOffset="2152.8038">3317 516 428 0,'0'0'125'16,"0"0"-17"-16,0 0-22 15,0 0-45-15,0 34-41 16,7-3-1-16,8 7 0 15,0 5 1-15,7 11 0 16,-5 2 1-16,2 1-4 16,-2 2 3-16,-2-3-3 15,-3-8 2-15,-2 0-2 16,-10-12 4-16,10-8-2 15,-10-28 1-15,0 31 1 16,0-31 1-16,0 0 3 0,0 0-1 16,0-36 2-16,0 4-3 15,-10-12 2-15,10-5-2 16,0-10 4-1,0 0-5-15,0-3-3 0,10 2 0 16,9-1 2-16,6 12-4 16,1 6 0-16,11 12 0 15,0 8-3-15,-1 10 5 16,3 13 0-16,-2 0-1 15,-5 11 0-15,-1 8 0 16,-1 10 0-16,-6 3 2 16,0 6-2-16,-7 1-1 15,1 5-1-15,-6-5 2 0,-5 4 1 16,-7-6 0-1,10-1-1-15,-10-5 1 16,0-5 0-16,0-26 4 16,0 36-2-16,0-36 2 0,0 0-2 15,0 0 3-15,0 0 4 16,0 0 0-16,0-27 1 15,0-2-5-15,0-10 3 16,0-6-5-16,12-6 2 16,-5-1-3-16,6-3-3 15,4 7-4-15,5 4 3 16,4 7-3-16,6 11-1 15,-3 12 4-15,6 14-1 16,-4 0 2-16,1 18-1 16,0 4 1-16,-5 10-2 15,-3 5 4-15,0 3-2 16,-4 4-1-16,-3-2 0 0,-2-1-2 15,-8-4 3-15,3-5 0 16,-10-3 1-16,0-29 0 16,14 37 1-16,-14-37-20 15,0 0-43-15,0 0-27 16,0 0-17-16,20-35-6 15,-20 1-4-15,10 3 5 16,-10-13-2-16</inkml:trace>
          <inkml:trace contextRef="#ctx0" brushRef="#br0" timeOffset="2620.8046">4544 466 408 0,'0'0'107'16,"35"-22"-6"-16,-35 22-21 0,31 11-20 16,-31-11-39-16,32 50-23 15,-17-13-2-15,-3 5-2 16,2 8 3-1,4 3-2-15,-1-2 6 0,0 2-1 16,0-10 2-16,2-6 1 16,3-4 2-16,-22-33-1 15,39 34 3-15,-39-34-2 16,37 0-2-16,-37 0 2 15,39-34 0-15,-24 5 0 16,2-1-3-16,0-7 1 16,2-3-3-16,1-5 2 0,2 1-1 15,0 1-1-15,-3 4-3 16,6 0-2-1,-8 13 2-15,-17 26 0 16,31-34-2-16,-31 34-3 0,0 0 1 16,0 0 0-16,27 18 3 15,-27-18 1-15,17 42-1 16,-2-16 0-16,-3 3 1 15,10 1 4-15,0 0 0 16,2 2 0-16,3-3-1 16,-5-2 1-16,5-5 2 15,-27-22-2-15,51 32-1 16,-24-24-55-16,2-8-41 15,3-11-28-15,5 11-9 16,-6-29-5-16,16 11 0 16</inkml:trace>
          <inkml:trace contextRef="#ctx0" brushRef="#br0" timeOffset="3026.4053">6282 280 458 0,'-64'15'144'0,"25"7"-1"16,-17 4-104-16,5-3-41 16,-5 3 1-16,4-5 1 15,8-2-3-15,13-3 1 16,31-16 0-16,-25 32-1 15,25-32-1-15,22 38 3 0,8-14-3 16,4 7 2-16,5 5 1 16,2 5 3-16,6 6-1 15,-3 1-1-15,-5 1 0 16,-8 1-5-16,-9-2 6 15,-14-2-4-15,-8 0 1 16,-20-2-2-16,-12-7 3 16,-4-3 1-16,-11-9 2 15,-4-5 2-15,-7-20-2 16,1 0 0-16,1 0-88 15,-2-29-47-15,21 13-6 16,-9-21-3-16,46 37-7 16,-54-63 40-16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7:17.6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45247FF-F9F0-4CE3-BAFD-E4DC987F8B5A}" emma:medium="tactile" emma:mode="ink">
          <msink:context xmlns:msink="http://schemas.microsoft.com/ink/2010/main" type="inkDrawing" rotatedBoundingBox="12247,5838 14302,5837 14303,6159 12247,6161" semanticType="callout" shapeName="Other">
            <msink:sourceLink direction="with" ref="{46FBC6A7-464C-429E-B213-50735524CDE3}"/>
          </msink:context>
        </emma:interpretation>
      </emma:emma>
    </inkml:annotationXML>
    <inkml:trace contextRef="#ctx0" brushRef="#br0">-4231-3261 6 0,'0'0'52'15,"0"0"-49"-15,20-29-4 16,9 8 14-16,5 2 13 16,10-11 22-16,7 11 14 15,3-16 7-15,10 7 0 16,1-7 6-16,11 6 7 15,2 6-13-15,-2-3-12 16,4 12-16-16,-7-1-6 16,8 15-9-16,-5 0-4 15,2 15-3-15,-3 2-20 16,3 6 4-16,1 6 0 15,-4 3 0-15,6-1-2 16,-3-1 0-16,-3-2 1 0,-1-6-2 16,-9-7 3-16,-1-15-24 15,-3 0-46-15,-5-8-31 16,-7-19-21-16,9 7-18 15,-11-23-2-15,14 9-4 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8:13.221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F43D6572-6EE9-4052-B783-4D757E7AC45A}" emma:medium="tactile" emma:mode="ink">
          <msink:context xmlns:msink="http://schemas.microsoft.com/ink/2010/main" type="writingRegion" rotatedBoundingBox="12360,10245 10647,12241 9766,11485 11479,9489">
            <msink:destinationLink direction="with" ref="{0226806B-CFF4-44EE-87BD-7319CBA3001C}"/>
            <msink:destinationLink direction="with" ref="{F9141711-D8F3-443B-B67B-97E4B31E4BE7}"/>
            <msink:destinationLink direction="with" ref="{BB193B8B-24F0-4571-9B9C-918E9C0D0E3A}"/>
          </msink:context>
        </emma:interpretation>
      </emma:emma>
    </inkml:annotationXML>
    <inkml:traceGroup>
      <inkml:annotationXML>
        <emma:emma xmlns:emma="http://www.w3.org/2003/04/emma" version="1.0">
          <emma:interpretation id="{352D5B10-9F5F-4F41-A20E-E14DFC656518}" emma:medium="tactile" emma:mode="ink">
            <msink:context xmlns:msink="http://schemas.microsoft.com/ink/2010/main" type="paragraph" rotatedBoundingBox="12360,10245 10647,12241 9766,11485 11479,9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7D9261-4B1E-40EE-A938-3F902D8A4C18}" emma:medium="tactile" emma:mode="ink">
              <msink:context xmlns:msink="http://schemas.microsoft.com/ink/2010/main" type="line" rotatedBoundingBox="12360,10245 10647,12241 9766,11485 11479,9489"/>
            </emma:interpretation>
          </emma:emma>
        </inkml:annotationXML>
        <inkml:traceGroup>
          <inkml:annotationXML>
            <emma:emma xmlns:emma="http://www.w3.org/2003/04/emma" version="1.0">
              <emma:interpretation id="{4CDB0B5F-6D64-4977-BBF3-C63236C97FB7}" emma:medium="tactile" emma:mode="ink">
                <msink:context xmlns:msink="http://schemas.microsoft.com/ink/2010/main" type="inkWord" rotatedBoundingBox="12360,10245 10647,12241 9766,11485 11479,9489">
                  <msink:destinationLink direction="with" ref="{9323B823-128E-4B37-B04E-8BB905037357}"/>
                </msink:context>
              </emma:interpretation>
              <emma:one-of disjunction-type="recognition" id="oneOf0">
                <emma:interpretation id="interp0" emma:lang="en-US" emma:confidence="0">
                  <emma:literal>woof</emma:literal>
                </emma:interpretation>
                <emma:interpretation id="interp1" emma:lang="en-US" emma:confidence="0">
                  <emma:literal>is-no.</emma:literal>
                </emma:interpretation>
                <emma:interpretation id="interp2" emma:lang="en-US" emma:confidence="0">
                  <emma:literal>oh-no</emma:literal>
                </emma:interpretation>
                <emma:interpretation id="interp3" emma:lang="en-US" emma:confidence="0">
                  <emma:literal>old-no.</emma:literal>
                </emma:interpretation>
                <emma:interpretation id="interp4" emma:lang="en-US" emma:confidence="0">
                  <emma:literal>oh-no.</emma:literal>
                </emma:interpretation>
              </emma:one-of>
            </emma:emma>
          </inkml:annotationXML>
          <inkml:trace contextRef="#ctx0" brushRef="#br0">-5163 258 134 0,'0'0'54'0,"0"0"3"16,0 0-3-16,0 0 1 16,0 0-5-16,0 0-5 15,0 0-3-15,0 28 8 0,0-28-2 16,0 0-3-16,-17 32-7 15,17-32-5-15,0 0-4 16,-22 37-6-16,22-37-5 16,0 0-13-16,-14 29-3 15,14-29-2-15,0 0 2 16,-15 30-2-16,15-30 2 15,0 0-1-15,-17 25-2 16,17-25 3-16,0 0-2 16,-17 34 1-16,17-34-1 15,0 0 3-15,-22 25-4 16,22-25 2-16,0 0 0 15,0 0-2-15,-15 27 3 0,15-27-2 16,0 0 1-16,0 0-1 16,0 0 1-16,-12 29-2 15,12-29 1 1,0 0 0-16,0 0 1 0,-19 30-1 15,19-30-1-15,0 0 1 16,0 0 0-16,-18 30 2 16,18-30-2-16,0 0 1 15,0 0-1-15,0 0 2 16,-26 32-2-16,26-32 0 15,0 0 1-15,-22 29-3 16,22-29 2-16,0 0-1 16,-17 29 1-16,17-29-2 0,0 0 3 15,0 0-1 1,-20 24 1-16,20-24 1 15,0 0-3-15,0 0 2 16,-22 28 0-16,22-28 0 0,0 0-2 16,-22 30 0-16,22-30-1 15,0 0 2-15,0 0-1 16,-19 29 1-16,19-29-1 15,0 0-1-15,0 0 3 16,0 0-2-16,-13 31 0 16,13-31 2-16,0 0-1 15,-14 27-2-15,14-27 4 16,0 0-2-16,-17 26 1 15,17-26-1-15,0 0 1 16,-15 26-2-16,15-26 0 16,0 0 1-16,0 0-2 15,0 0 3-15,-17 26-2 0,17-26 2 16,0 0-1-16,0 0-2 15,0 0 2-15,-15 24-1 16,15-24 3-16,0 0-3 16,0 0 1-16,0 0-3 15,0 0 5-15,0 0 0 16,-9 27-1-16,9-27 0 15,0 0-3-15,0 0 4 16,0 0-3-16,-25 26 3 16,25-26-4-16,0 0 2 15,-17 26-1-15,17-26 2 16,0 0 0-16,-19 26-2 0,19-26 2 15,0 0-3-15,-25 29 4 16,25-29-4-16,0 0 2 16,-22 31-3-16,22-31 4 15,0 0-1-15,-22 36-1 16,22-36 1-16,0 0-3 15,-19 30 4-15,19-30-2 16,0 0 2-16,-12 26-3 16,12-26 2-16,0 0 0 15,0 0 1-15,-15 26-1 16,15-26-2-16,0 0 3 15,0 0-4-15,-10 32 5 16,10-32-4-16,0 0 1 0,0 0-3 16,0 0 6-16,0 31-4 15,0-31 4 1,0 0-2-16,0 26-1 16,0-26 1-16,0 0-1 0,0 31 4 15,0-31-5-15,0 0 2 16,0 28-3-16,0-28 3 15,0 0-1-15,10 29-1 16,-10-29 1-16,0 0-4 16,10 32 5-16,-10-32 0 15,0 0-2-15,0 0-1 16,12 31 2-16,-12-31 0 15,0 0 4-15,0 0-3 16,0 0 0-16,0 0-1 16,12 26 1-16,-12-26 1 15,0 0-3-15,0 0 2 16,0 0-3-16,0 0 3 0,0 0-1 15,0 0 0-15,0 0 1 16,0 0-1-16,0 0 1 16,0 0 0-16,0 0 0 15,0 0-2-15,0 0 1 16,0 0 0-16,0 0 2 15,0 0-2-15,0 0 0 16,0 0 2-16,0 0-1 16,0 0 4-16,0 0-4 15,0 0 2-15,0 0-4 16,0 0 3-16,0 0 0 15,0 0-1-15,0 0 1 16,0 0-4-16,0 0 4 0,0 0-2 16,0 0 0-16,0 0-1 15,0 0 2-15,0 0 0 16,0 0 0-16,0 0 1 15,0 0-3-15,15 28 2 16,-15-28 0-16,0 0 2 16,0 0-1-16,0 0-2 15,0 0-1-15,0 0 2 16,0 0 1-16,0 0 3 15,0 0-4-15,0 0 1 16,0 0-1-16,0 0 0 16,0 0 0-16,0 0-2 15,0 0 2-15,0 0-4 0,0 0 5 16,0 0-3-16,0 0 2 15,0 0 0 1,0 0 0-16,0 0 2 16,0 0-2-16,0 0 0 0,0 0-1 15,0 0 1-15,0 0-2 16,0 0 4-16,0 0-2 15,0 0-3-15,17 25 4 16,-17-25-1-16,0 0 2 16,0 0-3-16,0 0 1 15,0 0-2-15,0 0 1 16,0 0 0-16,0 0-2 0,0 0 2 15,0 0-3 1,0 0 3-16,0 0 1 16,24 11-2-16,-24-11 1 15,0 0 0-15,0 0 1 16,0 0 2-16,0 0 0 0,0 0-2 15,0 0 0-15,0 0 0 16,0 0 1-16,0 0-1 16,0 0 1-16,27 0-4 15,-27 0 2-15,0 0 0 16,0 0 0-16,0 0 1 15,0 0-3-15,27 12 2 16,-27-12 0-16,0 0 1 16,0 0-1-16,0 0 1 15,0 0-1-15,0 0 3 16,24 8-1-16,-24-8-1 15,0 0 2-15,0 0-2 0,0 0 3 16,0 0-3-16,0 0 1 16,27 8-3-16,-27-8 3 15,0 0-1-15,0 0 1 16,0 0-2-16,0 0-3 15,0 0 5-15,0 0-2 16,0 0 2-16,27 9-2 16,-27-9 1-16,0 0-3 15,0 0 5-15,0 0-3 16,0 0 1-16,27 9-1 15,-27-9 1-15,0 0 2 16,0 0-3-16,0 0 1 16,27 0-2-16,-27 0 3 0,0 0-1 15,0 0 2-15,0 0-3 16,0 0-2-16,0 0 3 15,0 0 1 1,29 0-1-16,-29 0-1 0,0 0 0 16,0 0-1-16,29-12 3 15,-29 12 0-15,0 0 0 16,32-8-2-16,-32 8 1 15,0 0 2-15,32-9-2 16,-32 9-1-16,0 0 0 16,26 0 1-16,-26 0-1 15,0 0 3-15,0 0-3 16,32-17 0-16,-32 17 2 0,0 0-2 15,0 0 3 1,37 0-2-16,-37 0 0 16,0 0-2-16,31 0 2 15,-31 0-1-15,32 0 3 0,-32 0-1 16,27-11-4-16,-27 11 4 15,27 0-2-15,-27 0 1 16,0 0 0-16,32-11 1 16,-32 11-4-16,26 0 4 15,-26 0-1-15,27-10-2 16,-27 10 3-16,42 0-2 15,-42 0 4-15,46-14-4 16,-46 14 1-16,46-12-2 16,-46 12 3-16,42-19-2 15,-42 19 3-15,41-18-2 16,-41 18-2-16,32-17 3 15,-32 17-2-15,27-11 1 0,-27 11 0 16,0 0 0-16,24-12-2 16,-24 12 2-16,0 0 1 15,0 0-2-15,32-8 1 16,-32 8 0-16,0 0 1 15,27-11-1-15,-27 11 0 16,0 0 1-16,24-15 0 16,-24 15-1-16,0 0 2 15,0 0-1-15,27-24-1 16,-27 24 3-16,0 0-2 15,0 0 0-15,20-31-1 16,-20 31-1-16,0 0 0 16,17-29 2-16,-17 29-1 0,0 0-2 15,27-37 2-15,-27 37-1 16,0 0 3-16,31-32-2 15,-31 32 0 1,0 0-2-16,34-26 2 0,-34 26 0 16,0 0 1-16,27-23-3 15,-27 23 2-15,0 0 0 16,25-23 0-16,-25 23 2 15,0 0-3-15,27-28 1 16,-27 28-1-16,0 0 2 16,24-29-2-16,-24 29 3 15,0 0-1-15,22-27-3 16,-22 27 3-16,0 0-1 0,0 0-1 15,19-28 0 1,-19 28 2-16,0 0-1 16,25-24 1-16,-25 24-1 15,0 0-1-15,29-30 2 0,-29 30-1 16,0 0 4-16,27-26-4 15,-27 26-2-15,0 0 1 16,0 0 2-16,27-24 0 16,-27 24 2-16,0 0-3 15,0 0-3-15,27-27 2 16,-27 27 1-16,0 0 0 15,0 0-1-15,19-26 1 16,-19 26-3-16,0 0 4 16,0 0-2-16,0 0 2 15,0 0-1-15,0 0-1 16,0 0 4-16,22-26-3 0,-22 26 0 15,0 0-1-15,0 0 2 16,0 0-2-16,0 0 3 16,0 0-2-16,0 0-2 15,0 0 2-15,0 0-1 16,0 0 1-16,0 0 0 15,0 0 0-15,0 0-2 16,0 0 3-16,0 0-1 16,0 0 3-16,0-26-2 15,0 26-1-15,0 0 0 16,0 0 0-16,0 0 0 15,0 0 0-15,-29-14 0 16,29 14-2-16,0 0 3 0,-25 0 1 16,25 0-2-16,0 0 2 15,0 0-1-15,-34-13 4 16,34 13-3-16,0 0 2 15,0 0-3-15,-34 0 2 16,34 0 0-16,0 0 2 16,-37 16-1-16,37-16-6 15,-24 0 3-15,24 0-2 16,0 0 0-16,-29 0 0 15,29 0 0-15,0 0-4 16,-29 0 5-16,29 0-1 16,0 0 1-16,-32 8 1 15,32-8-1-15,-27 0 1 0,27 0-2 16,-24 0 1-16,24 0-1 15,-27 0 1 1,27 0-2-16,-25-8 3 16,25 8-1-16,0 0-2 0,-36 0 2 15,36 0 0-15,0 0 0 16,-32-13-2-16,32 13 2 15,0 0-3-15,-32-8 3 16,32 8-1-16,0 0 0 16,0 0 0-16,-31-11-1 15,31 11 3-15,0 0-2 16,0 0 1-16,-32-15-1 15,32 15 2-15,0 0-1 16,0 0 1-16,-27-8-1 16,27 8-1-16,0 0 2 15,0 0-3-15,-27-9 1 16,27 9 0-16,0 0 0 0,0 0-2 15,0 0 6-15,0 0-4 16,0 0 2-16,0 0 0 16,-29-19-2-16,29 19 4 15,0 0-2-15,0 0 0 16,0 0-3-16,0 0 2 15,-24-25-3-15,24 25 5 16,0 0-2-16,0 0-2 16,0 0 1-16,0 0 0 15,0 0 1-15,-30-23 0 16,30 23 0-16,0 0-1 15,0 0 1-15,0 0 0 16,0 0 2-16,0 0-2 0,-31-27 0 16,31 27 2-16,0 0-2 15,0 0-1-15,-30-21 1 16,30 21 0-16,0 0-3 15,0 0 3-15,-29-22 1 16,29 22-2-16,0 0 2 16,0 0-1-16,0 0 3 15,-29-25-4-15,29 25 1 16,0 0-1-16,0 0 1 15,0 0-1-15,0 0 3 16,0 0-1-16,-25-24-5 16,25 24 8-16,0 0-3 15,0 0-1-15,-12-29 0 0,12 29 0 16,0 0-3-16,0 0 4 15,-22-26-1 1,22 26 0-16,0 0 1 16,0 0 0-16,-27-29 1 0,27 29-2 15,0 0 0-15,0 0-1 16,0 0 1-16,0 0-3 15,0 0 3-15,0 0 0 16,0 0-3-16,0 0 3 16,0 0 0-16,-27-15 0 15,27 15-1-15,0 0 2 16,0 0-3-16,0 0 2 0,0 0 1 15,0 0 2 1,0 0-1-16,0 0-3 16,0 0 1-16,0 0-1 15,0 0 1-15,0 0-2 0,0 0 1 16,0 0-3-16,0 0 4 15,0 0 0-15,0 0-1 16,0 0 3-16,0 0-2 16,0 0 2-16,0 0-1 15,0 0 0-15,0 0-2 16,0 0 2-16,0 0-1 15,0 0 1-15,0 0 0 16,0 0-3-16,15 30 4 16,-15-30-1-16,0 0-1 15,27 22 0-15,-27-22 0 16,0 0-2-16,29 23 3 15,-29-23-1-15,0 0-2 0,27 20 2 16,-27-20 0-16,0 0 0 16,0 0 0-16,37 23-1 15,-37-23 0-15,0 0 0 16,26 15 1-16,-26-15-1 15,0 0 0-15,37 15 0 16,-37-15 0-16,0 0 1 16,34 11 0-16,-34-11-1 15,0 0 1-15,25 8-1 16,-25-8 3-16,0 0 0 15,0 0 2-15,0 0-2 16,29 20 0-16,-29-20-2 16,0 0 1-16,0 0-2 0,34 20-1 15,-34-20 1-15,0 0-2 16,37 11 2-1,-37-11 1-15,0 0 0 16,27 14 0-16,-27-14 1 0,0 0-1 16,0 0-1-16,29 15 0 15,-29-15-1-15,0 0 0 16,0 0 2-16,29 10 3 15,-29-10-4-15,0 0 2 16,0 0 2-16,29 11-2 16,-29-11 0-16,0 0 0 15,0 0 0-15,0 0-3 16,25 17 4-16,-25-17-2 0,0 0-2 15,0 0 2 1,31 11 2-16,-31-11-1 16,0 0-2-16,30 0 0 15,-30 0 0-15,0 0 0 0,29 14 1 16,-29-14 2-16,0 0-3 15,27 0 0-15,-27 0 0 16,0 0 1-16,0 0-1 16,27 12 0-16,-27-12 1 15,0 0-3-15,0 0 2 16,31 0 0-16,-31 0 4 15,0 0-3-15,30 9 0 16,-30-9 0-16,0 0 0 16,31 0 0-16,-31 0-1 15,0 0 1-15,35 8-4 16,-35-8 6-16,0 0-3 15,29 0 2-15,-29 0-1 0,0 0-1 16,29 0 1-16,-29 0 0 16,0 0 0-16,29-8-2 15,-29 8 3-15,25 0-1 16,-25 0 2-16,29-9 0 15,-29 9-2-15,29 0 4 16,-29 0-4-16,30-13 0 16,-30 13-1-16,0 0 0 15,31-10-2-15,-31 10 3 16,0 0 0-16,0 0-3 15,0 0 5-15,0 0-1 16,0 0 1-16,0 0 0 16,0 0 0-16,0 0-1 0,0 0 1 15,0 0 1-15,0 0 1 16,0 0-1-16,0 0 2 15,0 0 1 1,0 26-2-16,0-26 2 0,0 0 0 16,0 0-1-16,-26 25-4 15,26-25 3-15,-32 20-3 16,32-20-2-16,-34 25 5 15,34-25-7-15,-37 22 1 16,37-22 1-16,-29 21 1 16,29-21-2-16,0 0 1 15,-34 30 1-15,34-30 0 0,0 0 2 16,-39 30-2-16,39-30 1 15,-25 17 0 1,25-17-1-16,-27 17 1 16,27-17-1-16,0 0-3 15,-34 25 4-15,34-25-1 0,0 0 1 16,-29 26-2-16,29-26 1 15,0 0 0-15,-32 18-1 16,32-18 0-16,0 0 0 16,-29 17 0-16,29-17-2 15,0 0 4-15,-24 15 0 16,24-15-3-16,0 0 5 15,0 0-2-15,0 0-2 16,-30 23 4-16,30-23-3 16,0 0-1-16,0 0 1 15,0 0 0-15,-27 29 2 16,27-29-1-16,0 0 0 0,0 0 0 15,-24 22-1-15,24-22 0 16,0 0 0-16,0 0 0 16,-29 26-3-16,29-26 2 15,0 0 2-15,-27 23-4 16,27-23 7-16,0 0-5 15,-25 21 1-15,25-21-2 16,0 0 4-16,0 0-3 16,-29 22 2-16,29-22-2 15,0 0-1-15,-24 29 3 16,24-29-1-16,0 0 3 15,-25 23-6-15,25-23 2 16,0 0-1-16,-31 23 0 0,31-23 0 16,0 0 0-16,-27 11 2 15,27-11-2-15,0 0 2 16,0 0 0-16,-29 14-1 15,29-14 1-15,0 0-1 16,0 0 1-16,-27 7-1 16,27-7-2-16,0 0 4 15,0 0-1-15,-32 8-1 16,32-8 3-16,0 0-2 15,-27 0 0-15,27 0 0 16,0 0 0-16,-27 11-1 16,27-11 1-16,0 0 1 15,-24 10 0-15,24-10-1 0,0 0 0 16,0 0-1-16,-27 0 1 15,27 0-1 1,0 0 1-16,0 0-1 16,0 0-2-16,-34 11 5 0,34-11-2 15,0 0 1-15,0 0 0 16,-32 15-1-16,32-15-2 15,0 0 1-15,0 0-1 16,0 0-1-16,-29 0 3 16,29 0-1-16,0 0 2 15,0 0 1-15,-29 11 0 16,29-11-1-16,0 0-1 15,-32 8 0-15,32-8 0 16,0 0-1-16,-24 0-2 16,24 0 3-16,0 0-2 15,0 0 3-15,0 0 1 16,-30 0-2-16,30 0 1 0,0 0 0 15,0 0-1-15,-31 8 1 16,31-8-1-16,0 0 0 16,0 0 0-16,-30 0-1 15,30 0 1-15,0 0 2 16,0 0-1-16,0 0-2 15,-29 10 1-15,29-10 0 16,0 0-1-16,0 0 3 16,-24 0-2-16,24 0-2 15,0 0 3-15,0 0-1 16,0 0-2-16,-27 7 1 15,27-7-1-15,0 0 1 16,0 0 0-16,0 0 1 0,-27 0-2 16,27 0 3-16,0 0-1 15,0 0 3-15,0 0-3 16,-32 0 0-16,32 0-1 15,0 0 1-15,0 0-1 16,0 0 1-16,-24 0 1 16,24 0 0-16,0 0-1 15,0 0 1-15,-27 9 0 16,27-9-1-16,0 0 0 15,0 0 0-15,-32 0-1 16,32 0-1-16,0 0 2 16,0 0 0-16,0 0-1 0,-27 0 4 15,27 0-1-15,0 0-1 16,0 0 0-1,0 0-2-15,0 0 0 16,0 0 1-16,0 0 0 16,-24 0-1-16,24 0-1 0,0 0 0 15,0 0 2-15,0 0-1 16,0 0-1-16,0 0 1 15,0 0 0-15,0 0-2 16,0 0 3-16,-27-16 0 16,27 16-1-16,0 0 1 15,0 0 0-15,0 0-1 16,0 0 1-16,0-32-1 0,0 32 0 15,0 0 1 1,0 0-1-16,0-29 3 16,0 29 0-16,0 0-1 15,17-31 2-15,-17 31-3 0,15-26-1 16,-15 26 1-16,19-32 2 15,-19 32-4-15,20-34 4 16,-20 34-2-16,19-32 1 16,-19 32 1-16,20-29 0 15,-20 29-2-15,0 0-1 16,27-34 0-16,-27 34 0 15,0 0 1-15,24-31-3 16,-24 31 4-16,0 0 0 16,22-25-1-16,-22 25 3 15,0 0-3-15,17-28-1 16,-17 28 1-16,0 0-1 15,17-31 0-15,-17 31 1 0,10-26 0 16,-10 26 0-16,15-29 1 16,-15 29-1-16,14-32-1 15,-14 32 1-15,17-26-1 16,-17 26 0-16,18-29 1 15,-18 29-2-15,14-24 1 16,-14 24 1-16,0 0 1 16,22-39 1-16,-22 39-3 15,0 0 1-15,17-34 0 16,-17 34 0-16,0 0-2 15,15-32 3-15,-15 32-1 16,0-24 0-16,0 24 1 16,0 0 0-16,10-39-2 0,-10 39 1 15,0-29-1-15,0 29 1 16,9-31-1-16,-9 31-2 15,8-29 3 1,-8 29-1-16,0 0 0 0,26-37 3 16,-26 37-3-16,0 0 0 15,25-26 1-15,-25 26 0 16,0 0-2-16,0 0 3 15,0 0-1-15,0 0 1 16,0 0 3-16,0 0 2 16,0 0-1-16,0 0 0 15,0 0 1-15,-27 26 1 16,27-26-1-16,-27 32-1 0,27-32-2 15,-29 39-1 1,12-13 2-16,0 1-2 16,0-1-2-16,-3 0 0 15,3 0-1-15,-2-2 0 0,4 3 1 16,15-27-1-16,-29 43-2 15,29-43 3-15,-27 38 0 16,27-38 0-16,-22 31 4 16,22-31-4-16,-20 32-1 15,20-32 2-15,-26 31-2 16,26-31 1-16,-27 32 0 15,27-32 0-15,-25 31 0 16,25-31 0-16,-27 29 0 16,27-29-1-16,-22 29 2 15,22-29-3-15,-19 29 2 16,19-29-1-16,-20 25-1 15,20-25 1-15,-14 26 2 0,14-26 1 16,0 0 0-16,-25 38-3 16,25-38 2-16,-14 26-1 15,14-26-1-15,-15 25 0 16,15-25 0-16,-15 25-3 15,15-25 2-15,0 0 1 16,0 0-2-16,-17 27 1 16,17-27-2-16,0 0 0 15,0 0 2-15,0 0-1 16,0 0 0-16,0 0 1 15,0 0 1-15,0 0 0 16,0 0 1-16,0 0-2 16,0 0-2-16,0 0 1 0,0 0 0 15,0 0 0-15,0 0 1 16,27 21-2-16,-27-21 3 15,0 0 1 1,0 0 0-16,32 0 1 0,-32 0-1 16,24-14 0-16,-24 14-1 15,32-18 1-15,-32 18-2 16,44-34 2-16,-20 16 0 15,3-8 3-15,3 0-4 16,-1-6 3-16,0 3-3 16,3-5 3-16,-8 5-3 15,3 3 1-15,-3 1-1 0,-2-2-1 16,-22 27 3-16,37-45-1 15,-37 45-1 1,32-43 2-16,-32 43-1 16,29-44 0-16,-29 44-1 0,24-37 0 15,-24 37 0-15,22-31 0 16,-22 31 1-16,0 0 1 15,22-36 0-15,-22 36-1 16,0 0 0-16,20-25 1 16,-20 25-1-16,0 0 0 15,19-26-1-15,-19 26-1 16,0 0 2-16,0 0 1 15,0 0-1-15,0 0 2 16,25-22-2-16,-25 22 0 16,0 0 0-16,27-15-1 15,-27 15 0-15,24-14 0 16,-24 14 1-16,27-18-1 0,-27 18 2 15,0 0-1-15,32-13 0 16,-32 13 0-16,0 0-1 16,0 0 1-16,0 0 0 15,0 0-1-15,0 0 0 16,0 0 1-16,0 0 2 15,0 0 1-15,0 0-3 16,0 0 0-16,0 0-1 16,0 0 1-16,0 0 0 15,26-10-1-15,-26 10 0 16,0 0 0-16,0 0 2 15,0 0-1-15,0 0 0 16,0 0 0-16,0 0-1 0,0 0 1 16,0 0 0-16,0 0 0 15,0 0 1-15,0 0 2 16,0 0 4-16,0 0 0 15,0 0-1-15,0 25-2 16,0-25 3-16,0 34-3 16,0-34-1-16,-17 43 1 15,8-17-4-15,-4-2 0 16,-4 8 3-16,3-6-1 15,-3 6-2-15,2-6 1 16,-5 3 0-16,20-29-1 16,-29 46 1-16,29-46-1 15,-24 40-1-15,24-40 1 0,-37 34 4 16,37-34-1-16,-32 32-2 15,32-32-2 1,-31 29 1-16,31-29-1 16,-25 23 1-16,25-23-1 0,0 0-2 15,-27 32-1-15,27-32 4 16,0 0 3-16,0 0-1 15,-31 31-3-15,31-31 1 16,0 0-1-16,-25 35 0 16,25-35 1-16,0 0 0 15,-31 37-3-15,31-37 2 16,-22 26 2-16,22-26-1 15,0 0-1-15,0 0 0 16,-27 31 0-16,27-31 1 16,0 0-1-16,-22 26-1 15,22-26 1-15,0 0 2 16,0 0 1-16,-22 32-3 0,22-32 0 15,0 0-2-15,0 0 1 16,0 0-2-16,0 0 1 16,0 0-1-16,0 0-1 15,0 0 4-15,0 0-2 16,0 0 1-16,0 0-1 15,0 0 2-15,0 0-1 16,0 0 1-16,0 0 0 16,0-26-1-16,0 26 2 15,0 0-1-15,24-29 4 16,-24 29-1-16,30-29-1 15,-30 29-2-15,39-37 1 16,-39 37-1-16,41-40 2 0,-41 40-2 16,46-44 1-16,-46 44-2 15,49-37 3-15,-49 37-1 16,47-31 1-16,-47 31-2 15,46-32 0-15,-19 21 1 16,-27 11-2-16,46-29 1 16,-46 29 0-16,39-28 0 15,-39 28 3-15,37-27-1 16,-37 27 0-16,31-24-2 15,-31 24 2-15,30-25-1 16,-30 25 0-16,0 0-1 16,34-26 0-16,-34 26 0 0,0 0 1 15,0 0 2-15,29-16-2 16,-29 16 0-16,0 0-1 15,0 0 1 1,0 0-1-16,0 0 0 0,0 0 1 16,0 0-1-16,0 0 2 15,0 0 3-15,0 0 0 16,0 0-2-16,0 0 2 15,0 0 0-15,0 0 0 16,0 31 0-16,0-31 0 16,0 0-2-16,-24 26 0 15,24-26 5-15,-27 26-2 16,27-26-2-16,-29 32-2 0,29-32 1 15,-34 36-1 1,34-36-1-16,-37 38 0 16,37-38-2-16,-39 37-2 15,39-37 5-15,-34 34 0 0,34-34-2 16,-32 35-1-16,32-35 2 15,-32 35-1-15,32-35 1 16,-24 32 0-16,24-32-1 16,-27 29-1-16,27-29 6 15,0 0-1-15,-32 31-4 16,32-31 1-16,0 0 0 15,-26 32-2-15,26-32 2 16,0 0-1-16,-20 29-4 16,20-29 1-16,0 0 2 15,0 0 1-15,0 0-2 16,0 0 1-16,0 0-3 15,0 0 1-15,0 0 1 0,0 0 0 16,0 0 1-16,0 0-2 16,0 0 4-16,0 0-2 15,0 0 1-15,0 0-1 16,0 0 1-16,0 0-1 15,32-18 1-15,-32 18 0 16,34-18 1-16,-34 18 0 16,44-15 3-16,-44 15-2 15,49-23-1-15,-23 12 0 16,1 4-1-16,-27 7 0 15,47-26-2-15,-47 26 3 16,48-29-2-16,-48 29 1 16,42-29 2-16,-42 29 2 0,39-32-2 15,-39 32 0-15,39-23-1 16,-39 23 1-16,32-21-1 15,-32 21 0 1,29-16-1-16,-29 16-1 0,24-15 3 16,-24 15 2-16,32-15-3 15,-32 15 0-15,32-19-2 16,-32 19 2-16,32-17 0 15,-32 17-1-15,34-18 0 16,-34 18 1-16,31-20 1 16,-31 20-2-16,39-17 1 15,-39 17 0-15,32-16 0 16,-32 16 1-16,27-18-1 0,-27 18-3 15,27-12 2 1,-27 12 2-16,0 0-1 16,0 0 2-16,27-16-2 15,-27 16 0-15,0 0 0 0,0 0 0 16,0 0 0-16,0 0 0 15,24-27 0-15,-24 27-1 16,0 0 1-16,0 0 4 16,0 0-2-16,0 0-2 15,0 0 0-15,0 0 1 16,27-23-1-16,-27 23 0 15,0 0 0-15,0 0-3 16,0 0 3-16,0 0 1 16,0 0 0-16,0 0-1 15,0-29 0-15,0 29 0 16,0 0-1-16,0 0 1 15,0 0-2-15,0 0 1 0,-34-22 1 16,34 22 3-16,0 0 1 16,-39 0-3-16,39 0 1 15,-37 0 0-15,37 0 1 16,-44 0-1-16,44 0 0 15,-44 0-2-15,44 0-1 16,-46 0 3-16,46 0 1 16,-42 0-4-16,42 0 0 15,-36 8 0-15,36-8 1 16,-32 0 1-16,32 0-1 15,-29 10 1-15,29-10 0 16,-32 0 0-16,32 0 4 0,-32 16-3 16,32-16-1-16,-34 8 0 15,34-8 0-15,-34 11-1 16,34-11 1-16,-32 16 0 15,32-16 1 1,-26 11-1-16,26-11-1 0,0 0 0 16,0 0-2-16,-27 28 1 15,27-28-2-15,0 0-1 16,0 0-3-16,9 32 4 15,-9-32 0-15,0 0-1 16,22 26 3-16,-22-26-3 16,0 0 1-16,39 11 0 15,-39-11 2-15,39 0-3 0,-39 0 4 16,49-14-2-16,-19 6 1 15,-1 0 2 1,-2-3 1-16,0 1 2 16,-27 10-4-16,46-15 0 0,-46 15-1 15,32-10 2-15,-32 10-2 16,0 0 1-16,26 0-2 15,-26 0-1-15,0 0 5 16,0 0-2-16,0 0 1 16,0 0-2-16,0 0 2 15,0 0-2-15,0 0 3 16,0 0-2-16,0 0 0 15,0 0 2-15,0 0 5 16,0 0 1-16,-34 10-1 16,34-10-1-16,-46 18-2 15,14-7 2-15,3 4-2 16,-5-1 0-16,0 1-5 0,2-1-1 15,5 1 3-15,0-8-2 16,27-7-3-16,-32 15-1 16,32-15 0-16,0 0 0 15,0 0-1-15,0 0 2 16,0 0-2-16,0 0 2 15,0 0 4-15,30-35 2 16,-30 35-3-16,39-20 2 16,-39 20-1-16,41-25-2 15,-41 25 1-15,47-32 1 16,-47 32-2-16,39-28 1 15,-39 28 2-15,0 0-1 16,31-32 1-16,-31 32 1 0,0 0-1 16,0-26-1-16,0 26 1 15,0 0-2-15,-22-34 0 16,22 34 1-16,-24-28 0 15,24 28 1-15,-32-34-1 16,32 34-1-16,-39-25 2 16,39 25-2-16,-46-23 1 15,22 12 0-15,-3 11-1 16,27 0 1-16,-47-18 0 15,47 18 5-15,-39 0-1 16,39 0-2-16,0 0-1 16,-29-7 2-16,29 7-1 15,0 0-3-15,0 0 2 0,0 0-9 16,27-11-67-16,-27 11-35 15,24 0-12 1,-24 0 0-16,0 0-4 16,0 0-1-16</inkml:trace>
          <inkml:trace contextRef="#ctx0" brushRef="#br1" timeOffset="11723.1207">-5504 1703 110 0,'0'0'68'0,"0"0"12"16,0 0 12-16,0 0 0 15,0 0-3-15,0 0-8 16,0 23-17-16,0-23-15 16,0 0-16-16,-15 26-15 15,15-26-16-15,-10 25-1 16,10-25-2-16,-12 26 2 0,12-26 0 15,0 0 1-15,-19 34-2 16,19-34 1-16,-20 32 0 16,20-32 1-16,-24 29-1 15,24-29-1-15,-22 31 0 16,22-31-1-16,-22 32 4 15,22-32-4-15,-20 26 1 16,20-26-2-16,0 0 3 16,-24 31-2-16,24-31 1 15,0 0 0-15,0 0-2 16,-29 32 2-16,29-32 0 15,0 0 2-15,0 0-4 16,-30 23 3-16,30-23-2 0,0 0 3 16,-29 21-2-16,29-21 0 15,0 0 0-15,-34 15-2 16,34-15 4-1,0 0-3-15,-29 11 1 0,29-11-1 16,0 0 1-16,0 0-1 16,-25 8 2-16,25-8 0 15,0 0-2-15,0 0 2 16,-32 26 0-16,32-26 0 15,0 0-2-15,-19 26 2 16,19-26-1-16,0 0 1 16,-15 24-1-16,15-24-1 15,0 0 1-15,0 0-2 0,0 0 3 16,-29 30-1-1,29-30 1-15,0 0-2 16,0 0 2-16,-32 38-2 16,32-38 3-16,-14 25-1 0,14-25-2 15,0 0 1-15,-17 36 0 16,17-36 1-16,0 0-2 15,0 27 1-15,0-27-2 16,0 0 3-16,-20 37-2 16,20-37 1-16,0 0-1 15,-15 39-2-15,15-39 4 16,0 0-1-16,-12 31-1 15,12-31 0-15,0 0 1 16,0 0-1-16,-10 32 3 16,10-32-2-16,0 0 0 15,0 0-2-15,0 26 2 16,0-26-1-16,0 0-1 0,0 0 1 15,0 0-3-15,0 0 3 16,0 26-1-16,0-26 3 16,0 0-1-16,0 0-3 15,0 0 5-15,0 0-3 16,0 25 4-16,0-25-5 15,0 0 3-15,0 0-2 16,0 27 3-16,0-27-2 16,0 0-2-16,0 0 3 15,0 0-5-15,0 0 5 16,0 0-2-16,0 0-1 15,0 0-2-15,0 0 2 16,0 0 0-16,32 22 1 0,-32-22-1 16,0 0-3-16,0 0 2 15,0 0-1-15,0 0 3 16,0 0-1-1,27-18 1-15,-27 18-2 0,0 0 4 16,0 0-1-16,32 0 0 16,-32 0 1-16,27 0-2 15,-27 0 1-15,26 0-1 16,-26 0 2-16,32-11-3 15,-32 11 2-15,0 0-1 16,29 0 4-16,-29 0-3 16,0 0 0-16,0 0 2 0,0 0-2 15,0 0 4-15,0 0-4 16,0 0 1-1,0 0-4-15,0 0 3 16,0 0 0-16,0 0-2 16,0 0 1-16,0 0-3 0,0 0 4 15,0 0-2-15,0 0 2 16,0 0-2-16,0 0 2 15,0-31-1-15,0 31 4 16,0 0-3-16,0 0 0 16,0 0 2-16,0-32-3 15,0 32 5-15,0 0-5 16,0 0 2-16,15-29-4 15,-15 29 4-15,0 0-2 16,0 0 1-16,0-26 0 16,0 26-3-16,0 0 5 15,0 0-2-15,-7-29 0 0,7 29-2 16,0 0 2-16,0 0-2 15,0-28 4-15,0 28-2 16,0 0-1-16,0 0 1 16,0 0-1-16,19-29 4 15,-19 29-4-15,0 0 2 16,0 0-4-16,0 0 4 15,30-19-1-15,-30 19 2 16,0 0 1-16,0 0-6 16,31-26 4-16,-31 26-2 15,0 0 2-15,30-32-2 16,-30 32 1-16,24-23-3 15,-24 23 2-15,27-20 1 0,-27 20-1 16,29-20 2-16,-29 20-2 16,27-18 3-16,-27 18-3 15,0 0 1-15,36-32-2 16,-36 32 3-16,18-26-1 15,-18 26 2-15,0 0-2 16,22-31-2-16,-22 31 3 16,0 0-1-16,0 0 2 15,19-32-3-15,-19 32 2 16,0 0-5-16,0 0 6 15,22-34-1-15,-22 34 0 16,0 0 1-16,17-36-5 16,-17 36 5-16,0 0-2 0,17-27 1 15,-17 27-2-15,0 0 2 16,0 0-2-1,20-32 1-15,-20 32 2 16,0 0-4-16,12-25 4 0,-12 25-2 16,0 0 3-16,7-30-5 15,-7 30 3-15,0 0-3 16,12-29 3-16,-12 29-1 15,0 0 1-15,15-27 0 16,-15 27-3-16,0 0 3 16,10-29-2-16,-10 29 2 15,0 0-3-15,0 0 3 16,10-29-4-16,-10 29 2 15,0 0 1-15,0 0-2 16,0 0 4-16,0 0-4 16,0 0 5-16,0 0-3 15,0 0 1-15,0 0-2 0,0 0 3 16,0 0-1-16,0 0 3 15,0 0-1-15,0 0-4 16,0 0 4-16,0 0-2 16,0 0 2-16,0 0-2 15,0 0 0-15,0 0-2 16,0 0 3-16,0 0-1 15,0 0-3-15,-25 9 1 16,25-9-1-16,0 0 1 16,0 0-2-16,0 0 0 15,0 0-2-15,0-29 2 16,0 29 1-16,0 0 4 15,0 0 1-15,0 0-1 0,0 0 3 16,0 0 0-16,0 0 2 16,0 0-2-16,-10 29 2 15,10-29-5 1,0 0 3-16,-19 34-2 0,19-34-1 15,-20 31-1-15,20-31 0 16,-24 40 2-16,24-40-3 16,-29 50 1-16,29-50-2 15,-32 49 2-15,15-24-2 16,17-25 2-16,-32 38-1 15,32-38-3-15,-24 25 3 16,24-25-2-16,0 0 0 0,0 0 0 16,-27 18 0-16,27-18-2 15,0 0 4-15,0 0-1 16,0 0 2-1,0 0-1-15,0 0 0 16,0 0 2-16,0 0-2 0,0 0 1 16,-29 20-1-16,29-20 1 15,0 0-3-15,-25 20 4 16,25-20-1-16,0 0-1 15,0 0 1-15,-27 26-1 16,27-26 1-16,0 0-1 16,0 0 1-16,0 0-2 15,-29 28 2-15,29-28-1 0,0 0 3 16,-27 27-1-1,27-27-3-15,0 0 2 16,-31 31-1-16,31-31-1 16,0 0 0-16,-25 36 2 0,25-36-4 15,0 0 4-15,-17 35 0 16,17-35-1-16,0 0 1 15,-22 39-1-15,22-39 3 16,-7 25-3-16,7-25 0 16,-12 35-2-16,12-35 2 15,0 32-1-15,0-32 2 16,-13 29-1-16,13-29-3 15,0 0 3-15,-9 34 0 16,9-34-1-16,0 0 0 16,0 0 1-16,-15 30-4 15,15-30 4-15,0 0-1 16,0 0 2-16,0 0-2 0,0 0-1 15,0 0 2-15,0 24-2 16,0-24 0-16,0 0-2 16,0 0 2-16,0 0-2 15,0 0 3-15,0 0-1 16,0 0-19-16,0 0-62 15,0 0-37-15,0 0 1 16,22-22-9-16,-22 22-1 16,0 0-8-16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7:29.6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46E4DF0-9D74-41C4-A4F4-50530B30F8C4}" emma:medium="tactile" emma:mode="ink">
          <msink:context xmlns:msink="http://schemas.microsoft.com/ink/2010/main" type="inkDrawing" rotatedBoundingBox="11117,8494 13977,8048 14252,9814 11393,10260" hotPoints="11513,8612 12556,8301 14090,9128 12274,10200 11208,9749" semanticType="enclosure" shapeName="Pentagon">
            <msink:destinationLink direction="with" ref="{30530BAB-6B10-4A88-8BEF-67DFF7702971}"/>
          </msink:context>
        </emma:interpretation>
      </emma:emma>
    </inkml:annotationXML>
    <inkml:trace contextRef="#ctx0" brushRef="#br0">-2623-429 149 0,'0'0'70'0,"0"0"11"16,-32-9 6-16,32 9-1 16,0 0-8-16,-29 0-11 15,29 0-7-15,0 0-12 16,-27-14-10-16,27 14-18 15,0 0-9-15,-29-11-5 16,29 11-4-16,0 0 1 16,-29-12 1-16,29 12-3 0,0 0 2 15,-25-11-3-15,25 11 0 16,0 0-3-16,-26-15 5 15,26 15-3-15,0 0 0 16,0 0 2-16,-30-17-3 16,30 17 4-16,0 0-1 15,-31-20 1-15,31 20-3 16,-27-15 3-16,27 15-2 15,-32-17 2-15,32 17-2 16,-37-16-1-16,37 16 1 16,-31-18-1-16,31 18 2 15,-27-18-2-15,27 18 2 16,-29-14-4-16,29 14 4 0,-32-15 0 15,32 15-2-15,-29-11 0 16,29 11-1-16,-30-14 2 16,30 14-1-1,-24-15 3-15,24 15-4 0,0 0 3 16,-32-23-2-16,32 23 3 15,0 0-2-15,-29-22 1 16,29 22 0-16,0 0-2 16,-29-26 2-16,29 26-2 15,0 0 2-15,-30-29-3 16,30 29 4-16,0 0-4 15,-29-31 4-15,29 31-2 0,0 0-2 16,-32-29 3-16,32 29-1 16,0 0 2-1,-39-29-3-15,39 29 1 16,-34-21-2-16,34 21 4 15,-34-15-2-15,34 15-1 0,-32-19 1 16,32 19-3-16,-36-16 4 16,36 16-2-16,-34-16 0 15,34 16 0-15,-32-11 0 16,32 11 1-16,-34-13 3 15,34 13-3-15,-32-10-2 16,32 10 3-16,-32-14-2 16,32 14 4-16,-36-15-5 15,36 15 2-15,-42-11-4 16,42 11 5-16,-44-18-1 15,44 18 0-15,-49-13 1 16,49 13-4-16,-51-13 4 0,24 13-1 16,1-11-1-16,-4 11 0 15,1 0 1-15,2 0-2 16,3 0 3-16,-3 0-2 15,27 0 0-15,-46 0 1 16,46 0-1-16,-42 0 3 16,42 0-3-16,-44 0-1 15,44 0-1-15,-46 9 3 16,46-9-1-16,-47 0 3 15,47 0-1-15,-48 18-5 16,48-18 7-16,-42 12-3 16,42-12-1-16,-41 14 0 15,41-14 1-15,-42 13-3 0,42-13 4 16,-36 15-1-16,36-15-3 15,-37 17 3-15,37-17-1 16,-41 15 0-16,41-15-2 16,-44 22 0-16,44-22-2 15,-42 26 1-15,42-26 0 16,-46 26 3-16,46-26-1 15,-47 32-2-15,47-32 4 16,-41 31-3-16,41-31 2 16,-37 35-1-16,37-35 2 15,-29 31-5-15,29-31 5 16,-22 36-1-16,22-36 0 15,-22 37 1-15,22-37 0 0,-22 40 2 16,22-40-3-16,-24 42 1 16,24-42-2-1,-22 44 3-15,22-44-2 16,-27 45 3-16,12-17-2 0,15-28-2 15,-24 51 3-15,9-25-1 16,1-2 2-16,1 4 0 16,4-3-1-16,-1 3-1 15,10-28 3-15,-15 50 0 16,15-50-5-16,-17 42 5 15,17-42-6-15,-7 46 3 16,7-20-3-16,0-26 4 16,-10 41-6-16,10-41 5 15,-12 45-1-15,12-45 2 16,0 44-1-16,0-44 0 15,0 40 1-15,0-40-3 16,0 42 5-16,0-42-4 0,17 44 1 16,-17-44-2-16,10 46 2 15,-10-46-1-15,12 46 3 16,-12-46-2-16,10 40-3 15,-10-40 4-15,12 40-1 16,-12-40 1-16,12 34-2 16,-12-34 1-16,15 29-1 15,-15-29 3-15,17 29-1 16,-17-29 1-16,0 0-1 15,29 38 0-15,-29-38 3 16,22 25-4-16,-22-25 1 16,27 26-1-16,-27-26 2 15,22 26-2-15,-22-26 3 0,0 0-3 16,34 36-2-16,-34-36 4 15,0 0-2-15,34 27 1 16,-34-27-2-16,27 24 2 16,-27-24-3-16,32 23 4 15,-32-23 0-15,34 19-1 16,-34-19 3-16,41 21-3 15,-41-21 4-15,42 15-4 16,-42-15 2-16,46 16-3 16,-46-16 2-16,49 14-1 15,-49-14 1-15,51 12-1 16,-51-12-3-16,52 11 3 0,-52-11-1 15,48 0 2-15,-48 0-2 16,47 9 0-16,-23-9-2 16,-24 0 3-16,46 0-1 15,-46 0 3 1,39 0-2-16,-39 0-3 0,47 0 3 15,-47 0 0-15,41 0-1 16,-14 0-1-16,-27 0 2 16,46 0-5-16,-21-9 7 15,-25 9-3-15,46-8-1 16,-46 8 2-16,44-11-2 15,-44 11 3-15,47-11-3 16,-47 11 2-16,43-15-4 0,-43 15 3 16,44-19 0-1,-44 19 3-15,47-19-3 16,-47 19-2-16,49-24 3 15,-49 24-2-15,51-24 1 0,-51 24-1 16,49-26 1-16,-49 26-3 16,48-27 4-16,-48 27-2 15,49-28 1-15,-20 14 0 16,-29 14 0-16,54-34 2 15,-54 34-2-15,51-32 0 16,-21 13-1-16,-1 2 2 16,0 1-2-16,-29 16 3 15,47-32-2-15,-47 32-2 16,41-31 2-16,-41 31 1 15,39-24-2-15,-39 24 0 16,32-23 1-16,-32 23-2 16,36-22 2-16,-36 22 1 0,35-23-2 15,-35 23 2-15,36-29-1 16,-36 29 2-16,37-27-2 15,-37 27 0-15,31-31-1 16,-31 31 2-16,32-29-2 16,-32 29 2-16,34-31-1 15,-34 31-1-15,37-32 1 16,-37 32 0-16,39-30-1 15,-39 30 0-15,37-25 1 16,-37 25-1-16,36-21 3 16,-36 21-1-16,34-21 0 15,-34 21 0-15,47-17-2 16,-21 6 3-16,4-5-1 0,-1 5-2 15,3-3-2-15,2 2 2 16,-2-2 6-16,-1 2-5 16,-6 1 6-1,4 3-7-15,-2-1 6 0,-27 9-4 16,41-11 7-16,-41 11-8 15,39-9 0-15,-39 9 0 16,30-8 0-16,-30 8 0 16,0 0 2-16,24-10-2 15,-24 10-2-15,0 0 3 16,0 0-1-16,0 0-1 15,0 0 1-15,0 0 1 16,27-19-5-16,-27 19 6 0,0 0-4 16,0 0 2-1,0 0 0-15,12-30 0 16,-12 30 1-16,0 0-1 15,0 0 1-15,0 0-3 0,0 0-5 16,0 0-72-16,0 0-36 16,-24-31-17-16,24 31-5 15,-49-9 2-15,15 9-6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7:34.9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550D422-7E4D-4A75-BC55-B851DF884214}" emma:medium="tactile" emma:mode="ink">
          <msink:context xmlns:msink="http://schemas.microsoft.com/ink/2010/main" type="inkDrawing" rotatedBoundingBox="10935,9493 11949,8087 12952,8811 11938,10217" semanticType="scratchOut" shapeName="Other">
            <msink:destinationLink direction="with" ref="{54D93C5B-1CF2-4FD3-8C42-74FF19F18996}"/>
          </msink:context>
        </emma:interpretation>
      </emma:emma>
    </inkml:annotationXML>
    <inkml:trace contextRef="#ctx0" brushRef="#br0">-3992-562 151 0,'0'0'117'15,"-48"-11"7"-15,18 3-52 16,1 8-4-16,-3 0-1 15,-2 0-2-15,-5 11-4 0,3 6-12 16,-8 5-20-16,7 8-27 16,0 5-1-1,1 5-2-15,11 11 0 16,6 1-3-16,9 3 2 0,10 0 0 15,0-7 3-15,15 1-5 16,4-12 3-16,8-2-2 16,7-12 3-16,3-9 0 15,4-5-1-15,-2-9-2 16,5-9 2-16,-7-5-1 15,4-9 1-15,-6-9 3 16,-6-2-4-16,-7-6 6 16,-3-4-9-16,-11-1 7 0,-8 1-6 15,-8 4 6 1,-6 6-5-16,-16 5 3 15,-1 6-1-15,-13 8 0 16,-10 8 5-16,-2 7-6 0,-5 0 0 16,-2 16-2-16,-1 9 0 15,8 0-1-15,-3 6 0 16,11 8-5-16,9 3 6 15,2 6-2-15,13 3 3 16,9-4 1-16,5-1 0 16,10 2-1-16,10-4 2 15,7-4 2-15,5-6-2 16,10-2 4-16,4-6 0 15,3-10 0-15,5-6 4 16,3-10-2-16,-1 0 2 16,3-18 0-16,-3-5 1 15,-2-5-3-15,0-7 0 0,-5-5-1 16,-7-5 0-16,-5-5 1 15,-10-5-3-15,-17 6 0 16,0-5-6-16,-13 1 8 16,-13 3-6-16,-11 7 5 15,-7 3-6-15,-12 10 2 16,2 13-6-16,-9 6-1 15,2 11 0-15,0 8-3 16,2 12 4-16,3 7-4 16,7 13 4-16,6 6-6 15,6 4 11-15,8 1-3 16,9 5 6-16,10-3-3 0,10-2 0 16,0 1 1-16,27-9-1 15,0-6 5-15,10-3-1 16,7-4 2-1,7-8-2-15,10-6 5 0,5-16 0 16,4 0 4-16,4 0-1 16,-1-24-3-16,-2-5 2 15,-6-2-2-15,-1-9 0 16,-13-1-6-16,-7-6 1 15,-10-1 0-15,-9-7-4 16,-16 2 3-16,-9-5-5 16,-7 0 5-16,-12 1-6 15,-13 1 9-15,-10 6-5 0,-6 6-1 16,-13 13-3-1,-8 5 0-15,-4 12-2 16,0 14 2-16,-5 0-4 16,0 11-2-16,2 12 1 0,5 3 0 15,8 6 7-15,4 5-2 16,8 12 6-16,10 5-7 15,6 6 9-15,16 7-4 16,4 2 5-16,15 5-5 16,10 2 1-16,7-2 0 15,10-11 1-15,12-5 2 16,7-4-1-16,3-14 3 15,12-8-3-15,-2-12 6 16,2-9 1-16,0-11-1 16,2 0 1-16,-2-11-2 15,-5-9 1-15,0-4-4 16,-4-8 0-16,-4-7-4 0,1-3 0 15,-5-6-1-15,-7-6 2 16,-6-6-1-16,-6 2-1 16,-11-1 5-16,-14-6-8 15,0 6 6-15,-29-1-5 16,-5 2 5-16,-10 5-7 15,-5 8 9-15,-9 2-5 16,-6 13-6-16,1 7 1 16,-3 12-2-16,0 11 0 15,5 0 0-15,0 23-2 16,5-5-1-16,2 11 1 15,6 2 5-15,8 13 7 16,9 1-5-16,1 7 5 0,13 6-4 16,5 5 5-16,12 6-4 15,0 5 3-15,10 1-2 16,7 2 0-1,5-1 5-15,10-8-4 0,2-4 3 16,10-10 0-16,0-11 2 16,2-9 3-16,3-10 0 15,-3-12-1-15,1-12-2 16,-1 0 2-16,-5-25-3 15,6-2 1-15,-3-5-3 16,0-14-2-16,-3-2-2 16,3-11 0-16,-3-3 2 15,-6-4-2-15,-6-7 0 0,-7 2 0 16,-10 2 4-16,-12 2-6 15,-15-4 6 1,-11 7-5-16,-11-1 1 16,-9 4 1-16,-13 10 3 0,-4 2-4 15,-6 11-2-15,-4 6 0 16,2 13-7-16,3 11 2 15,-3 8 0-15,5 11-2 16,5 9 0-16,5 8 0 16,8 7 4-16,4 5 3 15,7 3 3-15,5 13 1 16,8 6-2-16,7 8 3 15,17 4-3-15,0 0 4 16,0 7-6-16,14 0 5 16,6-4-2-16,9-9 2 15,3-7 0-15,9-6 3 16,1-12 1-16,7-11 3 0,4-10 1 15,4-10-1-15,1-12 1 16,6-8-4-16,-3-10 1 16,4-13-2-16,1-4-3 15,-2-9-2-15,-3-4-2 16,-5-4 0-16,-3 1 0 15,-9-5 1-15,0 5-2 16,-10-5 2-16,-7 3 4 16,-10-5-4-16,-4 4 3 15,-13 0-5-15,-10-1 4 16,-10 0-2-16,-11 7 6 15,-11 1-3-15,-9 10-3 0,-10 8-5 16,-5 10 2-16,-5 9-2 16,-4 10-3-16,-3 0-1 15,-1 24 1-15,6 2-4 16,0 3 8-1,7 13 2-15,5 10-2 0,8 3 8 16,6 6-4-16,6 2 7 16,16 3-8-16,3 2 5 15,13 1-7-15,9-3 5 16,0-5 0-16,19-1 0 15,1-6 1-15,6-1-2 16,6-8 4-16,5-1 0 16,4-10 3-16,8-5 0 0,0-13 2 15,7-6-3-15,3-10 3 16,2-10-1-1,0-6-3-15,4-13 0 16,-1-5-4-16,-1-13 0 0,1-1-3 16,-6-10 1-16,1 1-3 15,-8-4 2-15,-2 1-1 16,-10-3 4-16,-10 0 2 15,-7 2-4-15,-10 0 4 16,-12 4-6-16,-9 2 6 16,-11 5-5-16,-12-1 7 15,-12 3-8-15,-7 11 4 16,-12 5-6-16,-6 6 0 15,-6 12-1-15,-6 6-1 16,1 8 0-16,-1 11-2 16,3 7 0-16,3 4-3 15,6 4 7-15,6 6 1 0,4 7 5 16,13 3-4-16,4 6 4 15,11 9-2-15,6 4 3 16,8 3-1-16,17 10 1 16,-7 0-2-16,14 2 0 15,5-5 2-15,8-5-1 16,7-6 2-16,4-9 1 15,4-8-1-15,4-5 3 16,2-9 1-16,3-10 0 16,-2-4 0-16,1-15 1 15,4 0-1-15,-1 0 0 16,3-16-2-16,2-10-3 15,5-8 0-15,-2-8-1 0,7-6-3 16,0-7 2-16,-5-5-1 16,0 0-1-16,-7-1 1 15,-10-1 1-15,0-2 6 16,-17-1-7-16,-10-2 3 15,-12 4-4-15,-12 3 3 16,-7 2 0-16,-13 5 1 16,-10 6-3-16,-9 13-7 15,-7 9 2-15,-1 8 0 16,-12 17-1-16,0 0 1 15,-2 0-3-15,3 18 2 16,-1 3-3-16,2-2 6 16,1 4-1-16,7 3 4 0,0 13 2 15,7-3-3-15,1 12 4 16,4 5-6-1,7 12 8-15,3 2-6 16,8 4 5-16,6 7-3 0,13-9-1 16,12 2 1-16,0-9 1 15,22-3 2-15,7-7 1 16,13-9 3-16,-1-9 1 15,13-10 1-15,0-4-1 16,4-12 0-16,-2-8-1 16,5-8-1-16,3-10-2 15,-1-5 0-15,3-11-3 16,-5-5-3-16,5-9 3 15,-3 2-3-15,-2-11 2 16,-7 2-2-16,0 2 1 16,-15-2-4-16,-5 0 4 15,-5-3 4-15,-14-2-4 0,-15-3 2 16,0 0-3-16,-15-3 4 15,-9 3-4-15,-8 0 5 16,-9 5-5-16,-3 11 2 16,-5 10-4-16,3 11 1 15,-3 10-2-15,-2 16-2 16,2 0 0-16,-2 0-2 15,-1 19 2-15,-4 4-3 16,2 3 3-16,-2 5 2 16,3 7 5-16,1 6-1 15,6 9 4-15,0 8-4 16,12 6 0-16,9 7 1 0,11 3 3 15,14 1-4-15,0 0 2 16,19-6-1-16,13-9 2 16,14-8 4-16,3-8-1 15,9-15 2-15,8-5 2 16,5-10-1-16,0-17 3 15,5 0-5-15,2-15 0 16,0-7-3-16,-3-13 0 16,3-5-2-16,-2-10 0 15,-3-3-1-15,-4-5-3 16,-4-10 6-16,-11-2-6 15,-3-7 4-15,-12-1-5 16,-7-8 5-16,-15 0-6 0,-7 0 7 16,-10-1-4-16,-15 3 1 15,-12 8 3-15,-9 8-1 16,-13 0 2-1,-12 14-4-15,-7 5 1 0,-10 9-3 16,-8 8-2-16,-2 5-3 16,-4 16 0-16,-1 11 0 15,5 11-2-15,3 14 3 16,9 12-1-16,0 18 4 15,13 10 0-15,4 10 2 16,13 14 0-16,7 3 3 16,12 12 1-16,10 2-3 15,17-1 3-15,0 0-6 0,12-7 8 16,8-4-4-1,7-8 5-15,9-12-4 16,1-13 3-16,7-10 2 16,2-16 4-16,3-6-2 0,2-11 0 15,3-10 1-15,0-8-1 16,4-15-1-16,1-4-2 15,-1-7-3-15,1-4-2 16,-3-12 1-16,0-4-1 16,-7-8 0-16,0 2 0 15,-10-8 2-15,-3-8-2 16,-11 1 1-16,-1-3-4 15,-14-4 4-15,-10-4-4 16,0-9 2-16,-10 0-1 16,-14 3 1-16,-10 6 1 15,-3 6 0-15,-17 12-3 16,1 12-2-16,-8 20-2 0,-5 17-1 15,-3 20-1-15,-1 11 0 16,1 17-3-16,1 11 6 16,5 6 3-16,4 5-2 15,0 11 7-15,16 1-2 16,-1 10 2-16,12 7-3 15,7 1 3-15,18 0-4 16,7-2 5-16,12-5-1 16,10-6 4-16,15-12-2 15,9-10 1-15,10-14 5 16,8-12-2-16,2-8 0 15,4-20-1-15,6 0-1 16,0-20-4-16,-1-8 2 0,-1-10-1 16,-1-10-5-16,-7-6 3 15,-5-12 1-15,-13-7-2 16,-4-4 0-1,-19-3-2-15,-11-5 2 0,-14 3-2 16,-17-2 4-16,-14 6-2 16,-16 7 0-16,-14 5-1 15,-10 7 4-15,-9 8-4 16,-8 11-2-16,0 13-3 15,0 9-1-15,6 18-3 16,8 0 2-16,8 22 0 16,13 15-3-16,6 12 5 15,16 14 1-15,11 6 6 0,20 9-1 16,0 6 2-1,22-8-2-15,12-2 6 16,15-11-1-16,15-17 6 16,9-15-3-16,12-16-68 0,10-15-56 15,0-41-9-15,13 5-5 16,-18-40-8-16,8-2-3 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8:49.0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DB2A659-169E-4CB9-9AF7-71DEE62F3F5A}" emma:medium="tactile" emma:mode="ink">
          <msink:context xmlns:msink="http://schemas.microsoft.com/ink/2010/main" type="writingRegion" rotatedBoundingBox="842,12738 8515,12180 8614,13538 940,14096">
            <msink:destinationLink direction="with" ref="{F9141711-D8F3-443B-B67B-97E4B31E4BE7}"/>
          </msink:context>
        </emma:interpretation>
      </emma:emma>
    </inkml:annotationXML>
    <inkml:traceGroup>
      <inkml:annotationXML>
        <emma:emma xmlns:emma="http://www.w3.org/2003/04/emma" version="1.0">
          <emma:interpretation id="{8BA4AF55-D4AA-43DE-B828-E7754F8D0FA3}" emma:medium="tactile" emma:mode="ink">
            <msink:context xmlns:msink="http://schemas.microsoft.com/ink/2010/main" type="paragraph" rotatedBoundingBox="842,12738 8515,12180 8614,13538 940,14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5E7D95-FB91-4ECD-91A4-1606AF20BE67}" emma:medium="tactile" emma:mode="ink">
              <msink:context xmlns:msink="http://schemas.microsoft.com/ink/2010/main" type="line" rotatedBoundingBox="842,12738 8515,12180 8614,13538 940,14096"/>
            </emma:interpretation>
          </emma:emma>
        </inkml:annotationXML>
        <inkml:traceGroup>
          <inkml:annotationXML>
            <emma:emma xmlns:emma="http://www.w3.org/2003/04/emma" version="1.0">
              <emma:interpretation id="{EC7E4413-7D86-4626-99C4-F4CFD14DCC8A}" emma:medium="tactile" emma:mode="ink">
                <msink:context xmlns:msink="http://schemas.microsoft.com/ink/2010/main" type="inkWord" rotatedBoundingBox="842,12738 8515,12180 8614,13538 940,14096">
                  <msink:destinationLink direction="with" ref="{F481472E-BB03-4EE4-BCD6-55CA3980B8A6}"/>
                  <msink:destinationLink direction="with" ref="{C36923F0-5270-4B48-9C32-8358549883D2}"/>
                </msink:context>
              </emma:interpretation>
              <emma:one-of disjunction-type="recognition" id="oneOf0">
                <emma:interpretation id="interp0" emma:lang="en-US" emma:confidence="0">
                  <emma:literal>Hypothalamus</emma:literal>
                </emma:interpretation>
                <emma:interpretation id="interp1" emma:lang="en-US" emma:confidence="0">
                  <emma:literal>Hypo thalamus</emma:literal>
                </emma:interpretation>
                <emma:interpretation id="interp2" emma:lang="en-US" emma:confidence="0">
                  <emma:literal>Hippo thalamus</emma:literal>
                </emma:interpretation>
                <emma:interpretation id="interp3" emma:lang="en-US" emma:confidence="0">
                  <emma:literal>Hypothalamus,</emma:literal>
                </emma:interpretation>
                <emma:interpretation id="interp4" emma:lang="en-US" emma:confidence="0">
                  <emma:literal>typo thalamus</emma:literal>
                </emma:interpretation>
              </emma:one-of>
            </emma:emma>
          </inkml:annotationXML>
          <inkml:trace contextRef="#ctx0" brushRef="#br0">27 24 230 0,'-17'-28'151'15,"17"28"-22"-15,0 0-46 16,0 0-22-16,-15 37-13 16,15-1-15-16,10 18-21 15,2 10-18-15,-5 14 6 16,8 14-2-16,-5 10 3 15,4 1-2-15,-4-3 3 0,-10-4-3 16,15-16 2-16,-15-14-1 16,0-14-2-16,10-21 1 15,-10-31 1-15,0 0 0 16,0 0-11-16,29-23-50 15,-19-17-35-15,-10-17-17 16,17 2-7-16,-17-10-2 16,14 3-2-16</inkml:trace>
          <inkml:trace contextRef="#ctx0" brushRef="#br0" timeOffset="468.0009">71 404 336 0,'-27'0'116'0,"27"0"-12"0,0 29-16 15,0-29-27-15,36 31-38 16,-9-16-23-1,12-8-1-15,0-7 1 16,3 0-1-16,2-13 2 0,-5-8-2 16,-7-11 0-16,-6-2 0 15,-9-8 1-15,-4-2 0 16,-13-4-1-16,0-2 0 15,0 2-1-15,0 2 2 16,-10 0-1-16,10 2 0 16,-12 7 2-16,12 6-1 15,0 5 1-15,0 26 0 16,0-32 0-16,0 32 0 0,0 0 1 15,0 26-1 1,0 11 1-16,9 18-1 16,-9 11-2-16,13 12 3 15,-6 14-2-15,5 8 1 0,-4-1-3 16,4 0 3-16,-3-7-3 15,1-11 2-15,0-10 0 16,-3-13 0-16,3-14-1 16,-3-13 1-16,-7-31 1 15,15 25-2-15,-15-25 1 16,12-25-25-16,-12-3-48 15,15-4-36-15,-15-15-10 16,15 8-12-16,-15-19-1 16,14 11-1-16</inkml:trace>
          <inkml:trace contextRef="#ctx0" brushRef="#br0" timeOffset="982.8018">598 363 437 0,'0'0'136'15,"-22"55"-29"-15,22-18-51 16,7 7-55-16,5 4-2 15,8 7 0-15,7-6 1 16,2-1-2-16,8-7 1 16,6-9-1-16,4-13 3 15,-1-11 0-15,3-8 1 16,-10-16 0-16,2-8 1 15,-6-4 0-15,-11-9-1 16,-2-6 1-16,-12-4-5 0,0-1-39 16,-10-1-26-16,0 4-12 15,0 1-10-15,0 1-4 16,0 8-3-1,0 0 3-15,9 8 6 0,-9 27 59 16,0-44 72-16,0 44 34 16,0 0 8-16,0 0 6 15,0 0 2-15,0 0-2 16,-9 46-2-16,9 0-23 15,-10 14-44-15,10 9-23 16,-8 9-1-16,8 3 1 16,0 4-1-16,0-1 0 15,0-2 1-15,8-17 2 0,-8-8-4 16,10-11 4-1,-1-12-1-15,-9-8 1 16,0-26-1-16,0 0 1 16,12 26-4-16,-12-26-42 0,0 0-31 15,-7-32-24-15,7 32-15 16,-10-50-8-16,10 20-6 15,0-17-4-15</inkml:trace>
          <inkml:trace contextRef="#ctx0" brushRef="#br0" timeOffset="1638.0029">1149 326 237 0,'22'-26'125'15,"7"12"-33"-15,3-4-17 16,10 7-2-16,-1 3-5 15,3 8-19-15,2 0-39 16,-7 22-8-16,-2 4 0 16,-13 17 0-16,-7 3 1 15,-17 13 0-15,0 7 2 0,-9-1-1 16,-18 0 1-1,-5-4-3-15,-9-5 0 16,4-15-4-16,0-5 0 16,-2-20-2-16,8-16 0 0,6 0-2 15,25 0 2-15,-34-37-8 16,24 6-33-16,10-1-28 15,0-2-21-15,13-3-17 16,6 8-8-16,-4-5-7 16,19 8-6-16</inkml:trace>
          <inkml:trace contextRef="#ctx0" brushRef="#br0" timeOffset="1279.2023">1205 367 452 0,'0'0'135'15,"15"45"-38"-15,-5 2-52 16,4 9-43-16,3 11-2 0,3 10 0 15,2 2 1-15,2-3 0 16,-2 0-1-16,0-10 2 16,-5-9-1-16,0-9 1 15,-9-11-7-15,1-5 7 16,-9-32-6-16,0 36 5 15,0-36-3-15,0 0 2 16,0 0-2-16,-19-39-44 16,19 10-33-16,-17-13-30 15,17 5-10-15,-20-22-13 16,20 18 2-16,-7-20 17 15</inkml:trace>
          <inkml:trace contextRef="#ctx0" brushRef="#br0" timeOffset="1965.6035">1793 265 381 0,'0'0'127'16,"-7"29"-26"-16,-3 8-27 15,-4 10-25-15,6 8-49 16,8 5-2-16,-10 3 1 16,10-2 1-16,25-8-1 15,-3-10 1-15,10-9 1 16,2-23-1-16,0-11 2 15,5-18 0-15,-10-9 2 16,-7-9-2-16,-12-11 0 16,-10-7 0-16,-22-4-1 15,-2 4 0-15,-15-1-1 16,2 9 0-16,-7 3-3 15,10 12-41-15,5 5-48 0,4 6-24 16,25 20-16-16,0 0 1 16,0 0-4-16,0 0 43 15</inkml:trace>
          <inkml:trace contextRef="#ctx0" brushRef="#br0" timeOffset="3077.2054">2140-248 430 0,'0'0'142'0,"0"0"-11"15,0 0-81-15,12 50-52 16,3 3-2-16,2 10 1 0,2 11 2 15,1 13 1 1,4 10-2-16,-4-2 2 16,2-3-2-16,-5-6 2 15,5-13-1-15,-5-13 0 0,0-13 1 16,-5-14 0-16,-12-33 4 15,0 0-1-15,0 0 0 16,0 0-2-16,0-52 1 16,-27 9-2-16,-7-6 1 15,-5 0-2-15,-3-5-2 16,-1 6 2-16,6 7-1 15,3 6 2-15,7 9-1 16,27 26 1-16,-20-28 0 16,20 28 1-16,25 0-2 15,4 0 1-15,8 0 1 16,4 0-2-16,13 0 1 15,2 0 0-15,-2-14 1 0,2 0-2 16,-10 2 2-16,-4-9-1 16,-8-8 1-16,-5-2-1 15,-12-9 0-15,-5-5 1 16,-12-5-1-16,10-5 1 15,-10 1 0-15,0 7-1 16,0-1 0-16,0 11 0 16,0 11-2-16,0 26 2 15,0 0-2-15,0 0 0 16,7 35 0-16,8 7 1 15,0 17 0-15,4 4 1 16,3 11 1-16,3 7-2 16,1-2 1-16,-6 0 2 0,2-3-3 15,-7-6 1-15,-1-12-2 16,-2-13 2-1,-12-9-2-15,0-36 3 16,15 33 0-16,-15-33 5 0,0 0-1 16,0-26 2-16,-10-6-2 15,10-2 0-15,-10-14 1 16,10-6-3-16,0-5 0 15,0 0-5-15,8-2 1 16,9 6-3-16,7 15 0 16,6 8-1-16,6 19 1 15,1 13-1-15,7 22-1 0,0 12 2 16,2 13-1-1,-7 6 1-15,5 6 2 16,-8-3 2-16,-1 3-1 16,-6-11 2-16,0-8-2 15,-12-8 1-15,0-6 1 0,-17-26 0 16,0 0 0-16,25 29-2 15,-25-29-1-15,0 0-14 16,0 0-35-16,22-37-23 16,-8 11-15-16,-14 26-16 15,47-61-8-15,-11 27-1 16,-4-13 1-16,14 10 58 15</inkml:trace>
          <inkml:trace contextRef="#ctx0" brushRef="#br0" timeOffset="3525.6062">3767 84 403 0,'20'-29'110'16,"-20"29"-10"-16,0 0-20 0,0 0-27 15,-27 25-47-15,2 3 0 16,1 6-1-16,-5 3 0 16,-1 7-1-16,1 1-2 15,7-1-3-15,5-1-4 16,7-9-2-16,10-3-1 15,0-31 2-15,0 44-1 16,0-44 4-16,0 0 2 16,35 9 4-16,-35-9 3 15,0 0 0-15,39-43 0 16,-27 14 1-16,7-2 0 15,1 1-3-15,-3-8-2 16,2 11-5-16,-1 1-1 0,-18 26-3 16,29-34 0-16,-29 34-1 15,0 0 1-15,27 11 2 16,-27-11 0-16,24 39 2 15,-9-13 0-15,2 3 4 16,10 3-1-16,-1-3 1 16,1-1 0-16,0-3-2 15,2 0 2-15,-29-25 0 16,44 27 1-16,-44-27-2 15,0 0 1-15,25 0-24 16,-25 0-49-16,0-41-29 16,-8 8-11-16,8-7-10 15,-14-20-8-15,14 2 1 0</inkml:trace>
          <inkml:trace contextRef="#ctx0" brushRef="#br0" timeOffset="4243.2075">4062-266 441 0,'32'-46'117'0,"-32"46"-18"16,34-9-33-16,-34 9-45 15,37 40-20-15,-18-1 2 16,6 11 1-16,-3 5 0 16,2 11 2-16,-2 4-3 15,2 4 0-15,-6-5-1 16,-4-2 2-16,-6 2-2 15,-8-16 0-15,9-6-2 16,-9-10 0-16,0-11-5 16,0-26-3-16,0 0-29 15,0 0-24-15,0 0-18 16,39-21-12-16,-19-5-1 0,12-1 0 15,-1-9 6-15,8 7 3 16,0-8 38-16,3 4 42 16,-6-1 36-16,-1 1 36 15,1 2 16-15,-4-4 1 16,-10 9 0-16,-3 0 0 15,-19 26-9-15,27-31-17 16,-27 31-17-16,0 0-23 16,0 0-12-16,0 0 0 15,-34 28 1-15,12 4-1 16,3 8 0-16,-6 4-2 15,6 1-1-15,2 4-4 16,7-1-1-16,0-9-2 0,10-5-5 16,0-8 1-16,0-26-3 15,17 29 3-15,-17-29 1 16,0 0 2-1,34-21-2-15,-34 21 4 0,17-54 2 16,-2 19 0-16,-15-7 3 16,17-4-4-16,-7 5 1 15,2 4-3-15,-12 6-1 16,0 31-2-16,22-36 5 15,-22 36-1-15,0 0 2 16,0 0-1-16,34 44-1 16,-22-13 2-16,8-2 2 0,2 8 2 15,2-5-4-15,1 5 0 16,1-8-2-1,4-3 1-15,-1-8-1 16,-2-7-2-16,-3-11-35 16,-24 0-35-16,42-20-28 0,-42 20-14 15,31-56-7-15,-16 26 1 16,-15-17 9-16</inkml:trace>
          <inkml:trace contextRef="#ctx0" brushRef="#br0" timeOffset="5413.2095">5104-38 395 0,'0'0'113'0,"0"0"-14"16,0 0-22-16,42 0-24 0,-42 0-37 15,46 65-14 1,-19-23 2-16,5 3 1 16,-3 1 0-16,0 3-1 15,-7-4 0-15,0-2 1 0,-7-9 0 16,-8-2 0-16,-7-32-4 15,0 38-3-15,0-38-5 16,0 0 2-16,0 0 0 16,0 0 0-16,-19-34-1 15,19-2 1-15,-13-6 1 16,13-10 3-16,0-6 2 15,0-2 0-15,0 3-1 16,20 2-5-16,-3 6 3 16,2 9-3-16,1 11 5 15,-20 29-2-15,39-13 4 16,-39 13-1-16,44 31 3 15,-22 1 1-15,2 2-2 0,-2 9 4 16,5 3-5-16,-7 0 2 16,6 2-3-16,1-7 0 15,-10-1-1-15,0-9 2 16,-9 1-1-16,-8-32 0 15,14 40-2-15,-14-40-5 16,0 0 3-16,0 0 0 16,0 0 1-16,10-38-3 15,-10 7 2-15,0-8-2 16,15-7 4-16,-5-6 1 15,4-6-2-15,6 3 2 16,7-4-3-16,2 12 0 16,5 1 0-16,0 14 1 0,5 10 3 15,0 13 1-15,3 9 2 16,-6 20 1-1,6 9 1-15,-8 8 1 16,0 10 1-16,-2 1-1 0,-5 3-2 16,-5-2-1-16,-3 0 0 15,-4-9-3-15,-6-7 1 16,-9-5 1-16,0-28-3 15,10 28 0-15,-10-28-5 16,0 0 0-16,0 0-5 16,0-39-38-16,0 10-22 15,0-6-6-15,0-8-6 16,0-3 5-16,0-3 2 0,0 4 10 15,10 1 30 1,-3 4 76-16,-7 6 23 16,13 9 6-16,-13 25 7 15,12-36-2-15,-12 36 3 0,0 0-11 16,0 0-22-16,36 29-38 15,-21 0 0-15,-5 11 1 16,4 6-2-16,1 6 0 16,2 2-4-16,-2 4-1 15,4-4-5-15,-2-8 3 16,5-8-5-16,3-9-4 15,-1-10 2-15,3-11 0 16,2-8 4-16,-4-13 1 16,1-8 1-16,-1-8 0 15,-3-2 3-15,-3-9 2 16,-2-5 0-16,-2-9-1 15,0 3-3-15,-1 1 1 0,-1 2-2 16,-1 9 0-16,-5 8-1 16,-7 6 1-16,0 25 1 15,0 0 3-15,0 0 2 16,32 0 1-16,-32 0 2 15,14 30-2-15,-1-1 3 16,-4 2-1-16,6 4-3 16,2 2-2-16,0 3 1 15,3-2-1-15,-3 2-1 16,0-9 1-16,-3-2-2 15,-14-29 1-15,22 40-2 16,-22-40-7-16,0 0-44 16,27 23-28-16,-27-23-23 0,25-11-15 15,-25 11-13-15,46-34-4 16,-22 2-2-1</inkml:trace>
          <inkml:trace contextRef="#ctx0" brushRef="#br0" timeOffset="5787.6102">7695-128 423 0,'0'0'161'0,"0"0"-6"16,-39 0-68-16,5 0-82 15,-10 15-3-15,-5-4 2 0,-2 0-2 16,-5 0-4-1,2 4 1-15,8-6-3 16,12 2-3-16,5 2-4 16,29-13 0-16,0 0-1 0,12 37 2 15,20-18 3-15,9 7-1 16,10 8 4-16,3 5 1 15,4 3 8-15,-6 2 1 16,-6 4 6-16,-12 4-2 16,-12-4 2-16,-22 2-1 15,0-5 1-15,-39-1-2 16,0-1-3-16,-15-9-3 15,-9-5-8-15,-3-12-1 16,-2-17-45-16,4 0-67 16,16-24-24-16,4-15-3 15,29 5-3-15,15-26 0 16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7:54.19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53FB54E-6A4F-495F-902E-F5A2C29DE7C1}" emma:medium="tactile" emma:mode="ink">
          <msink:context xmlns:msink="http://schemas.microsoft.com/ink/2010/main" type="inkDrawing" rotatedBoundingBox="11135,8565 13917,7913 14298,9541 11517,10193" shapeName="Other"/>
        </emma:interpretation>
      </emma:emma>
    </inkml:annotationXML>
    <inkml:trace contextRef="#ctx0" brushRef="#br0">-4538-147 290 0,'17'-35'102'0,"-7"-6"1"16,0 7-5-16,-10 0-12 15,0-1-19-15,0 35-25 16,-13-39-39-16,13 39-5 16,-29-18 1-16,29 18-5 0,-29 0 0 15,29 0 0-15,-20 35 0 16,20-35-4-1,-14 48 4-15,14-9-1 16,0 3 3-16,0 4 2 0,19-1 2 16,-2 4-2-16,10-9 3 15,7 1 0-15,8-12 5 16,-1-10-1-16,5-6 1 15,3-13-1-15,-2 0 1 16,-3-13 0-16,-3-6 2 16,-9-5-4-16,-8-12-2 15,1-8 4-15,-11-7-8 16,-14-4 8-16,0-2-8 15,0-2 4-15,-24 8-6 16,-5 3 8-16,-8 7-6 16,-7 16-3-16,-5 7 1 15,-4 10-5-15,-6 8 4 0,0 11-3 16,3 9 1-16,0 4-1 15,3 13 4-15,4 0-2 16,2 12 7-16,6 6-3 16,7 10 3-16,4-1-2 15,8 1 2-15,10 1-1 16,12-10-1-16,0 1 1 15,0-11-1-15,22-9 4 16,0-6 1-16,7-7 3 16,6-11 0-16,6-13-2 15,1 0 3-15,4 0-2 16,0-22 0-16,3-1-3 15,0-8 0-15,0-7-3 0,-3-8 1 16,-2 1-1-16,-7-8 0 16,-6-2 5-16,-4-2-5 15,-12-4 5-15,-15 5-9 16,0-4 6-16,-17 5-5 15,-10 0 6-15,-7 6-6 16,-13 9 1-16,-1 11-4 16,-9 10-2-16,-1 9 3 15,-1 10-2-15,-2 18 3 16,5 11-3-16,-2 13 3 15,6 5-6-15,1 11 10 16,7 5-3-16,5 5 4 16,12 1-3-16,3 2 2 0,12-1-1 15,12-1 0-15,0-3 3 16,10 0-3-1,7-9 3-15,2-4-1 16,8-8 5-16,5-7 0 0,-1-9-1 16,4-12 2-16,1-9-2 15,8-8 0-15,0-14 0 16,5-7 1-16,2-7-6 15,5-15 3-15,0-5-3 16,5-8 2-16,0-6-1 16,-2-8-1-16,-6-4 5 15,-4-4-5-15,-5-2 3 16,-7 2-7-16,-10 1 5 15,-8 2-5-15,-9 0 7 16,-10 7-6-16,-12 1-2 16,-5 9 3-16,-10 4 1 15,-7 10 2-15,-3 10-4 0,-9 14-2 16,-3 9-4-16,-5 11 3 15,3 11 0-15,-3 9 1 16,1 12 1-16,-1 5-2 16,5 11 6-16,5 4-2 15,5 7 3-15,0 7 1 16,15 4-3-16,7 0 0 15,4 3-1-15,13-3 2 16,13-5-2-16,9-12 7 16,9-1-3-16,16-21 5 15,6-5 0-15,13-13 1 16,5-13-3-16,7-13 3 0,5-6-3 15,0-12 1-15,0-13 1 16,-7-7-7-16,-1-8 4 16,-9-6-7-16,-7-2 6 15,-13-4-6-15,-9-1 6 16,-18 4-7-16,-7 1 4 15,-12 9-3-15,-19 4 2 16,-13 8 2-16,-9 3-2 16,-11 10 2-16,-9 3-3 15,-7 7 1-15,-8 5-3 16,-2 7 1-16,-2 3-3 15,-1 8 1-15,3 0-2 16,3 22 0-16,9 4 1 0,2 5 1 16,11 13 1-16,6 1 0 15,11 10 3-15,4 6-1 16,10-1 3-1,12 6 1-15,10-3-5 0,8-2 4 16,9-2-3-16,9-3 5 16,9-8-1-16,9-7 4 15,4-7-4-15,8-17 5 16,3-2-1-16,9-15 3 15,6-11-3-15,-4-10-1 16,6-9 3-16,-3-8-7 16,-5-6 5-16,-4-7-8 15,-3-7 5-15,-7-5-6 0,-8 0 7 16,-12-10-5-1,-7-1 1-15,-15 2 2 16,-12 0-5-16,-10 4 4 16,-12 4-2-16,-17 4 1 0,-12 11-2 15,-12 12-1-15,-13 8-3 16,-4 8 1-16,-6 13-2 15,3 8 0-15,-2 15 0 16,14 15-2-16,5 0 4 16,17 10-1-16,8 6 0 15,14 6 2-15,15 3 4 16,12 2-2-16,7 4 5 15,18-8-3-15,1 5-2 16,13-7 4-16,3-1 1 16,7-10-1-16,4-6 3 15,-1-6 2-15,1-13-3 16,1-3 4-16,-5-12 0 0,-8 0-2 15,1 0 0-15,-6-16-1 16,1 1-2-16,-10-4-3 16,2 1 2-16,0-3-3 15,1-2 1-15,-1 1-1 16,3-4 3-16,2-4-1 15,-3 2-1-15,1-3 1 16,-3-1-1-16,3-2 2 16,-7 2-3-16,-1 3 2 15,-4 3-4-15,-20 26 3 16,31-44-1-16,-31 44 3 15,25-34-2-15,-25 34-2 16,36-19 3-16,-36 19-3 0,39-11-1 16,-39 11-1-16,49 0 3 15,-22 0-5-15,2 0 5 16,-29 0 0-1,47 0-2-15,-47 0 3 0,39 0 0 16,-39 0 2-16,26 0-3 16,-26 0 2-16,0 0-2 15,0 0 3-15,0 0-1 16,0 0 2-16,0 0-1 15,0 0-3-15,-41 0 4 16,41 0-1-16,-54 0-1 16,13-10 1-16,-1 10 0 15,-9-18-4-15,0 7 4 0,0 0-1 16,4-1-3-1,1 4 1-15,9 0-2 16,8 8 2-16,29 0-5 16,-34-10 2-16,34 10 0 0,0 0 2 15,0 0 0-15,24 10 2 16,-24-10-1-16,54 11-4 15,-22-11 6-15,7 15-4 16,2-2 1-16,5 5-3 16,1 3 1-16,-6 1-2 15,1 4 4-15,-6 1 0 16,-1-3 0-16,-35-24 2 15,46 41 0-15,-46-41 5 16,0 0-1-16,29 29 0 16,-29-29 2-16,0 0 2 15,0 0-1-15,0 0 2 0,0 0-2 16,-14-35-1-16,14 35 0 15,-30-29-3-15,30 29-2 16,-41-34-1-16,12 14 0 16,-1-1-2-16,1 4 3 15,5 4-3-15,-3 0 0 16,27 13 2-16,-34-17-3 15,34 17 2-15,0 0-4 16,-27 0 0-16,27 0-1 16,0 0 1-16,27 12 0 15,-27-12 1-15,48 18 2 16,-16-11-1-16,2 5 3 15,3 2-2-15,4 1 3 0,-7 1-3 16,1-1 2-16,-4 0-2 16,-1 5 1-16,-1-4 1 15,0-1 4-15,-2-1 0 16,2 1-3-16,1-4 1 15,-1 1-1-15,0-3 1 16,-2-2 0-16,0 2 0 16,-27-9-2-16,44 0 2 15,-44 0 1-15,24 0 1 16,-24 0 2-16,0 0-1 15,0 0 2-15,0 0-4 16,-24-22 0-16,24 22-3 16,-44-15 0-16,15 15-3 0,-1-8 3 15,-4 8-1-15,2 0-4 16,-2 0 5-1,3-8-1-15,1 8 1 16,6 0 0-16,24 0 1 0,-42-16-3 16,42 16 4-16,0 0-1 15,-29-13 2-15,29 13-3 16,0 0-1-16,0 0-1 15,0 0 0-15,0 0-1 16,0 0-2-16,0 0 1 16,0 0-4-16,0 0 5 15,0 0-1-15,10 26-1 16,-10-26 3-16,0 0 0 15,32 22 1-15,-32-22 0 16,29 18 1-16,-29-18-1 16,36 20 2-16,-36-20 0 15,44 21 3-15,-44-21-2 0,47 19-2 16,-47-19 2-16,41 16-2 15,-41-16 0-15,44 18-2 16,-44-18 2-16,37 18-3 16,-37-18 4-16,36 13-1 15,-36-13-1-15,32 11 3 16,-32-11 0-16,32 12 3 15,-32-12-3-15,34 11 0 16,-34-11-3-16,39 7 2 16,-39-7 0-16,41 9 1 15,-41-9-3-15,39 11-2 16,-39-11 5-16,30 9-3 15,-30-9 2-15,27 9-1 0,-27-9 0 16,0 0-3-16,0 0 5 16,31 11-3-16,-31-11-2 15,0 0 2-15,0 0-1 16,30 14 4-16,-30-14-4 15,0 0 2-15,0 0 1 16,26 12 2-16,-26-12-1 16,0 0 3-16,30 0-1 15,-30 0-5-15,0 0 4 16,0 0-2-16,29 0-2 15,-29 0 0-15,0 0-1 16,0 0-1-16,0 0 2 16,0 0-1-16,0 0 2 0,0 0 0 15,0 0 0-15,0 0 3 16,0 0-3-1,0 0-1-15,0 0-1 16,0 0 2-16,0 0-2 0,0 0 1 16,0 0 1-16,0 0-3 15,27 19 3-15,-27-19 1 16,0 0 0-16,34 10 0 15,-34-10-1-15,0 0 0 16,34 11 1-16,-34-11-2 16,0 0 4-16,27 8-1 15,-27-8-3-15,0 0 4 0,0 0-3 16,34 13 4-1,-34-13-4-15,0 0 3 16,0 0-6-16,29 0 5 16,-29 0 0-16,0 0-3 15,0 0 3-15,0 0-2 0,0 0 2 16,0 0-2-16,0 0 1 15,0 0-1-15,0 0 2 16,0 0 1-16,0 0 2 16,0 0-3-16,0 0 0 15,0 0 0-15,0 0-1 16,0 0 2-16,0 0-2 15,0 0-2-15,0 0-2 16,0 0 2-16,0 0 1 16,-36-10 1-16,36 10 1 15,-27 0-5-15,27 0 6 16,-39-8-3-16,39 8 1 0,-42-7-2 15,42 7 2-15,-46-17-4 16,19 6 5-16,27 11-1 16,-46-17-4-16,46 17 6 15,-44-22-4-15,44 22 1 16,-42-24-1-16,42 24 1 15,-41-23-4-15,41 23 5 16,-34-22-1-16,34 22 2 16,-37-21-1-16,37 21-1 15,-29-15 0-15,29 15 0 16,-29-13 0-16,29 13-1 15,-27-11 1-15,27 11-4 16,0 0 4-16,-27-24 1 0,27 24-1 16,0 0 1-16,-29-20-2 15,29 20 0-15,0 0 2 16,-30-14-2-1,30 14-1-15,0 0 2 0,-34-10-1 16,34 10 3-16,0 0-1 16,-31-11-1-16,31 11 3 15,0 0-3-15,-27-17 0 16,27 17-1-16,0 0 0 15,-30-21-1-15,30 21 3 16,0 0-1-16,-34-22-4 16,34 22 6-16,-24-14-3 15,24 14 0-15,0 0 1 0,-32-15-1 16,32 15 0-1,0 0 1-15,-29-8 0 16,29 8 1-16,0 0 0 16,0 0-1-16,-29-12 2 0,29 12-3 15,0 0 1-15,0 0 0 16,0 0-1-16,0 0-1 15,0 0 2-15,0 0 1 16,0 0-2-16,-27-16 2 16,27 16 0-16,0 0 0 15,0 0-1-15,0 0 0 16,0 0-1-16,0 0 1 15,-27-21-1-15,27 21 2 16,0 0-2-16,0 0 1 16,0 0 2-16,0 0 2 15,0 0-3-15,0 0-1 16,0 0 0-16,0 0-3 0,0 0 2 15,0 0-3-15,0 0 1 16,0 0-4-16,0 0-1 16,7 26 4-16,-7-26-2 15,0 0 0-15,25 30 2 16,-25-30 1-16,0 0-1 15,34 27 4-15,-34-27 2 16,34 21-3-16,-34-21 4 16,37 19-1-16,-37-19-1 15,44 17-1-15,-44-17 0 16,39 20-3-16,-39-20 3 15,36 21-2-15,-36-21 5 16,27 18-3-16,-27-18 0 0,0 0 5 16,37 21-3-16,-37-21 1 15,24 10-2-15,-24-10 1 16,29 11-3-1,-29-11 4-15,37 0-1 0,-37 0-3 16,39 15 2-16,-39-15-1 16,32 0 1-16,-32 0-1 15,34 13 0-15,-34-13-2 16,34 9 2-16,-34-9-1 15,32 10 3-15,-32-10-1 16,34 8-2-16,-34-8 4 16,32 8-2-16,-32-8-1 0,29 0 0 15,-29 0 0-15,32 13-2 16,-32-13 3-1,34 0 0-15,-34 0 1 16,34 11-2-16,-34-11 0 16,39 0 0-16,-39 0 0 0,32 11-1 15,-32-11 0-15,24 0 1 16,-24 0-4-16,0 0 6 15,29 15-2-15,-29-15 2 16,0 0 0-16,0 0-3 16,30 0 1-16,-30 0-1 15,0 0 0-15,0 0-1 16,29 13 2-16,-29-13 0 15,0 0 2-15,24 9 0 16,-24-9-1-16,0 0 2 16,0 0-3-16,30 0 0 15,-30 0-1-15,0 0 0 0,0 0-3 16,0 0 5-16,0 0-3 15,0 0 0-15,0 0 2 16,0 0 0-16,0 0 0 16,0 0-1-16,0 0 0 15,0 0-1-15,0 0 2 16,0 0 0-16,0 0 2 15,0 0-1-15,0 0 0 16,0 0 0-16,-8 34 1 16,8-34-2-16,0 0 1 15,-34 12-1-15,34-12 1 16,-29 11 0-16,29-11 1 15,-39 15-2-15,39-15 3 0,-47 17-3 16,47-17 3-16,-51 23 0 16,51-23-4-16,-51 26 1 15,51-26 0-15,-49 21 2 16,49-21 0-16,-37 19 2 15,37-19-5-15,-39 15 0 16,39-15 2-16,-36 14-5 16,36-14 4-16,-39 15-5 15,39-15 2-15,-37 14-3 16,37-14 7-16,-34 17-2 15,34-17 1-15,-34 17-1 16,34-17 0-16,-32 15 3 16,32-15 0-16,-39 15-3 0,39-15 0 15,-32 17-2-15,32-17 2 16,-34 17 2-1,34-17-2-15,-34 20 0 16,34-20-2-16,-36 22 3 0,36-22 0 16,-44 27 0-16,17-13-1 15,2 1 2-15,-1-1 0 16,1 3 1-16,-2-6 1 15,0 0-1-15,27-11 1 16,-39 21-1-16,39-21 0 16,-31 14 0-16,31-14-1 15,0 0-3-15,0 0 3 16,-27 9 0-16,27-9-2 15,0 0 5-15,0 0-2 16,0 0-2-16,0 0 1 16,32-15 1-16,-32 15-1 15,36-11 1-15,-9-1-1 0,2 1 0 16,8-3-1-16,2-4 1 15,0 2 3-15,5-5-3 16,2 3 0-16,-4-1-2 16,2-1 1-16,0 2-1 15,-5 1 1-15,2-3 1 16,-7 6-1-16,-2-4 1 15,-5 7-1-15,-27 11 0 16,34-18 1-16,-34 18-2 16,0 0 1-16,0 0 0 15,0 0-2-15,0 0 3 16,0 0 0-16,0 0 0 15,0 0-1-15,0 0 1 0,0 0-3 16,-32-13 0-16,32 13 0 16,-34 13-2-16,34-13 1 15,-41 18 0-15,41-18 2 16,-47 25 0-16,23-18-2 15,24-7 1-15,-54 29 0 16,54-29 0-16,-51 26 0 16,51-26 0-16,-49 29-3 15,49-29 3-15,-46 24 1 16,46-24 1-16,-37 26 1 15,37-26 0-15,-32 24-2 16,32-24 0-16,-29 23 0 0,29-23 1 16,0 0-1-16,-36 32 0 15,36-32 2-15,-27 23-1 16,27-23 2-16,-30 19 0 15,30-19 1 1,-29 21 0-16,29-21 1 0,-34 17 0 16,34-17-2-16,-37 17 2 15,37-17-2-15,-41 15 0 16,41-15-1-16,-37 17 0 15,37-17-1-15,-34 17 1 16,34-17 0-16,-27 7-1 16,27-7 2-16,-29 11-2 15,29-11 2-15,-27 10-1 0,27-10 0 16,-27 14-1-1,27-14-2-15,0 0 0 16,-31 15 0-16,31-15 1 16,0 0-1-16,0 0 3 0,-30 20 0 15,30-20 0-15,0 0 3 16,-24 11-3-16,24-11 1 15,0 0-1-15,-29 13-1 16,29-13-2-16,0 0 1 16,-34 13-1-16,34-13 1 15,-27 15 1-15,27-15 0 16,-30 14 3-16,30-14-3 15,-31 17 2-15,31-17-1 16,-30 8-2-16,30-8 1 16,0 0-1-16,-26 11 0 15,26-11 0-15,0 0 0 16,0 0-1-16,0 0 0 0,0 0 2 15,0 0-2-15,0 0 2 16,0 0 0-16,0 0 0 16,24 0 2-16,-24 0 0 15,32-13 0-15,-32 13 1 16,44-20-2-16,-18 9-1 15,-1-4 1-15,4 4-2 16,5-3 0-16,-2-4 1 16,5 5 0-16,4-5 0 15,-4-3 2-15,4 3-2 16,-4 2 0-16,2 2-1 15,-12-4 1-15,2 7-1 16,-29 11 1-16,34-18-2 0,-34 18 1 16,0 0 1-16,0 0 3 15,0 0-3-15,27-13 0 16,-27 13-1-1,0 0 1-15,0 0-2 0,0 0-1 16,0 0 0-16,0 0-3 16,0 0 5-16,-12 28-2 15,12-28 1-15,0 0 3 16,-30 27-2-16,30-27-1 15,-26 22 2-15,26-22-1 16,-42 28 0-16,42-28 0 16,-46 32 3-16,21-14-2 15,-1-5 2-15,-1 5-1 0,0-4 0 16,0 4 0-1,27-18 0-15,-44 26-1 16,44-26 1-16,-36 26-3 16,36-26 3-16,-30 19 0 0,30-19 1 15,-29 21 0-15,29-21-1 16,0 0-1-16,-34 27 1 15,34-27 0-15,-27 13-1 16,27-13 3-16,0 0-1 16,-34 17 0-16,34-17 2 15,-29 9-2-15,29-9-1 16,-25 0 0-16,25 0 0 15,-29 11-1-15,29-11 0 16,-29 9-1-16,29-9 1 16,-30 9 1-16,30-9 0 15,-31 9 0-15,31-9-1 16,-27 8-1-16,27-8 2 0,0 0-1 15,-37 9 0-15,37-9 0 16,0 0 0-16,-24 0 1 16,24 0 0-16,0 0 0 15,-30 11 0-15,30-11-1 16,0 0-1-16,-29 0 2 15,29 0-2-15,0 0 0 16,-32 12 2-16,32-12 1 16,0 0 0-16,-29 0 1 15,29 0-1-15,0 0-2 16,-34 0 1-16,34 0-1 15,0 0-1-15,-32 8 0 16,32-8-1-16,0 0 1 0,-29 0 1 16,29 0 1-16,0 0-2 15,0 0 1-15,0 0 0 16,-27 14 0-1,27-14-1-15,0 0 0 0,0 0 0 16,-32 9 1-16,32-9 4 16,0 0-4-16,-31 9 1 15,31-9-2-15,0 0 2 16,-27 8 1-16,27-8-1 15,0 0-1-15,-29 0-2 16,29 0 3-16,0 0 0 16,-32 0 1-16,32 0 1 0,-24 0-6 15,24 0 3-15,-30 0 0 16,30 0 0-1,-27 0 0-15,27 0 0 16,-29 0 0-16,29 0 1 0,-27-15 0 16,27 15 0-16,-29 0-1 15,29 0 1-15,-29-17-2 16,29 17-1-16,-30 0 1 15,30 0-2-15,0 0 2 16,-31-15 1-16,31 15 2 16,0 0 0-16,0 0-2 15,-30 0 0-15,30 0 0 16,0 0 0-16,0 0 0 15,0 0 0-15,0 0-2 16,-24-16 1-16,24 16 2 16,0 0-1-16,0 0 2 15,-27-11-1-15,27 11-2 0,0 0 2 16,0 0-1-16,0 0 0 15,-27-18 0-15,27 18 2 16,0 0-1-16,0 0 2 16,-22-32-2-16,22 32-2 15,-14-26 1-15,14 26-1 16,-12-28 0-16,12 28 0 15,-10-35-1-15,10 35 0 16,-10-40 3-16,10 40-1 16,0-46 0-16,0 46 0 15,-15-51 0-15,15 25 0 16,-7-3-1-16,7 0-2 15,0-2 2-15,0 1-1 0,0-6 3 16,0 2-1-16,0-8-1 16,15-3-2-16,-3 3 2 15,7-7 3-15,3-1-4 16,8 2 2-16,1 1-5 15,6 2 4-15,9 1-2 16,3 7 4-16,10-4-2 16,-1 8-1-16,13 1-1 15,0 3 2-15,4 5 0 16,-1 4-1-16,-6 9-2 15,-5 11 0-15,-4 0-4 16,-10 14 3-16,-13 14 0 16,-4 14-2-16,-10 12 2 0,-5 13-3 15,-7 6 6-15,-10 6-2 16,-12-2 6-1,-8 3-3-15,-12-4 4 16,-7-4 2-16,-14-19 2 0,-3-3 3 16,-8-12-2-16,1-8 2 15,2-9-1-15,2-10-1 16,5-11-1-16,6-8-4 15,4-7 1-15,2-14-1 16,13-5-1-16,2-9-4 16,8-12 3-16,9-11 1 15,10-5-3-15,10-7 0 16,12-6-5-16,7 7 4 0,15-3-3 15,0 8 8 1,14 9-9-16,1 10 2 16,2 14 0-16,0 7 2 15,0 14 0-15,-3 7-2 0,-4 11-3 16,-5 14-2-16,-5 12 5 15,-8 15 0-15,-6 10 1 16,-13 12-4-16,-17 7 5 16,0 4-3-16,-17 4 9 15,-15-1-2-15,-14-8 6 16,-11 1-4-16,-13-17 5 15,-4-9 2-15,-4-7 0 16,3-11-1-16,4-12-2 16,8-14-3-16,4-11-3 15,13-18 0-15,12-13-3 16,12-19 2-16,7-17-4 15,15-7 3-15,7-8-2 0,13-5 1 16,11 4-3-16,13 2 3 16,5 11-4-16,2 18 1 15,8 12 1-15,0 7-1 16,-3 21-1-16,0 7 3 15,-3 16-1-15,-4 20-3 16,-2 6-2-16,-3 11 0 16,-10 10 1-16,-5 12 1 15,-12 6 4-15,-10 5-4 16,-7 2 5-16,-17 2-1 15,-14-7 9-15,-8 4-3 16,-18-7 3-16,-8-1-3 0,-4-11 1 16,-9-4-1-16,-5-3 2 15,-5-6 0-15,3-5 0 16,7-5-1-1,7-9 1-15,10-9-1 0,5-11-2 16,17 0 1-16,10-26-1 16,12-14-1-16,17-16-1 15,0-11 2-15,7-9-8 16,8 0 5-16,7-3 0 15,-1 5-1-15,6 11-4 16,5 7 4-16,5 15-4 16,-1 12 0-16,11 8 4 15,-3 8-1-15,4 3-4 0,-1 10 2 16,-3 0-1-16,-3 21-2 15,-2 7 2-15,-15 9-4 16,-2 16 4-16,-12 6-3 16,-10 5 5-16,-7 7-2 15,-13 1 7-15,-11-1-2 16,-8-9 5-16,0-6 3 15,-8-6 0-15,-2-11 0 16,3-6 1-16,2-11-1 16,-2-7 0-16,7-6 0 15,0-9-3-15,5-9-3 16,2-6 2-16,32 15-3 15,-47-50 2-15,28 12-3 0,7-8 1 16,2-12-2-16,0-1 1 16,10-3 3-1,0-1-8-15,0 3 5 16,0 5-5-16,10 6 7 0,2 9-6 15,10 8 3-15,7 9-4 16,-2 4 0-16,12 8 1 16,-2 11 1-16,4 0-4 15,-4 13-1-15,2 16 3 16,0 12-2-16,-7 5 2 15,-10 11-3-15,-5 4 4 16,-7 5-1-16,-10-3 5 16,0 3-2-16,-17-11 4 15,-8-9 1-15,-2-3 3 16,-2-6 3-16,-12-6-1 15,1-5-1-15,-6-4 0 16,-3-1 0-16,1-3 0 0,1-4-4 16,3-2 0-16,10-12-1 15,2 0 1-15,3-12 2 16,29 12-2-16,-27-58-1 15,27 11-1-15,0-4 0 16,0-9 0-16,0-6-2 16,17 0-1-16,3 0 2 15,-1 3-1-15,3 6 2 16,10 7-4-16,2 8 2 15,10 7-3-15,0 12 2 16,7 4-4-16,-2 9-2 16,0 10 1-16,-3 14 0 15,-2 15 1-15,-5 6-2 0,-7 8 2 16,-8 2-2-16,-11 7 6 15,-13 7-3-15,-10-6 4 16,-12 6 0-16,-10-9 3 16,-9-3 1-16,-8-4 4 15,2-5 3-15,-1-8 1 16,4-9-2-16,5-6-1 15,7-15-1-15,3 0 0 16,29 0-3-16,-32-55-2 16,22 12-3-16,10-21 0 15,0-11 6-15,22-16-7 16,-2-7 2-16,9-3-4 15,8 1 4-15,14 5-3 0,5 3 3 16,10 15-5-16,0 10 0 16,14 16 4-1,1 2 2-15,7 14 0 16,-6 7-4-16,-1 19-3 0,-5 9-2 15,-6 26 1-15,-6 13-1 16,-13 14-1-16,-9 11 0 16,-13 7 2-16,-12 7 4 15,-17 2 6-15,0 1-4 16,-24-13 5-16,-11-3-1 15,-6-12 6-15,-13-7-2 16,1-8 2-16,-4-9-4 0,4-18 1 16,4-11 3-1,5-11 0-15,7-15 2 16,6-15-10-16,6-7 1 15,8-10-4-15,7-2 3 0,10-2-4 16,0-5 3-16,0 6-5 16,18 6 1-16,6 6 4 15,5 0-1-15,15 6-1 16,0-2 1-16,10 2 0 15,4-1 1-15,1 10 0 16,2 2-3-16,-3 12-4 16,-6 12 0-16,-6 16 1 15,-9 15 1-15,-6 14-2 16,-9 14-2-16,-12 11 1 15,-10 9 3-15,-10 10 7 16,-12 7-4-16,-9 2 4 16,-16 5-5-16,-9 3 6 0,-10 2-1 15,-7 4 1-15,-3-1-3 16,3-8-1-16,2-3 3 15,15-18 0-15,5-10 2 16,12-16 4-16,10-13 0 16,29-35 1-16,-25 23-1 15,25-23 0-15,0-37-1 16,17 0-1-16,5-11-4 15,10-11-1-15,12-8-4 16,7-16 3-16,13-6 2 16,6 0-3-16,1 4 4 15,2 0-6-15,-2 15 4 16,-2 6-5-16,-6 7 5 0,-2 12-6 15,-5 14 3-15,-10 5-1 16,-9 10 1-16,-5 5 3 16,-32 11-4-1,36-10 1-15,-36 10-2 0,0 26 1 16,-24 0-4-16,-13 16 4 15,-2 11-7-15,-17 10 5 16,-2 4 2-16,-16 9 2 16,-4-3 0-16,8-5 2 15,-6 1-2-15,10-14 2 16,8-9 3-16,9-11 1 15,12-9 1-15,10-14 0 16,27-12-2-16,0 0 3 0,0 0 1 16,0-27 0-1,34-5-6-15,5-8-1 16,10-6-2-16,5-5 1 15,12-11 4-15,2 6-3 0,0-6 0 16,1 9-5-16,-3-1 8 16,-3 12-6-16,-4 6 3 15,-8 4-4-15,-5 12 0 16,-7 2-1-16,-12 6 3 15,-27 12-3-15,29 0 1 16,-29 0 0-16,-14 27-3 16,-16 2 4-16,-6 11-6 15,-10 9 4-15,-11 9-6 16,-11 6 9-16,2 6-7 15,-7 6 7-15,2-5-1 16,5-6 2-16,3-9 4 16,9-8-2-16,5-10 4 0,13-6-1 15,9-13 3-15,27-19-2 16,-29 12 1-16,29-12-3 15,0 0 1-15,24-41 0 16,5 17-2-16,10-12 1 16,3-1-5-16,14-9 2 15,0 0-3-15,10-5 3 16,2 4-3-16,1-2 3 15,-6 4-2-15,1 8 1 16,-13 2 5-16,-5 9-3 16,-9 6-1-16,-8 9-3 15,-29 11 1-15,0 0-5 16,0 0 0-16,-15 37-2 0,-19-6-3 15,-15 6 3-15,-4 9 5 16,-16 6 0-16,1 5-2 16,-3-2 5-1,3-5-1-15,10-2 1 0,9-11 2 16,7-6-1-16,11-5-2 15,31-26 4-15,-35 27 3 16,35-27 0-16,0 0 2 16,0 0-1-16,0 0-3 15,30-20 1-15,-30 20 1 16,48-35-4-16,-16 13-1 15,2-7-3-15,5 0 1 0,3 0 1 16,-1 0-1-16,-2 3 2 16,-4 6-3-1,-4 3 2-15,-31 17 1 16,42-23-1-16,-42 23-2 0,0 0 0 15,0 0 0-15,0 0-1 16,-39 44 4-16,5-22-4 16,-8 7-1-16,-9 5-2 15,0-2 3-15,-1 2-1 16,6-3 1-16,7 2-2 15,7-8-2-15,32-25 3 16,-36 44 4-16,36-44 1 16,0 34 2-16,0-34 2 15,0 0 1-15,29 26 1 16,-29-26 0-16,44 0 0 15,-17-15-3-15,4-1 0 16,-1-2-1-16,1-8-2 0,1 4-1 16,5-7-1-16,-6 0 1 15,4 5-1-15,-11-1 1 16,3 4-1-16,-27 21 0 15,34-29 2-15,-34 29 2 16,0 0 0-16,0 0-4 16,0 0-1-16,0 0-2 15,-17 33 1-15,17-33-2 16,-51 43 0-16,21-20-1 15,-1 6 1-15,-4-4 3 16,6 1-1-16,2-4 3 16,27-22-2-16,-34 34 2 15,34-34-1-15,0 0 2 0,-19 25-1 16,19-25 2-16,0 0 4 15,0 0 0-15,0 0 1 16,0 0-3-16,0 0 0 16,31-18-2-16,-31 18 1 15,32-25-1-15,-32 25-2 16,49-41-1-16,-20 15-2 15,3-6 5-15,-3 4-1 16,3-1 0-16,-8 4-2 16,-24 25 1-16,34-36 0 15,-34 36-1-15,0 0-2 16,0 0-1-16,-43 29 2 15,4-7 1-15,-8 13 1 0,-9-4-3 16,-5 2 0-16,-2 1 3 16,-1 2 1-1,6-7 1-15,4-7 2 16,5 1-4-16,8-9 0 0,14 1 2 15,27-15-3-15,-39 14-1 16,39-14 0-16,0 0 1 16,0 0-2-16,0 0 3 15,0 0-1-15,0 0 4 16,34 12 0-16,-34-12-1 15,49-8 2-15,-20-3-4 16,3 4 1-16,7-4-2 16,-3-4 1-16,3 1-3 15,3-6 4-15,2-1-1 16,-5 2-2-16,5-3 3 15,0 0-2-15,-5 1 1 16,2 2 0-16,-2-2 2 0,0 0-3 16,0 0 0-16,3 0 1 15,-3-1 1-15,0-1 1 16,0 2-2-16,-5 1 2 15,0 1-4-15,-2 1 5 16,0 4-4-16,-32 14 2 16,48-29-3-16,-48 29 2 15,39-23-1-15,-39 23 0 16,44-23 1-16,-19 9 1 15,-25 14 3-15,51-32-5 16,-24 14 1-16,5 1 0 16,-3 0 1-16,0 3-2 15,-4-1 2-15,1 4-5 0,1-8 4 16,-2 8 1-16,-25 11-3 15,41-19 4-15,-41 19-3 16,27-17 2-16,-27 17-2 16,0 0 2-16,0 0-3 15,0 0 4-15,0 0 0 16,0 0 0-16,0 0 2 15,0 0-4-15,0-26 2 16,0 26-2-16,-24 0 3 16,-3 0-3-16,2 0 1 15,-11 9-1-15,-1-1-2 16,-9 1 2-16,-1 8-3 0,-1-5 4 15,1 6-5-15,-2-1 3 16,1 2 0-16,1-4-1 16,1 1 1-1,7-3 1-15,-3-2 3 16,11-3-2-16,4-8 2 0,0 8-3 15,27-8 0-15,-29 0 0 16,29 0-1-16,0 0 0 16,0 0 1-16,0 0-3 15,0 0 1-15,0 0 2 16,0 0 0-16,0 0 2 15,9-22-2-15,-9 22-1 16,47-23-1-16,-13 9 1 0,5-9-1 16,5 2 2-1,7-2 4-15,8 0-6 16,4-5 8-16,-2 3-6 15,3-2 3-15,-1 1-2 0,1 7 2 16,-8-2-6-16,0 5 0 16,-7-2-1-16,-8 7 2 15,-9 11 0-15,-5-11 2 16,-27 11 1-16,29 0 0 15,-29 0 1-15,0 0-2 16,0 0 3-16,0 0-6 16,-47 22 4-16,13-8 0 15,-5 6-2-15,-7 1-3 16,-3 5 3-16,-5 3-4 15,-4-1 3-15,2 3 0 16,-3-5 0-16,3 1-3 16,-2 3 2-16,-3-1 3 0,-3 0-1 15,1 1 1-15,-1 0 1 16,3-1-2-16,3 0 0 15,2 0 1-15,4-3 2 16,8-6 0-16,10-3 1 16,5-2-1-16,29-15 0 15,-37 17 3-15,37-17-1 16,0 0-1-16,0 0-3 15,-26 8 0-15,26-8 0 16,0 0 0-16,0 0-2 16,0 0 2-16,0 0-1 15,0 0 3-15,0 0-1 16,26-25-2-16,-26 25 1 0,32-23-1 15,-32 23 4-15,51-35-3 16,-19 15 1 0,10-4-4-16,1 1 2 15,9 1 4-15,1-2-3 0,6-1 3 16,-1 1-5-16,3 5 0 15,0-4 3-15,-2-3-1 16,-5 5 1-16,2-1-4 16,-12 4 3-16,0 1-3 15,-3 3 4-15,-9 0 3 16,0 2-2-16,-8 4 0 15,-24 8-2-15,44-11 5 16,-44 11-5-16,37-14 4 0,-37 14-3 16,39-22-3-1,-39 22 1-15,31-17 3 16,-31 17-3-16,25-20-1 15,-25 20 2-15,0 0-1 0,0 0-1 16,24-28 3-16,-24 28-5 16,0 0 5-16,0 0-1 15,-24-27 0-15,24 27-2 16,-32-11 3-16,32 11 1 15,-49-8-3-15,20 8 3 16,-5 0-6-16,-5 0 6 16,0 0 1-16,-3 0-1 15,3-7 2-15,0 7-7 16,5 0 4-16,-5 0-3 15,2 0 0-15,3-12 1 16,-7 12-1-16,6 0 0 16,1 0 1-16,7-7 1 0,-2 7-1 15,29 0 5-15,-34 0-5 16,34 0 0-16,0 0-2 15,0 0 3-15,0 0-4 16,0 0 3-16,0 0-1 16,34 0-1-16,-34 0 5 15,54 13-4-15,-20-13 2 16,3 17-2-16,7-17 1 15,-1 11 0-15,-6-11 3 16,0 11-2-16,-8-11-1 16,-2 8 4-16,-27-8-3 15,32 0 6-15,-32 0-4 0,0 0 4 16,0 0-6-16,-30 14 3 15,3-14-2-15,-4 0-1 16,-8 0 1-16,-8-11-1 16,-11 3 2-1,-11-5-7-15,1 1 5 0,-5-11-4 16,2 5 5-16,0 0-2 15,10 1 1-15,8 2-3 16,11 4 1-16,18 2 1 16,24 9-1-16,-27 0 1 15,27 0-4-15,0 0 4 16,44 18-3-16,-12-7 2 15,7 1-2-15,17-1 3 0,5 0 0 16,2 3 2-16,1 1 1 16,-1 0-1-1,-7 0-1-15,-5-4 2 16,-4 0-1-16,-15-11 4 0,-32 0-2 15,39 14 0-15,-39-14-2 16,0 0 0-16,0 0 6 16,0 0-5-16,-25-32 0 15,25 32-4-15,-41-32 2 16,14 10-2-16,-7-4 1 15,2-2 1-15,-2-4-4 16,7 3 5-16,-2 0 0 16,29 29-2-16,-39-42 4 15,39 42-5-15,0 0 1 16,-13-26-2-16,13 26 0 15,0 0-5-15,37 19 4 16,-37-19 0-16,56 26 1 0,-19-8 2 16,7 1-2-16,-3 2 2 15,10-2 1-15,-7-4 3 16,-5-3 0-16,-4-1 1 15,-6-11-4-15,-29 0 3 16,29 0 2-16,-29 0-3 16,0 0 5-16,-29 0-7 15,29 0 2-15,-56-20-3 16,22 9 1-16,-6 0-1 15,-6-4 0-15,2 4 1 16,-2-4-4-16,12 4 5 16,0 1-2-16,34 10 4 15,-47-14-4-15,47 14 1 0,0 0-1 16,-27 0 3-16,27 0-2 15,0 0-4-15,0 0 1 16,32 21-4-16,-32-21 6 16,46 29-4-16,-14-13 2 15,-5 2-3-15,5 3 1 16,-3-5 4-16,-5-1 5 15,-24-15-2-15,35 19-2 16,-35-19 6-16,0 0-2 16,0 0 5-16,0 0-5 15,0 0 1-15,-35-8-5 16,6 8 2-16,-8-14 0 15,-6-1 2-15,-6-1-3 0,0-6-3 16,3-3 5-16,-1-1-4 16,8 0 0-1,5 4 1-15,7 3 0 16,27 19-6-16,-29-23 6 0,29 23-3 15,0 0 1-15,0 0 0 16,0 0-1-16,0 0 5 16,0 0-5-16,41 27 1 15,-41-27-3-15,61 21 4 16,-17-8-3-16,8 5 3 15,-1-1 1-15,2 3-4 16,4-2 6-16,-6 1-4 16,-2-1 3-16,-15-4-2 15,-5-2 2-15,-29-12-2 16,32 14 5-16,-32-14-2 15,0 0 2-15,0 0-1 16,-37 20-1-16,8-20 2 0,-3 16-4 16,-7 0 3-16,-5-2-7 15,3 6 4-15,-1 0-6 16,6 3 3-16,2-3-5 15,4 8 1-15,6-3 1 16,24-25 1-16,-39 48-1 16,39-48 2-16,-22 34-2 15,22-34 7-15,0 26 2 16,0-26 2-16,0 0 1 15,0 0 0-15,0 0 0 16,0 0 2-16,0 0-4 16,24 0 2-16,-24 0-3 15,37-15 1-15,-13-2-4 0,3 9 2 16,2-10 3-16,-2 10-7 15,2-6 9-15,-29 14-8 16,42-9 1-16,-42 9-6 16,0 0 3-16,0 0-4 15,0 31-1-15,0-31 4 16,-34 43-3-16,34-43 5 15,-44 38 1-15,44-38 5 16,-44 32-1-16,44-32 2 16,0 0-2-16,0 0 3 15,0 0-4-15,0 0 2 16,0 0-2-16,39-32 0 0,-12 12 0 15,0 6-2-15,4-7 3 16,-4 8-5-16,0-5 1 16,-27 18 0-1,39-17 2-15,-39 17-2 0,0 0 1 16,32-9 0-16,-32 9 2 15,0 0-1-15,24 0 4 16,-24 0-2-16,0 0 1 16,27-25-3-16,-27 25 2 15,0 0-1-15,22-30-3 16,-22 30 2-16,0 0-2 15,0-34-1-15,0 34 3 16,0 0-4-16,-7-35 3 0,7 35-4 16,-27-19 4-1,27 19-4-15,-37-23 5 16,37 23-4-16,-36-19 1 15,36 19 3-15,-39-18-2 0,39 18 5 16,-30-21-5-16,30 21 2 16,-24-23-3-16,24 23 2 15,0 0-1-15,-32-32 0 16,32 32 2-16,0 0-5 15,0 0 6-15,-27-29-3 16,27 29 1-16,0 0-1 16,0 0 2-16,0 0-2 15,0 0 1-15,-7-28 0 16,7 28-3-16,0 0 4 15,0 0-2-15,0-29 5 16,0 29-6-16,0 0 3 16,0 0-3-16,0 0 2 0,0 0 0 15,0 0 1-15,0-25-1 16,0 25-3-16,0 0 5 15,0 0-3-15,0 0 2 16,0 0-2-16,0 0 2 16,-12-26-2-16,12 26 1 15,0 0 0-15,0 0-1 16,0 0 2-16,0 0-2 15,0 0 4-15,-29-27-4 16,29 27 1-16,0 0-1 16,0 0 0-16,0 0 0 15,-15-28 0-15,15 28 2 16,0 0-4-16,0 0 5 0,-12-26-2 15,12 26 1-15,0 0 0 16,0 0-1-16,-27-30 0 16,27 30 0-1,0 0 0-15,-29-28 1 0,29 28 3 16,0 0-4-16,0 0 3 15,-32-28-3-15,32 28 1 16,0 0-1-16,0 0 2 16,-29-17-4-16,29 17 1 15,0 0 0-15,0 0 1 16,-32-21 1-16,32 21-2 15,0 0 2-15,-27-13-3 16,27 13 2-16,0 0-1 0,-27-15 1 16,27 15-2-1,0 0 3-15,0 0 0 16,-27-11-1-16,27 11 2 15,0 0-3-15,0 0 3 0,-26-15-4 16,26 15 4-16,0 0-4 16,0 0 2-16,0 0-1 15,-32-26 3-15,32 26-1 16,0 0-2-16,0 0 5 15,-25-17-5-15,25 17 3 16,0 0-3-16,0 0 2 16,-29-12-4-16,29 12 3 15,0 0 0-15,-29-11-2 16,29 11 3-16,0 0-3 15,-34-9 3-15,34 9-3 16,0 0 2-16,-34 0-2 16,34 0 2-16,0 0-2 0,-27 0 2 15,27 0 0-15,0 0 0 16,0 0 3-16,-30 0-4 15,30 0 1-15,0 0 0 16,0 0 4-16,0 0-5 16,-31 0 1-16,31 0 1 15,0 0-4-15,0 0 4 16,-32 0-1-16,32 0 1 15,0 0-4-15,-34 0 4 16,34 0-2-16,0 0 2 16,-37 0-1-16,37 0 1 15,0 0 3-15,-34 0-4 0,34 0 4 16,0 0-6-16,-36 0 3 15,36 0 0-15,0 0 0 16,-35 9-4-16,35-9 1 16,0 0-1-16,-29 8 4 15,29-8-1-15,0 0-2 16,0 0 3-16,-27 15-3 15,27-15 3-15,0 0-1 16,0 0 0-16,-29 11-5 16,29-11 5-16,0 0 0 15,-29 15-2-15,29-15 4 16,0 0-5-16,-27 15 1 15,27-15 0-15,0 0 2 0,0 0-3 16,-32 22 3 0,32-22-4-16,0 0 3 15,0 0 1-15,-34 29-2 16,34-29 4-16,0 0-3 0,-29 16 1 15,29-16-1-15,0 0 1 16,-32 21-3-16,32-21 3 16,0 0 1-16,-34 23 0 15,34-23 1-15,-25 14-2 16,25-14 0-16,0 0-1 15,-34 25 3-15,34-25-4 16,0 0 4-16,-31 22-6 16,31-22 4-16,0 0 0 15,-32 19 2-15,32-19 1 16,-27 15-1-16,27-15-1 15,0 0 1-15,-37 23-2 16,37-23-1-16,0 0 2 0,-36 25-4 16,36-25 3-16,0 0-1 15,-32 25-1-15,32-25 2 16,0 0-1-16,-27 22 1 15,27-22-2-15,0 0 4 16,0 0-6-16,-31 29 4 16,31-29-1-16,0 0-3 15,0 0 4-15,-27 31-2 16,27-31 1-16,0 0-3 15,-15 29 4-15,15-29-4 16,0 0 4-16,-17 26 0 16,17-26 2-16,0 0-1 15,-22 26-1-15,22-26 3 0,0 0-3 16,-20 25 0-16,20-25-1 15,0 0 1-15,-17 29-4 16,17-29 6-16,0 0-2 16,-19 30-3-16,19-30 6 15,0 0-3-15,-20 27 6 16,20-27-7-16,0 0 4 15,-14 32-5-15,14-32 5 16,0 0-2-16,-15 37 0 16,15-37-3-16,-10 29-1 15,10-29 4-15,-9 26-2 16,9-26-2-16,-15 29 2 15,15-29-4-15,-15 31 3 0,15-31 3 16,-12 32-2-16,12-32-2 16,0 35 4-1,0-35-2-15,-7 28 4 16,7-28-2-16,0 31-1 0,0-31-1 15,0 29 2-15,0-29 0 16,0 32 2-16,0-32-2 16,17 31-2-16,-17-31 5 15,17 29-3-15,-17-29 2 16,19 29-2-16,-19-29 2 15,27 29-5-15,-27-29 7 16,30 23-3-16,-30-23-3 16,34 24 4-16,-34-24-1 15,41 19 5-15,-14-19-3 16,0 12 0-16,5-12-1 15,2 0 2-15,2-12 0 16,8-2 0-16,3-9-2 0,6-6-20 16,6 0-89-16,-5-13-25 15,7 10 1-15,-18-9-8 16,1 19-1-16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4:12.26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781AC50-722A-43C5-851C-CCE4E51134B1}" emma:medium="tactile" emma:mode="ink">
          <msink:context xmlns:msink="http://schemas.microsoft.com/ink/2010/main" type="inkDrawing" rotatedBoundingBox="7853,12118 8340,10643 8466,10685 7979,12160" semanticType="callout" shapeName="Other">
            <msink:sourceLink direction="with" ref="{EC444D03-FC47-4005-ACB7-F97C28333EB5}"/>
            <msink:sourceLink direction="with" ref="{8CD5751F-B837-4B8E-9D87-D6D44D59ABD7}"/>
          </msink:context>
        </emma:interpretation>
      </emma:emma>
    </inkml:annotationXML>
    <inkml:trace contextRef="#ctx0" brushRef="#br0">567 0 173 0,'0'0'90'0,"0"0"3"15,0 0 7 1,0 23-5-16,0-23-10 0,-23 53-7 16,14-12-11-16,-8 5-15 15,3 13-14-15,-7 5-18 16,-2 15-15-16,0 4-5 15,-5 8 2-15,-2 1-2 16,0 8 1-16,-3-5-1 16,5 4 0-16,-2-3 1 15,4-5-3-15,3-13 4 16,0-6-4-16,4-12 3 15,3-5-2-15,2-16 3 16,0-5-4-16,14-34-3 16,-19 33-1-16,19-33-28 15,0 0-42-15,-28-13-48 0,28 13-15 16,-27-31-12-16,27 31 6 15,-49-29-4-15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6:46.4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481472E-BB03-4EE4-BCD6-55CA3980B8A6}" emma:medium="tactile" emma:mode="ink">
          <msink:context xmlns:msink="http://schemas.microsoft.com/ink/2010/main" type="inkDrawing" rotatedBoundingBox="7258,11745 10435,14126 9666,15153 6488,12772" semanticType="callout" shapeName="Other">
            <msink:sourceLink direction="with" ref="{EC7E4413-7D86-4626-99C4-F4CFD14DCC8A}"/>
            <msink:sourceLink direction="with" ref="{0226806B-CFF4-44EE-87BD-7319CBA3001C}"/>
          </msink:context>
        </emma:interpretation>
      </emma:emma>
    </inkml:annotationXML>
    <inkml:trace contextRef="#ctx0" brushRef="#br0">3187 7230 141 0,'0'0'61'0,"0"0"-5"16,0 0-3-16,0 0 3 15,0 0 1-15,0 0 3 16,-12 25-1-16,12-25-4 0,0 0-2 16,0 0-10-16,0 0-9 15,-27 8-14-15,27-8-9 16,0 0-11-16,0 0 0 15,0 0 0-15,0 0-1 16,0 0 1-16,0 0 1 16,0 0-1-16,0 0 0 15,0 0 0-15,0 0-1 16,-24 15 3-16,24-15-3 15,0 0 2-15,0 0 0 16,-29 11-1-16,29-11 2 16,0 0-1-16,0 0-1 0,0 0-2 15,0 0 2-15,0 0-3 16,0 0 2-16,-27 24 0 15,27-24-2-15,0 0 1 16,0 0 0 0,-27 23 2-16,27-23 0 0,0 0 0 15,0 0-2-15,0 0 3 16,-27 21-3-16,27-21 3 15,0 0-2-15,0 0-1 16,-24 28 3-16,24-28-3 16,0 0 2-16,-22 25-2 15,22-25 2-15,0 0-3 16,-17 29 3-16,17-29 0 0,0 0-2 15,-15 30 4-15,15-30-3 16,-10 25 1-16,10-25-1 16,-7 26 1-16,7-26-1 15,-12 29 1-15,12-29 0 16,-7 27-1-16,7-27 1 15,-10 25 0-15,10-25 2 16,0 29-3-16,0-29 1 16,-12 30-1-16,12-30 1 15,0 36-2-15,0-36 3 16,-17 34 0-16,17-34-4 15,-8 34 5-15,8-34-5 16,0 35 5-16,0-35-2 0,-12 37 2 16,12-37-4-16,0 37 2 15,0-37 1 1,-10 35 1-16,10-35 1 15,0 40-3-15,0-40 2 0,0 43-2 16,0-43 1-16,0 46-1 16,0-20 1-16,0-1-3 15,0 4 3-15,0-2-2 16,0 1 0-16,0-3 1 15,0-25 0-15,0 48-1 16,0-48 1-16,12 39 2 16,-12-39-4-16,10 37 3 15,-10-37-1-15,10 36 1 16,-10-36 0-16,15 51-1 15,-6-22 4-15,-1-2-7 16,4 1 5-16,0-4-1 16,0 2 0-16,-12-26-1 0,25 44 2 15,-25-44-1-15,27 37 0 16,-27-37 0-16,31 35-1 15,-31-35 3-15,29 37-3 16,-29-37-1-16,35 41 1 16,-35-41 1-16,39 37-2 15,-39-37 4-15,39 37 0 16,-39-37-3-16,41 29 3 15,-14-15-1-15,-27-14 0 16,44 26-1-16,-44-26-1 16,44 28 0-16,-44-28-1 15,41 32 1-15,-41-32 1 16,44 32 0-16,-44-32-2 0,44 34 2 15,-44-34 0-15,39 34 0 16,-39-34 0-16,47 32-1 16,-47-32-1-16,44 29 3 15,-44-29 0-15,46 26-1 16,-46-26 2-16,46 27-2 15,-21-13 0-15,-25-14 1 16,46 29-1-16,-19-16-1 16,-3-2 1-16,5 4-1 15,-2-2 1-15,5 1 1 16,-8-1-2-16,6-2 2 15,-30-11-1-15,49 21-1 16,-49-21 0-16,48 20 3 0,-48-20-4 16,44 24 3-1,-17-16 0-15,-27-8 1 16,49 19-1-16,-25-8 1 15,-24-11 0-15,47 15-3 0,-21-15 1 16,1 18-2-16,-27-18-2 16,49 21 1-16,-49-21 0 15,46 22 2-15,-46-22-5 16,49 18 7-16,-49-18-5 15,42 16 5-15,-42-16-1 16,44 12-1-16,-44-12-2 16,44 11 2-16,-20 0 0 0,-24-11 0 15,49 18 2 1,-49-18-5-16,53 18 6 15,-53-18-3-15,52 16 0 16,-52-16 0-16,44 13 1 0,-44-13-3 16,46 14 3-16,-46-14-1 15,44 13-2-15,-44-13 2 16,44 13 0-16,-44-13 0 15,44 13-1-15,-44-13 1 16,44 17-1-16,-44-17 1 16,36 11 0-16,-36-11 1 15,37 13 2-15,-37-13-2 16,41 14-1-16,-41-14 1 15,37 18-1-15,-37-18 0 16,41 14 1-16,-41-14-3 16,42 14 1-16,-42-14 2 15,44 10 0-15,-44-10 1 0,36 11-2 16,-36-11 0-16,39 14 1 15,-39-14 0-15,32 10-2 16,-32-10 2-16,32 7-1 16,-32-7 0-16,32 12 2 15,-32-12-2-15,24 8 1 16,-24-8-2-16,0 0 1 15,37 11 0-15,-37-11 0 16,0 0-1-16,26 0 0 16,-26 0 2-16,27 10 1 15,-27-10 0-15,27 0-1 16,-27 0 0-16,24 0 0 15,-24 0-1-15,35 11-1 0,-35-11 1 16,31 0-2-16,-31 0 2 16,37 0 2-16,-37 0-3 15,34 8 2 1,-34-8-1-16,25 0 1 0,-25 0-1 15,26 10-1-15,-26-10 0 16,0 0 0-16,32 0 1 16,-32 0 1-16,0 0 0 15,34 11-2-15,-34-11 5 16,0 0-4-16,30 6 0 15,-30-6 0-15,0 0 0 16,26 14-2-16,-26-14 2 16,0 0 2-16,32 0-2 0,-32 0 3 15,24 10-1 1,-24-10 1-16,27 0 0 15,-27 0 0-15,0 0 0 16,27 0-1-16,-27 0-4 0,0 0-70 16,34-17-51-16,-34 17-6 15,39-37-4-15,-39 37-6 16,27-60-6-16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8:46.4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74CCACC-EDFC-4502-8CC5-19CD0CABB132}" emma:medium="tactile" emma:mode="ink">
          <msink:context xmlns:msink="http://schemas.microsoft.com/ink/2010/main" type="inkDrawing" rotatedBoundingBox="3393,12193 11316,10609 11340,10734 3418,12318" shapeName="Other"/>
        </emma:interpretation>
      </emma:emma>
    </inkml:annotationXML>
    <inkml:trace contextRef="#ctx0" brushRef="#br0">7216 6178 402 0,'0'0'149'0,"-37"-35"5"15,37 35-70-15,-24-8-58 16,24 8-19-16,-42-9-1 16,13 9 1-16,-5 0 1 15,-15 0 1-15,-5 0-3 0,-12 0-1 16,-14 15-2-16,-10 4 0 15,-15-4 1-15,-10 8-3 16,-14 6-1-16,-10 3-5 16,-8 2 2-16,-11 0-1 15,-1 3 0-15,-14-1-1 16,-3 4 2-16,-7-3-2 15,-7 0 6-15,-5 4-2 16,-5-1-1-16,-5 2 2 16,-3 2 1-16,-4 2 0 15,-5 3 1-15,2-4-1 16,-2 10-1-16,-3-3 2 15,3-4-1-15,-2 3 0 0,-1 0-1 16,5-6-1-16,3-2 0 16,12-5 0-16,0-3 0 15,7-4-1-15,10 1 3 16,3-3-3-16,11-1 3 15,8-2 0-15,3 2-2 16,4-2 1-16,10 0 0 16,7-3 0-16,8 1 0 15,14-2 0-15,6-3-1 16,11 4 0-16,13-8 2 15,9-2 0-15,15 2 0 16,7-4-3-16,13-3 1 16,9-8-53-16,32 0-63 0,-51 0-28 15,51 0-8-15,-42 0-1 16,18 0-5-16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8:56.3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323B823-128E-4B37-B04E-8BB905037357}" emma:medium="tactile" emma:mode="ink">
          <msink:context xmlns:msink="http://schemas.microsoft.com/ink/2010/main" type="inkDrawing" rotatedBoundingBox="10851,11501 18590,15816 18482,16011 10742,11697" semanticType="callout" shapeName="Other">
            <msink:sourceLink direction="with" ref="{CF5473B2-1D8A-4D8C-9899-88527686602D}"/>
            <msink:sourceLink direction="with" ref="{4CDB0B5F-6D64-4977-BBF3-C63236C97FB7}"/>
          </msink:context>
        </emma:interpretation>
      </emma:emma>
    </inkml:annotationXML>
    <inkml:trace contextRef="#ctx0" brushRef="#br0">0-4 446 0,'49'8'153'16,"-3"-8"-2"-16,5 14-118 16,18 15-29-16,14 5-3 15,9 13 1-15,8 5 1 16,15 14 0-16,9 12 0 15,16 13-2-15,13 9 0 16,18 10-3-16,17 5 2 16,10 6-2-16,26 5 2 15,13 9-3-15,16 0-1 16,13 3 3-16,3 3-1 15,4-1 2-15,-2-3 1 0,-3-1 2 16,-7 3-5-16,-7-6 2 16,-12-6 1-16,-11-6-3 15,-13 0 3-15,-6-3-3 16,-15 3 1-16,-4-6-4 15,-7 0 3-15,-8-3 0 16,-5 1 0-16,-2-11 1 16,-18-2 1-16,-1-8-1 15,-8-5-3-15,-8-4 4 16,-9-10-1-16,-10-8-2 15,-12-8 2-15,-7-2 0 16,-5-3-1-16,-6-1 3 16,-9-7-1-16,-9-7-1 0,-6-1 3 15,-12-9-3-15,-9-3 4 16,-5-8-4-1,-37-16 2-15,41 8-1 16,-41-8 3-16,0 0-41 0,7-53-82 16,-7 18-9-16,-22-25-13 15,0 11-7-15,-19-30-9 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6:55.0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9141711-D8F3-443B-B67B-97E4B31E4BE7}" emma:medium="tactile" emma:mode="ink">
          <msink:context xmlns:msink="http://schemas.microsoft.com/ink/2010/main" type="inkDrawing" rotatedBoundingBox="10262,13564 11477,11321 12045,11629 10830,13872" semanticType="verticalRange" shapeName="Other">
            <msink:sourceLink direction="with" ref="{F43D6572-6EE9-4052-B783-4D757E7AC45A}"/>
            <msink:sourceLink direction="with" ref="{BDB2A659-169E-4CB9-9AF7-71DEE62F3F5A}"/>
            <msink:destinationLink direction="with" ref="{B77BC102-E07E-4642-8EF6-E3566EA42D6E}"/>
          </msink:context>
        </emma:interpretation>
      </emma:emma>
    </inkml:annotationXML>
    <inkml:trace contextRef="#ctx0" brushRef="#br0">-6205 4149 39 0,'0'0'25'0,"0"0"1"16,0 0-2-16,0 0 0 15,0 0 0-15,0 0 1 16,0 0 7-16,0 0-5 16,0 0-2-16,0 0-5 0,0 0 3 15,0 0 2-15,0 0 2 16,0 0-6-16,0 0-8 15,0 0 1-15,0 0-1 16,0-27 1-16,0 27-6 16,0 0-3-16,20-26 0 15,-20 26 2-15,0 0 2 16,20-28 1-16,-20 28-1 15,0 0-2-15,29-32 1 16,-29 32-4-16,29-26 1 16,-29 26-4-16,29-26 1 15,-29 26-2-15,32-26 5 16,-32 26 1-16,24-25 4 0,-24 25 0 15,27-21-2-15,-27 21 5 16,0 0-3 0,34-28 2-16,-34 28-5 15,0 0 1-15,35-32-3 0,-35 32 5 16,34-26 1-16,-34 26 2 15,44-22 8-15,-44 22 2 16,56-26 3-16,-29 14-4 16,4-2-1-16,1-1-3 15,2 4-1-15,3-7-5 16,-3 1-5-16,0 2-6 15,0-4-3-15,-2 1 3 16,-3 5-2-16,-2-4 2 0,-27 17-3 16,39-25 2-1,-39 25-3-15,32-17 4 16,-32 17 0-16,32-20 0 15,-32 20-1-15,31-20-1 0,-31 20 1 16,37-19-1-16,-37 19 2 16,44-24-3-16,-44 24 2 15,39-20-2-15,-39 20 4 16,34-20-1-16,-34 20-1 15,29-17 1-15,-29 17-2 16,0 0 5-16,25-17-4 16,-25 17 3-16,0 0-4 15,0 0 3-15,0 0-1 16,0 0 3-16,27-23-3 15,-27 23-2-15,0 0 2 16,0 0-1-16,0-32 0 16,0 32-1-16,0 0 1 0,7-29-2 15,-7 29 4-15,0 0-1 16,-7-34-2-16,7 34 3 15,-13-26-3-15,13 26 4 16,-17-30-4-16,17 30 1 16,-17-36-2-16,17 36 2 15,-17-40-1-15,17 40 3 16,-15-46-4-16,15 46 0 15,-17-52 0-15,5 25 1 16,12-4 1-16,-14-1-1 16,6 1 3-16,-2-1-5 15,10-2 8-15,-7 0-6 16,7 2 4-16,0-2-2 0,0 2 0 15,0 3 0-15,0-2-2 16,10 2 0-16,0 0-1 16,2 0 4-1,-2 0-2-15,4 1 1 0,1-4-1 16,2 1-1-16,0-1 3 15,-5 3-2-15,5-5-1 16,-2 2-1-16,2 1 0 16,0-4-1-16,0 7 3 15,0-4 0-15,0 2-3 16,0 2 3-16,-17 28 0 15,30-45 3-15,-30 45-3 0,24-38 1 16,-24 38-2-16,15-25 3 16,-15 25-2-1,0 0-13-15,7-29-53 16,-7 29-46-16,0 0-18 15,0-41-6-15,0 41-2 0,0-28-3 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6:48.9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77BC102-E07E-4642-8EF6-E3566EA42D6E}" emma:medium="tactile" emma:mode="ink">
          <msink:context xmlns:msink="http://schemas.microsoft.com/ink/2010/main" type="inkDrawing" rotatedBoundingBox="10295,13396 12732,17739 11667,18336 9231,13993" semanticType="callout" shapeName="Other">
            <msink:sourceLink direction="with" ref="{F9141711-D8F3-443B-B67B-97E4B31E4BE7}"/>
            <msink:sourceLink direction="with" ref="{CF5473B2-1D8A-4D8C-9899-88527686602D}"/>
          </msink:context>
        </emma:interpretation>
      </emma:emma>
    </inkml:annotationXML>
    <inkml:trace contextRef="#ctx0" brushRef="#br0">6171 8840 194 0,'0'0'115'0,"0"0"-10"16,0 0-9-16,0 0-10 15,0 0-9-15,15 28-9 16,-15-28-13-16,0 0-22 16,0 0-35-16,-12 34 0 15,12-34 0-15,-7 26 1 16,7-26 0-16,-10 26 0 15,10-26 1-15,0 29-2 16,0-29 0-16,-15 34 0 16,15-34 1-16,-7 40-2 15,-3-14 3-15,10-1 0 16,-15 9-1-16,8-6 1 15,-3 3 0-15,10-2 1 0,-9 1-1 16,9-6 2-16,-13 6-4 16,13-6 4-16,0-24-2 15,-14 55 3 1,14-29-5-16,-10 6 2 0,10 1-1 15,-7 3 1-15,7-2-3 16,-10-3 2-16,10 6-1 16,-7-8 0-16,7 10 4 15,0-8-1-15,-10 4-3 16,10 2 4-16,0 0-2 15,-7 3 3-15,7 5-2 16,0-3-1-16,-10-2-1 16,10 3 2-16,-8-3 1 0,8 1-1 15,0-3 0 1,0 3-3-16,0-1 5 15,0 4-2-15,0 1 0 16,0 5-1-16,8 0 1 0,-8 0-1 16,0 2 3-16,0-3-1 15,10-1-3-15,-10 1 3 16,0-7 0-16,7-6 0 15,-7 1-1-15,10-2-3 16,-10-3 1-16,7 2-1 16,-7 1-2-16,10-4 2 15,-10 4-2-15,12-1 1 16,-12 3 0-16,17 1 3 15,-7 2-4-15,4-4 4 16,3 5 2-16,1-3-2 16,3-3 2-16,-3-1-1 15,-1-2 2-15,2-4-2 0,-4-1 0 16,-15-27 0-16,29 42-1 15,-29-42 1-15,24 40-2 16,-24-40 1-16,27 41-2 16,-27-41 3-16,32 45 0 15,-32-45-2-15,37 47 3 16,-37-47-3-16,46 45 4 15,-19-26-2-15,0-1 0 16,-1 0-2-16,1-4 3 16,3 1-2-16,-1-1 3 15,-5-2-1-15,3 5-4 16,0-6 3-16,-27-11 0 0,44 38 0 15,-44-38-1-15,46 38 1 16,-46-38-4-16,49 42 4 16,-22-22 0-16,0 2 0 15,0 0 0-15,2-3-2 16,3 2 3-16,-3-5-3 15,0 2 2-15,0-4-2 16,-4 1 2-16,2-1-2 16,-1 1 4-16,-1 1-3 15,2 2-1-15,-3 0 2 16,8 1 0-16,-3 2 1 15,3 3-3-15,0-2 0 16,7 0-1-16,-8 2 2 0,3-5 0 16,-2 0 2-16,-3 0-2 15,-4-4-3 1,2-1 7-16,-3 0-5 15,-24-14 2-15,44 29 1 0,-44-29-2 16,41 27 0-16,-41-27 2 16,42 36 1-16,-42-36-6 15,46 37 7-15,-46-37-4 16,49 45 1-16,-24-17-5 15,-1 0 4-15,5 7-4 16,-2-1 5-16,2 0-4 16,-2 6 6-16,2-1-5 15,3-5 2-15,-3 3 3 16,1-3-3-16,-1-2 1 15,-2 1-1-15,0 1 1 16,-1-1-4-16,-4 1 4 16,3 6 0-16,-6-7-1 0,1 1 3 15,-5-2-1-15,-1-6 0 16,-2-3 1-16,-12-23 0 15,17 37-3-15,-17-37 2 16,0 0 0-16,15 29 1 16,-15-29 0-16,0 0-2 15,0 0-8-15,0 0-77 16,0 0-41-16,0 0-11 15,-24-38-3-15,14-1-12 16,10 12 0-16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8:57.6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5DC9FD3-CC20-421F-A628-8864186DD10A}" emma:medium="tactile" emma:mode="ink">
          <msink:context xmlns:msink="http://schemas.microsoft.com/ink/2010/main" type="writingRegion" rotatedBoundingBox="18767,14914 28317,15159 28266,17137 18717,16892">
            <msink:destinationLink direction="with" ref="{98D6AA2E-C79A-42CD-BDBC-53CABBD7C93A}"/>
          </msink:context>
        </emma:interpretation>
      </emma:emma>
    </inkml:annotationXML>
    <inkml:traceGroup>
      <inkml:annotationXML>
        <emma:emma xmlns:emma="http://www.w3.org/2003/04/emma" version="1.0">
          <emma:interpretation id="{AAD7403F-935B-4325-A623-E2A77ADDB5C0}" emma:medium="tactile" emma:mode="ink">
            <msink:context xmlns:msink="http://schemas.microsoft.com/ink/2010/main" type="paragraph" rotatedBoundingBox="18767,14914 28317,15159 28266,17137 18717,16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3D99C-8BB4-40C8-969B-2A66B575371B}" emma:medium="tactile" emma:mode="ink">
              <msink:context xmlns:msink="http://schemas.microsoft.com/ink/2010/main" type="line" rotatedBoundingBox="18767,14914 28317,15159 28266,17137 18717,16892"/>
            </emma:interpretation>
          </emma:emma>
        </inkml:annotationXML>
        <inkml:traceGroup>
          <inkml:annotationXML>
            <emma:emma xmlns:emma="http://www.w3.org/2003/04/emma" version="1.0">
              <emma:interpretation id="{CF5473B2-1D8A-4D8C-9899-88527686602D}" emma:medium="tactile" emma:mode="ink">
                <msink:context xmlns:msink="http://schemas.microsoft.com/ink/2010/main" type="inkWord" rotatedBoundingBox="18758,15281 24538,15429 24505,16684 18726,16536">
                  <msink:destinationLink direction="with" ref="{9323B823-128E-4B37-B04E-8BB905037357}"/>
                  <msink:destinationLink direction="with" ref="{B77BC102-E07E-4642-8EF6-E3566EA42D6E}"/>
                </msink:context>
              </emma:interpretation>
              <emma:one-of disjunction-type="recognition" id="oneOf0">
                <emma:interpretation id="interp0" emma:lang="en-US" emma:confidence="1">
                  <emma:literal>Pituitary</emma:literal>
                </emma:interpretation>
                <emma:interpretation id="interp1" emma:lang="en-US" emma:confidence="0">
                  <emma:literal>pituitary</emma:literal>
                </emma:interpretation>
                <emma:interpretation id="interp2" emma:lang="en-US" emma:confidence="0">
                  <emma:literal>Pituitaries</emma:literal>
                </emma:interpretation>
                <emma:interpretation id="interp3" emma:lang="en-US" emma:confidence="0">
                  <emma:literal>Parthian</emma:literal>
                </emma:interpretation>
                <emma:interpretation id="interp4" emma:lang="en-US" emma:confidence="0">
                  <emma:literal>pituitaries</emma:literal>
                </emma:interpretation>
              </emma:one-of>
            </emma:emma>
          </inkml:annotationXML>
          <inkml:trace contextRef="#ctx0" brushRef="#br0">0 108 417 0,'25'-26'141'16,"9"-11"5"-16,17 11-81 16,18 11-60-16,6 15 3 15,8 0-1-15,5 23 0 16,-3 13-4-16,-11 15 2 15,-18 9-5-15,-17 6 4 16,-20 4-3-16,-19 7-1 0,-27-6-2 16,-12-2 0-1,-12-3 3-15,-7-14-2 16,-3-10 2-16,2-3-4 15,10-17 3-15,8-10-10 0,7-12-56 16,34 0-51-16,0 0-20 16,-27-44 3-16,27 44-5 15,27-45-2-15</inkml:trace>
          <inkml:trace contextRef="#ctx0" brushRef="#br0" timeOffset="-343.2007">164 277 314 0,'0'-55'149'0,"12"21"-25"16,-12 8-26-16,0 26-32 15,0 0-36-15,0 0-24 16,27 72 1-16,-27-3 0 16,0 17-2-16,12 15-3 0,-12 14-5 15,17 3 4-15,-7-6-2 16,5-6 4-16,-1-21-2 15,-1-9 1-15,1-21-1 16,-7-16 0-16,-7-39-1 16,0 0-3-16,0 0-3 15,0 0-60-15,-9-48-36 16,-6 3-30-16,15 9-2 15,-12-19-4-15,12 16 2 16,0-16 40-16</inkml:trace>
          <inkml:trace contextRef="#ctx0" brushRef="#br0" timeOffset="327.6005">1040 660 481 0,'0'0'160'16,"0"0"-6"-16,0 0-117 15,-7 40-44-15,14 2 2 16,5 5-2-16,8 4 1 16,-1 6 7-16,1-1-1 15,-1-2 3-15,1-6-4 16,-3-12 1-16,-5-9-2 15,-12-27 4-15,17 33 0 16,-17-33-1-16,0 0-43 16,0 0-54-16,0-55-26 15,-7 26-16-15,-8-23 1 16,15 7-3-16,-24-18 2 0</inkml:trace>
          <inkml:trace contextRef="#ctx0" brushRef="#br0" timeOffset="1544.4027">1374 639 423 0,'0'-31'145'0,"0"31"3"15,25-9-46-15,6-3-92 16,16 2-11-16,14-3 2 0,9-5-2 16,11 1-1-16,2-2-1 15,-5 3 2-15,-2-2-1 16,-23 6 3-16,-6 3-2 15,-18 9-1-15,-29 0 2 16,27 14-1-16,-27-14 2 16,0 32-1-16,0-32-2 15,0 45 0-15,7-15 3 16,3 2-2-16,-3 2 4 15,5 6-3-15,1 1-1 16,-1 7 2-16,-5-1-1 16,-7 5 1-16,12-7-2 15,-12-2 2-15,8-2-4 0,-8-10 4 16,0-6 0-16,0-25 2 15,0 29-1-15,0-29-4 16,0 0 2 0,0 0 1-16,0 0-2 0,0 0 0 15,0 0 1-15,0 0-4 16,31-29 4-16,-31 29 0 15,0 0 1-15,0 0 2 16,0 0-3-16,27-19 1 16,-27 19-2-16,0 0 2 15,0 0-3-15,0 0 4 16,0 0-3-16,32 0 1 15,-32 0 1-15,0 0-1 0,32 0 3 16,-32 0-5-16,31 0 2 16,-31 0-2-1,37-21 2-15,-37 21-5 16,39-26 5-16,-39 26 0 0,27-37-4 15,-13 11 6-15,-14 26-3 16,17-55 2-16,-17 24-1 16,0-6 0-16,10-1-1 15,-10 3 2-15,0-4-2 16,0 1 3-16,0 4-1 15,0 3-2-15,0 31 4 16,0-42-2-16,0 42-1 16,0 0-1-16,0 0 1 15,0 0-3-15,0 0 4 16,0 0-3-16,17 36 0 15,-7-5 1-15,5 3 0 16,-3 10 5-16,3 2-4 0,6 3 1 16,-3-4-2-16,1 2 2 15,-4-7 0-15,2-5 2 16,0-7 0-16,-17-28-5 15,29 34 4-15,-29-34-4 16,0 0 1-16,25 0 0 16,-25 0 0-16,0 0-3 15,14-27 2-15,-14 27-2 16,0 0-24-16,0-30-60 15,0 30-32-15,0 0-16 16,0-29 2-16,0 29-1 16,0-35-3-16</inkml:trace>
          <inkml:trace contextRef="#ctx0" brushRef="#br0" timeOffset="624.001">1442 127 534 0,'27'0'145'15,"-27"0"-13"-15,27 63-131 16,-15-8 1-16,3 14-2 15,4 9 0-15,3 11 1 16,3 1 0-16,-3-1-1 0,2-12-3 16,-7-9 5-1,0-7-3-15,-4-9 2 16,-6-7-3-16,-7-9 1 15,0-36-2-15,0 40-51 0,0-40-46 16,0 0-29-16,-20 0-8 16,20 0-1-16,-36-29 1 15,36 29 23-15</inkml:trace>
          <inkml:trace contextRef="#ctx0" brushRef="#br0" timeOffset="1887.6033">2943 532 423 0,'0'0'150'0,"0"0"-10"16,0-27-60-16,0 27-49 15,0 0-30-15,0 37-2 16,15-8-2-16,-1 8 0 15,1 5-2-15,4 8 6 0,1 2-3 16,-1 1 1-16,3 1-1 16,-5-6 2-1,1-8 0-15,-6-6 3 16,-2-8-2-16,-10-26-1 0,12 34 3 15,-12-34-3-15,0 0 2 16,0 0-34-16,0-26-64 16,0 26-34-16,0-52-6 15,0 25-5-15,-10-20-1 16,10 7 1-16</inkml:trace>
          <inkml:trace contextRef="#ctx0" brushRef="#br0" timeOffset="3447.606">3385 61 530 0,'0'0'141'0,"26"50"-36"16,-11-5-77-16,2 10-26 15,8 11 0-15,-3 9-1 16,2 1-3-16,0 9 5 15,1-3-4-15,-6 5 1 16,1-9-1-16,-6-4 2 16,1-14-3-16,-3-5 5 15,-12-12-2-15,12-12-1 16,-12-31 3-16,0 32-2 15,0-32 0-15,0 0-42 16,0-25-48-16,0 25-25 16,-41-53-9-16,19 18-5 0,-15-6 2 15,3 0 7-15,-10-6 43 16,0 8 76-16,-2 2 54 15,2 0 56-15,10 13 11 16,0-5 4-16,34 29-4 16,-37-28-3-16,37 28-25 15,0 0-42-15,39-24-49 16,8 24-5-16,14-13 4 15,12 4-4-15,20 0 2 16,11-5-3-16,4 3 1 16,-1-7-1-16,-12 7 2 15,-12-4 2-15,-19 4 1 16,-16 3 5-16,-48 8-2 0,27-10 1 15,-27 10-1-15,-41 10 2 16,4-2-3-16,-7 6 0 16,5 6-3-1,-7 6-3-15,2 7 3 0,7 6 0 16,6 5 2-16,4-2-1 15,7 8-2-15,11-8 2 16,9 4 0-16,0-8 0 16,9-6-2-16,-9-32-3 15,34 37-3-15,-34-37 3 16,49 0-2-16,-22-21-1 15,2-8 0-15,1-2 1 16,-8-12 0-16,7-1 5 0,-7-1 0 16,-5 5 2-1,-2 2-1-15,-3 10-2 16,-12 28 7-16,12-35 0 15,-12 35 1-15,0 0-1 0,0 0 1 16,0 0-3-16,15 30 3 16,-15-30 0-16,31 41-5 15,-9-14 0-15,8-1-2 16,-1 2 2-16,5-2-3 15,-2-3 2-15,-3-6-3 16,-5-5 1-16,-24-12-2 16,42 0 1-16,-42 0-12 15,0 0-33-15,32-40-10 16,-32 11-2-16,7-8 4 15,-7-1 34-15,0-5 19 16,0 0-1-16,0 0 15 16,0 11 31-16,0 1 15 0,0 31 5 15,12-32-5-15,-12 32-32 16,0 0-20-16,20 32-1 15,-11-3-1-15,6 8 0 16,-5 3-3-16,14 6 0 16,-2 6-2-16,7-1-1 15,-4 1 4-15,-6-2-2 16,1-11 0-16,-5-4 1 15,-1-6 1-15,-14-29-2 16,12 31 5-16,-12-31-4 16,0 0 1-16,0 0-3 15,0-46-1-15,0 8 0 16,0-7-1-16,0-12-3 0,0-4-2 15,8-6 4-15,6 5-1 16,3-1 4 0,13 11 2-16,-1 2 2 15,5 19 3-15,-5 5 0 0,1 15 3 16,-30 11-4-16,39 0 0 15,-39 0-2-15,27 31 1 16,-13-5-4-16,-6 1 2 16,11 14-1-16,1-6-4 15,6 9 8-15,4-1-4 16,9 4 2-16,-3-5-2 15,3 1 1-15,3-5-3 0,-3-4 3 16,0-5 1-16,-2-8-5 16,2-8 1-1,-13-13-4-15,9 0 3 16,-4-12-2-16,-1-7-1 15,-1-13-1-15,-5-5 0 0,-2-9 1 16,-5-7 4-16,0 3 1 16,-4 0 0-16,-6 8 3 15,-7 7 5-15,0 35-2 16,14-37-1-16,-14 37 0 15,15 35-3-15,-15 4 3 16,15 19-2-16,-3 8-1 16,0 14-4-16,-2 6 3 15,5 9 1-15,-1-3 0 16,-4-3-2-16,-3-9 1 15,-7-10 1-15,0-16 0 16,0-18 3-16,0-36-3 0,0 28-88 16,0-28-45-16,-24-58 0 15,24 6-5-15,-22-33-4 16,22-3-3-16</inkml:trace>
        </inkml:traceGroup>
        <inkml:traceGroup>
          <inkml:annotationXML>
            <emma:emma xmlns:emma="http://www.w3.org/2003/04/emma" version="1.0">
              <emma:interpretation id="{EE06FEA1-5E76-4438-AABD-C95E88BC44F3}" emma:medium="tactile" emma:mode="ink">
                <msink:context xmlns:msink="http://schemas.microsoft.com/ink/2010/main" type="inkWord" rotatedBoundingBox="25191,15079 28317,15159 28266,17137 25140,17057"/>
              </emma:interpretation>
              <emma:one-of disjunction-type="recognition" id="oneOf1">
                <emma:interpretation id="interp5" emma:lang="en-US" emma:confidence="1">
                  <emma:literal>gland</emma:literal>
                </emma:interpretation>
                <emma:interpretation id="interp6" emma:lang="en-US" emma:confidence="0">
                  <emma:literal>glam d</emma:literal>
                </emma:interpretation>
                <emma:interpretation id="interp7" emma:lang="en-US" emma:confidence="0">
                  <emma:literal>glom d</emma:literal>
                </emma:interpretation>
                <emma:interpretation id="interp8" emma:lang="en-US" emma:confidence="0">
                  <emma:literal>gloom d</emma:literal>
                </emma:interpretation>
                <emma:interpretation id="interp9" emma:lang="en-US" emma:confidence="0">
                  <emma:literal>gram d</emma:literal>
                </emma:interpretation>
              </emma:one-of>
            </emma:emma>
          </inkml:annotationXML>
          <inkml:trace contextRef="#ctx0" brushRef="#br0" timeOffset="4290.0075">6783 682 332 0,'13'-35'147'15,"4"11"-10"-15,-17 24-43 16,0-46-28-16,0 46-56 0,-39-22-13 15,7 22-3-15,-5 0 3 16,-9 22-3-16,0 6-1 16,-6 3 3-16,8 12 0 15,3 1 5-15,9 4 0 16,8 1 3-16,12 1-4 15,12-10 6-15,0-3-2 16,24-7 1-16,-24-30 2 16,54 25-3-16,-23-25 2 15,4-14-3-15,-4-7 0 16,6-5-2-16,-10-8 2 15,0-3-3-15,-1-4 1 16,-4 4-2-16,-2 2-2 0,-1 4 2 16,-2 0 0-16,-17 31-3 15,27-31-1-15,-27 31 1 16,32 0-3-16,-32 0 4 15,39 49-1-15,-19-14-1 16,2 11-1-16,2 9 3 16,-2 8 2-16,2 6-1 15,-2 9 0-15,0 4 0 16,-5 5 1-16,-7 2 1 15,0-5 2-15,-10-6 0 16,0-4-4-16,0-7 5 16,-15-17-3-16,1-9 5 15,-4-12-4-15,18-29 2 0,-34 26-2 16,34-26 2-16,-34-12-1 15,34 12-33-15,-36-55-43 16,16 15-40-16,-9-22-15 16,9 3-8-16,-11-25 1 15,13 10-7-15</inkml:trace>
          <inkml:trace contextRef="#ctx0" brushRef="#br0" timeOffset="4602.008">6835 48 429 0,'0'0'139'0,"0"0"0"16,24 38-85-1,-17 6-61-15,10 16 2 16,0 13-2-16,5 9 4 0,3 8-1 15,7 2 3-15,-3 4 1 16,5-13-3-16,0 0 5 16,3-12 1-16,-6-10 0 15,-4-9-4-15,-2-10 4 16,-8-13 0-16,-17-29-22 15,29 21-44-15,-29-21-29 16,22-26-11-16,-5-1-8 0,0-7-3 16,12-2-3-1,-2-3-1-15</inkml:trace>
          <inkml:trace contextRef="#ctx0" brushRef="#br0" timeOffset="5553.6097">7584 668 339 0,'0'0'118'16,"26"-40"-8"-16,-26 40-18 15,0-29-23-15,0 29-39 16,-26-15-31-16,26 15 1 15,-37 0-4-15,10 18 1 16,3 3-1-16,-3 3-1 16,-2 8 1-16,4 5 1 15,3 1 1-15,8 5 1 16,14-5 4-16,0 5 1 15,0-9 1-15,14-5-1 16,-14-29 0-16,42 40 0 16,-42-40 0-16,46 11-1 0,-46-11 0 15,49-19-2-15,-49 19 2 16,46-55-1-16,-26 20-1 15,-3-4 3-15,-2-2-4 16,-3-2 0-16,-5 9-3 16,-7 2 1-16,0 32-4 15,0-34 1-15,0 34-2 16,0 0 2-16,0 0-1 15,12 42-1-15,0-10 4 16,3 8-3-16,5 4 4 16,-1 4 1-16,8-2 2 15,-3 0-5-15,6-5 6 16,-6-7 0-16,-2-8-1 0,-22-26 3 15,37 19-2-15,-37-19 1 16,26-23-31-16,-26 23-22 16,22-60-9-1,-7 18 1-15,-15-8 8 0,17-1 39 16,-17-1 13-16,0 4-1 15,12 9 29-15,-12 5 24 16,0 34 5-16,0-40 0 16,0 40-11-16,0 0-41 15,0 0-11-15,17 45-1 16,-4-16 0-16,1 10 1 15,3 1 0-15,0 8 1 16,0-2 1-16,1 0 1 0,-4-1-1 16,-2-10 2-1,-4 3 1-15,-8-10 1 16,12-3 0-16,-12-25-2 15,0 36 1-15,0-36 0 0,0 0 8 16,0 0-2-16,0 0 1 16,0-26-3-16,0 0 3 15,0-14-1-15,0-5 1 16,10-15-1-16,-10-1-8 15,7-7 3-15,3 3-3 16,4 4-1-16,8 8-3 16,8 7 1-16,1 19-3 15,8 12 2-15,3 15-2 16,2 15-3-16,-3 12 2 15,3 13 2-15,-7 5 0 16,-5 12 3-16,-6-4 0 16,-6 4 1-16,-5-5 0 0,-3-3 3 15,-12-9 2-15,9-6-3 16,-9-34 0-16,0 40 0 15,0-40 0-15,0 0 5 16,0 0-39-16,0 0-51 16,20-29-35-16,-20-8-10 15,17 8 0-15,-17-19-5 16,17 7 56-16</inkml:trace>
          <inkml:trace contextRef="#ctx0" brushRef="#br0" timeOffset="6052.8106">9189-157 415 0,'0'0'139'0,"34"32"-8"0,-14 8-103 16,4 14-35-16,3 18 3 15,-3 9 0-15,3 8 2 16,-2 6 2-16,-1-3-1 16,-4-3-1-16,-3-5 2 15,2-10-1-15,1-14 0 16,-8-2 0-16,2-16 0 15,-1-7 4-15,-1-9-3 0,-12-26 2 16,0 0 0-16,15 26 2 16,-15-26 1-1,0 0 1-15,0 0-1 16,-47-26-4-16,15 15 3 0,-9-9-2 15,0 8 3-15,-13-3-5 16,0 7-1-16,-4 0-2 16,6 8 4-16,1 13 0 15,7 6-1-15,5 17-1 16,7 1-3-16,8 8 6 15,17 5 1-15,7 2 1 16,9-9-2-16,21-2 1 16,6-10 0-16,18-11 2 15,0-5-1-15,7-15-4 16,-3 0 1-16,1-21-22 15,-10 7-100-15,-13-27-18 16,1 18-5-16,-37-28-5 0,17 17 0 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7:18.1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3E45E67-5D29-43E7-ACCF-CC1BE90EF98C}" emma:medium="tactile" emma:mode="ink">
          <msink:context xmlns:msink="http://schemas.microsoft.com/ink/2010/main" type="writingRegion" rotatedBoundingBox="14273,4743 14371,4743 14371,5295 14273,5295">
            <msink:destinationLink direction="with" ref="{0226806B-CFF4-44EE-87BD-7319CBA3001C}"/>
          </msink:context>
        </emma:interpretation>
      </emma:emma>
    </inkml:annotationXML>
    <inkml:traceGroup>
      <inkml:annotationXML>
        <emma:emma xmlns:emma="http://www.w3.org/2003/04/emma" version="1.0">
          <emma:interpretation id="{5A483CE9-5D1E-4ED8-899F-810D50C2C825}" emma:medium="tactile" emma:mode="ink">
            <msink:context xmlns:msink="http://schemas.microsoft.com/ink/2010/main" type="paragraph" rotatedBoundingBox="14273,4743 14371,4743 14371,5295 14273,5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75002C-BF41-4CE4-860B-B95A0DBEDA51}" emma:medium="tactile" emma:mode="ink">
              <msink:context xmlns:msink="http://schemas.microsoft.com/ink/2010/main" type="line" rotatedBoundingBox="14273,4743 14371,4743 14371,5295 14273,5295"/>
            </emma:interpretation>
          </emma:emma>
        </inkml:annotationXML>
        <inkml:traceGroup>
          <inkml:annotationXML>
            <emma:emma xmlns:emma="http://www.w3.org/2003/04/emma" version="1.0">
              <emma:interpretation id="{8A2D1CB0-8C0B-481E-9BCA-FE9627E3C15C}" emma:medium="tactile" emma:mode="ink">
                <msink:context xmlns:msink="http://schemas.microsoft.com/ink/2010/main" type="inkWord" rotatedBoundingBox="14273,4743 14371,4743 14371,5295 14273,5295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'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-2206-4679 334 0,'0'0'141'0,"25"38"-15"15,-15-13-69-15,2 8-36 16,-2 4-1-16,2 3-5 0,0 7-2 15,-5-5-5-15,-7 8-10 16,10-5-53-16,-10 4-37 16,0-12-29-16,0 9-16 15,0-18 7-15,0 7-2 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9:07.7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B193B8B-24F0-4571-9B9C-918E9C0D0E3A}" emma:medium="tactile" emma:mode="ink">
          <msink:context xmlns:msink="http://schemas.microsoft.com/ink/2010/main" type="inkDrawing" rotatedBoundingBox="10255,12464 15127,9338 15711,10247 10839,13374" semanticType="verticalRange" shapeName="Other">
            <msink:sourceLink direction="with" ref="{F43D6572-6EE9-4052-B783-4D757E7AC45A}"/>
            <msink:destinationLink direction="with" ref="{48FB32A0-FAF7-4933-962B-4A271826BD36}"/>
          </msink:context>
        </emma:interpretation>
      </emma:emma>
    </inkml:annotationXML>
    <inkml:trace contextRef="#ctx0" brushRef="#br0">-4 3198 408 0,'0'0'135'0,"0"0"-39"16,0 44-36-16,0-44-19 15,39 50-30-15,-15-12-12 16,8 3 2-16,10 2-1 16,6-6 3-16,11-6 1 15,0-7 3-15,4-13-2 16,5-11 2-16,1-14-1 15,6-7 2-15,-6-10-2 16,-1-4-3-16,3-4 0 16,-3-4-6-16,-2-4 4 15,0-5-5-15,-5 7 4 0,2-10-5 16,-4-1 5-16,2-3 1 15,-5 0-1-15,2-3 2 16,6-1-4-16,-1 2 5 16,8 0-4-16,2-5 3 15,5 10-4-15,5-6 2 16,3 12-4-16,4 1 3 15,3 8-2-15,-6 13-1 16,4 5 2-16,-6 7-3 16,3 16 3-16,-7 0-3 15,-3 11 1-15,-8 2-2 16,-6 5 3-16,-6 0 0 15,-6-2 3-15,-9 2-2 0,-13-4-2 16,-30-14 2-16,39 21-1 16,-39-21 3-16,0 0-4 15,0 0 4-15,0 0-4 16,0 0 6-16,0 0 1 15,0 0 2-15,27 19 0 16,-27-19-1-16,0 0 3 16,0 0-2-16,0 0 1 15,0 0-4-15,0 0 0 16,0 0-1-16,0 0 1 15,0 0 0-15,0 0-3 16,0 0 3-16,0 0-1 16,17-28 3-16,-17 28-1 0,0 0 0 15,14-31-3-15,-14 31 4 16,15-29-2-1,-15 29 0-15,15-41 0 16,-8 16-3-16,5-11 3 0,0-1-3 16,5-12 3-16,3-5-3 15,7-9 2-15,5-11-2 16,4 1 2-16,8 2-3 15,-2-2 1-15,6 5-1 16,6 7 0-16,5 4-1 16,2 5 1-16,2 9-1 15,8 5-1-15,-1 5 2 0,13 4 2 16,8 3-1-1,4-4 0-15,2 5 0 16,1-1 2-16,0 0-2 16,-6-6 4-16,1-5-3 15,-10-6 1-15,-2-5-2 0,-11-5 5 16,-11-9-1-16,-3-11-1 15,-10-1 0-15,-7-9-3 16,-9-7 3-16,-11-4-2 16,-9-1-2-16,-10 3 1 15,-10 4-2-15,-4 10 2 16,-6 8 0-16,1 12 0 15,1 16-3-15,1 10 1 16,17 32-61-16,-26-31-53 16,26 31-15-16,0 0 2 15,12 28-4-15,-12-28-2 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7:15.3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96731F5-0041-4CFA-9A49-7F23D24943C1}" emma:medium="tactile" emma:mode="ink">
          <msink:context xmlns:msink="http://schemas.microsoft.com/ink/2010/main" type="writingRegion" rotatedBoundingBox="16479,9349 17855,9349 17855,11237 16479,11237">
            <msink:destinationLink direction="with" ref="{0226806B-CFF4-44EE-87BD-7319CBA3001C}"/>
          </msink:context>
        </emma:interpretation>
      </emma:emma>
    </inkml:annotationXML>
    <inkml:traceGroup>
      <inkml:annotationXML>
        <emma:emma xmlns:emma="http://www.w3.org/2003/04/emma" version="1.0">
          <emma:interpretation id="{AE757C21-9801-4DD7-AF6F-3E66498C2255}" emma:medium="tactile" emma:mode="ink">
            <msink:context xmlns:msink="http://schemas.microsoft.com/ink/2010/main" type="paragraph" rotatedBoundingBox="16479,9349 17855,9349 17855,11237 16479,11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134AA7-B974-4BA4-92DA-A7721DDBBD9D}" emma:medium="tactile" emma:mode="ink">
              <msink:context xmlns:msink="http://schemas.microsoft.com/ink/2010/main" type="line" rotatedBoundingBox="16479,9349 17855,9349 17855,11237 16479,11237"/>
            </emma:interpretation>
          </emma:emma>
        </inkml:annotationXML>
        <inkml:traceGroup>
          <inkml:annotationXML>
            <emma:emma xmlns:emma="http://www.w3.org/2003/04/emma" version="1.0">
              <emma:interpretation id="{A7FCF38D-6916-4D9F-962D-B5971B0D0688}" emma:medium="tactile" emma:mode="ink">
                <msink:context xmlns:msink="http://schemas.microsoft.com/ink/2010/main" type="inkWord" rotatedBoundingBox="16479,9349 17855,9349 17855,11237 16479,11237">
                  <msink:destinationLink direction="with" ref="{03EDDB1B-1CAF-4B07-8A24-2FD5E097ECF1}"/>
                </msink:context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P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13013 4866 151 0,'0'0'131'0,"0"37"-2"0,0-37-36 15,-22 42-32-15,22-16-14 16,0-26-2-16,-29 52 1 15,9-25-5-15,1 4-5 16,-13-6-8-16,0 4-24 16,-4 2-7-16,-8-2 5 15,2 0-3-15,3 0 1 16,-5-6 2-16,0-5-2 15,5-2-26-15,0-16-16 16,5 0-17-16,7 0-17 16,-2-19-16-16,29 19-15 15,-49-41-10-15,49 41-9 16,-39-43 16-16,39 43 53 0</inkml:trace>
          <inkml:trace contextRef="#ctx0" brushRef="#br0" timeOffset="514.8009">13730 4793 166 0,'0'0'109'16,"0"0"-41"-16,-14 34-43 16,14-34 15-16,0 36 11 15,0-36 1-15,0 53 6 16,-13-18 3-16,13 11-8 15,-9 9 5-15,9 13-15 16,0 7-32-16,-8 10-8 16,8 8-2-16,0 2 3 15,0 7-3-15,0-5 2 0,0-1-5 16,-14-2 6-16,-1-5-2 15,0-7-1 1,-9 2 1-16,-3-6-1 16,-9-4 1-16,-6 2-2 0,-7-8 2 15,-2-2-4-15,-5-8 2 16,2-1 1-16,-4-11 5 15,4-19-51-15,8-8-61 16,11-19-27-16,1-23-20 16,34-6-8-16,-22-39-5 15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9:13.1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56108BF-0C29-4091-AEE2-B901699091EA}" emma:medium="tactile" emma:mode="ink">
          <msink:context xmlns:msink="http://schemas.microsoft.com/ink/2010/main" type="writingRegion" rotatedBoundingBox="22631,10082 31007,10091 31005,11733 22629,11724"/>
        </emma:interpretation>
      </emma:emma>
    </inkml:annotationXML>
    <inkml:traceGroup>
      <inkml:annotationXML>
        <emma:emma xmlns:emma="http://www.w3.org/2003/04/emma" version="1.0">
          <emma:interpretation id="{1D32830F-CD7F-4A04-8457-F677CF4F5B33}" emma:medium="tactile" emma:mode="ink">
            <msink:context xmlns:msink="http://schemas.microsoft.com/ink/2010/main" type="paragraph" rotatedBoundingBox="22631,10082 31007,10091 31005,11733 22629,11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2CC376-2E41-4806-966B-898E7183090C}" emma:medium="tactile" emma:mode="ink">
              <msink:context xmlns:msink="http://schemas.microsoft.com/ink/2010/main" type="line" rotatedBoundingBox="22631,10082 31007,10091 31005,11733 22629,11724"/>
            </emma:interpretation>
          </emma:emma>
        </inkml:annotationXML>
        <inkml:traceGroup>
          <inkml:annotationXML>
            <emma:emma xmlns:emma="http://www.w3.org/2003/04/emma" version="1.0">
              <emma:interpretation id="{5766E69A-91F0-4350-9C25-6CBC6C9E6BB0}" emma:medium="tactile" emma:mode="ink">
                <msink:context xmlns:msink="http://schemas.microsoft.com/ink/2010/main" type="inkWord" rotatedBoundingBox="25375,10253 31007,10258 31005,11733 25374,11727">
                  <msink:destinationLink direction="with" ref="{48FB32A0-FAF7-4933-962B-4A271826BD36}"/>
                </msink:context>
              </emma:interpretation>
              <emma:one-of disjunction-type="recognition" id="oneOf0">
                <emma:interpretation id="interp0" emma:lang="en-US" emma:confidence="1">
                  <emma:literal>diencephalons</emma:literal>
                </emma:interpretation>
                <emma:interpretation id="interp1" emma:lang="en-US" emma:confidence="0">
                  <emma:literal>diencephalon</emma:literal>
                </emma:interpretation>
                <emma:interpretation id="interp2" emma:lang="en-US" emma:confidence="0">
                  <emma:literal>diencephalo</emma:literal>
                </emma:interpretation>
                <emma:interpretation id="interp3" emma:lang="en-US" emma:confidence="0">
                  <emma:literal>duncephd0n</emma:literal>
                </emma:interpretation>
                <emma:interpretation id="interp4" emma:lang="en-US" emma:confidence="0">
                  <emma:literal>diencephd0n</emma:literal>
                </emma:interpretation>
              </emma:one-of>
            </emma:emma>
          </inkml:annotationXML>
          <inkml:trace contextRef="#ctx0" brushRef="#br0">2982 683 340 0,'0'0'141'16,"0"-31"-20"-16,0 31-34 15,0 0-20-15,-39-11-51 16,39 11-15-16,-46 31 1 15,16 0-1-15,-1 7 0 0,1 11-2 16,6 4 2 0,0 12-8-16,14-3 6 15,10 7 0-15,0-2 1 16,19-7-4-16,3-1 1 0,10-15-2 15,5-9 2-15,-1-17 0 16,1-18-2-16,2-13-5 16,0-12-53-16,-5-10-17 15,-5-10-14-15,1 3 2 16,-11 0-2-16,1 5 12 15,-6 5 31-15,-14 32 58 16,13-44 50-16,-13 44 22 16,0 0 15-16,9-31-3 15,-9 31 6-15,0 0-15 16,42-29-28-16,-13 18-53 15,8-6 2-15,9-3-3 16,8-1 1-16,2 2 1 0,0-2-5 16,0 4 7-16,-7 0-5 15,-10 5 1-15,-5 4-1 16,-34 8 2-16,37-9-2 15,-37 9 3-15,0 0-1 16,0 0-2-16,-17-26 3 16,17 26 0-16,-37-20-2 15,8 11 3-15,-3 9 0 16,0 0-4-16,-9 18 5 15,-1 7-4-15,-2 11 1 16,0 6 0-16,13 10 0 16,-1 9 0-16,12-1-2 0,6 0-1 15,14 4-2-15,12-14 4 16,10 1-4-16,10-10 4 15,4-5-3-15,6-11-2 16,2-5 3-16,2-9 0 16,-2-11 2-16,-5 0-6 15,5-15-54-15,-7-1-39 16,-3-19-15-16,7 4-6 15,-9-21-3-15,5 6 4 16</inkml:trace>
          <inkml:trace contextRef="#ctx0" brushRef="#br0" timeOffset="546.001">3951 852 379 0,'39'-11'134'0,"-5"-7"-9"16,17 18-52-16,17 0-44 15,3 9-24-15,2 11-2 16,-2 9-1-16,-7 9 1 16,-13 8-1-16,-17 3 2 15,-14 5-2-15,-20-1-1 16,-10 3-2-16,-17-8 2 15,-7 2-2-15,-13-13 1 16,-1-8-1-16,-6-9-3 16,0-13-8-16,3-7-62 0,7-18-42 15,10 3-13-15,0-16-6 16,24 5-3-16,-5-17-2 15</inkml:trace>
          <inkml:trace contextRef="#ctx0" brushRef="#br0" timeOffset="312.0006">4023 884 415 0,'0'0'114'15,"0"0"-18"-15,20 35-17 16,-13 0-46 0,5 3-31-16,5 16-1 15,7 9-1-15,-2 5-1 0,7 4 1 16,-2 1 0-16,-3 1 1 15,5-8-1-15,-9-10-2 16,-3-5 2-16,-5-16-1 16,-3-7 0-16,-9-28-9 15,0 0-63-15,0 0-47 16,0 0-10-16,-9-50-2 15,9 20-2-15,-17-21-2 16</inkml:trace>
          <inkml:trace contextRef="#ctx0" brushRef="#br0" timeOffset="1092.002">4553 195 352 0,'13'-37'149'0,"-13"37"-6"16,0 0-43-16,31 30-54 0,-21 15-43 15,2 14 2-15,5 17-2 16,5 9-7-16,3 14-4 16,4 4 8-1,5 2-5-15,5 2 3 0,-5-1-1 16,0-9-2-16,-2-5 2 15,-3-15 4-15,-9-12 1 16,-3-16-5-16,-7-10 1 16,-10-39-1-16,0 30 1 15,0-30 0-15,0-26 2 16,0-9-2-16,0-10-1 15,0-7 4-15,17-8-3 16,-2-6 1-16,4 5-1 0,10-2 1 16,3 10-3-1,7 11 5-15,3 8-2 16,4 15-1-16,-5 5 3 15,3 14 0-15,0 14 4 0,-2 4-4 16,-3 11 1-16,-5 5-1 16,-7 4 3-16,-5 3-3 15,-3-2 3-15,-4 2-3 16,-5-3-3-16,-1-7 2 15,-9-5-1-15,0-26-1 16,27 37-1-16,-27-37-3 16,32 0-50-16,-3 0-29 15,5-24-19-15,-2-4-11 16,17 2-6-16,-12-14-6 15,16 8 5-15</inkml:trace>
          <inkml:trace contextRef="#ctx0" brushRef="#br0" timeOffset="1544.4027">6093 815 444 0,'0'0'117'0,"0"0"-16"16,-27-11-24-16,27 11-52 16,-44 22-19-16,17-1-1 15,-4 9 2-15,-6 6-3 16,10 7-1-16,-2 0-1 15,5 4-4-15,6-5 2 16,11-2-3-16,7-6-1 16,0-5-4-16,0-29 4 15,17 29-1-15,-17-29-2 0,42-11 3 16,-13-7-1-16,0-11 3 15,3-2-2-15,0-12 3 16,-1 3-2-16,-4-5 3 16,-7 9 0-16,-6 5 1 15,-14 31 2-15,17-34 1 16,-17 34 2-16,0 0-1 15,0 0 0-15,0 26 0 16,0-26-1-16,0 42-3 16,0-16 1-16,15 6-4 15,-8-1 0-15,8 4 0 16,0-4 0-16,2 1 1 15,5-3-1-15,0-3-2 0,5-10 0 16,-3-6-1-16,-24-10-30 16,56 0-39-1,-29-10-38-15,-8-14-25 16,8 6 1-16,-5-19-3 0,5 8 21 15</inkml:trace>
          <inkml:trace contextRef="#ctx0" brushRef="#br0" timeOffset="1809.6032">6481 278 449 0,'0'0'147'0,"0"0"-6"15,0 28-75-15,0 14-62 16,19 17-5-16,3 16 1 15,-7 6-4-15,7 8 1 16,-5 3-3-16,10-4 4 0,-12 2-3 16,6-10 5-16,-6-14-3 15,2-9 0-15,-2-10-2 16,-1-15-70-16,-14-32-52 15,32 31-14-15,-32-31-3 16,0 0-3-16,25-41 6 16</inkml:trace>
          <inkml:trace contextRef="#ctx0" brushRef="#br0" timeOffset="2152.8038">7005 836 501 0,'-31'0'149'15,"31"0"-36"-15,-32 48-85 16,15-7-30-16,7 1 2 16,10 8-1-16,0 1-3 15,0 1-3-15,22-6 1 16,10-6-3-16,4-14 1 15,8-9-1-15,-2-17 1 16,4 0-2-16,1-29 5 16,-8-3 2-16,-13-10-1 15,-11-10 5-15,-15-3-2 16,-7 1 5-16,-18 2-3 15,-9 4 2-15,-2 12-3 0,-3 8-2 16,0 8-56-16,7 9-47 16,32 11-22-1,-37 0-14-15,37 0 6 16,0 0-9-16</inkml:trace>
          <inkml:trace contextRef="#ctx0" brushRef="#br0" timeOffset="2683.2047">7362 781 347 0,'0'0'145'16,"0"0"-9"-16,29 29-47 16,-14-1-68-16,-6 4-13 15,6 11-1-15,-8 0-2 16,10 0 0-16,-2 4-3 15,2-8 0-15,-7 1-4 16,-10-3 3-16,0-1-1 0,0-9-1 16,0 2 2-16,0-29 0 15,-34 47 0-15,34-47-1 16,-32 29-4-16,32-29-2 15,0 0-1-15,-32 0 1 16,32 0 1-16,0-40-3 16,0 13 0-16,8-13 0 15,6 0 4-15,13-5 3 16,0-5-1-16,14-1-2 15,8-1 0-15,12 6 1 16,0 6 1-16,5 8 2 16,-2 8 0-16,-3 11 1 0,-8 13 6 15,-4 11 1-15,-5 14-1 16,-10 5 1-16,-5 15 5 15,8 6-8-15,-10 11 6 16,4 4-7-16,-9 5 0 16,8 1 2-16,-8-11-2 15,7 0 2-15,-5-12-13 16,-4-16 6-16,-20-33-10 15,34 32-22-15,-34-32-105 16,17-35-5-16,-32-13-6 16,6-7-9-16,-33-37 18 15</inkml:trace>
          <inkml:trace contextRef="#ctx0" brushRef="#br0" timeOffset="-2589.6045">367 42 271 0,'0'-28'142'15,"0"0"-34"-15,0 28-13 16,0 0-10-16,0 0-30 16,0 45-39-16,9 3-11 15,-1 16 3-15,1 17-6 16,4 11 7-16,-4 13-7 15,6 8-5-15,0-1 3 16,-1-3-3-16,1-5 2 0,2-7-3 16,0-5 0-16,0-12-2 15,0-14 4-15,-2-14 1 16,0-5-1-16,-3-16-2 15,-12-31-4-15,14 32 6 16,-14-32-3-16,0 0 1 16,0-32-1-16,-9 3 2 15,-6-2 0-15,-5-8 4 16,-9 0 1-16,-3 2-5 15,-4-3 4-15,-1 5-2 16,-7 7 1-16,0 4-2 16,-2 9 3-16,2 7-3 15,0 8 4-15,0 0 0 0,3 15 3 16,4 2-2-16,5 11-2 15,6 1 2-15,11 4-3 16,15 6 1-16,0 7-3 16,15-3 2-16,9 6-5 15,10-9 5-15,3-3-2 16,7-8 0-16,-3-6 0 15,1-12 0-15,-1-11 1 16,-4-11-10-16,4-12-52 16,-7-6-29-16,-4-11-18 15,6 3-9-15,-14-18-7 16,15 16-3-16,-18-19 43 0</inkml:trace>
          <inkml:trace contextRef="#ctx0" brushRef="#br0" timeOffset="-1404.0024">698 821 424 0,'0'0'120'0,"0"0"-15"15,0 0-28-15,32 46-49 16,-22-3-25-16,0 12-1 16,4 8 1-16,1 0-2 15,9 1 1-15,-7-7-4 16,5-6 0-16,3-16 2 15,-3-9-9-15,-22-26-36 16,41 11-41-16,-16-11-18 16,-11-31-11-16,-14 31 3 15,34-58-1-15,-19 32 9 16,-5-6 31-16,-3 6 73 15,-7 26 46-15,0-41 55 0,0 41 10 16,0 0-2-16,0 0 3 16,0 0-11-16,29-25-18 15,-29 25-26-15,54-19-39 16,-12 4-17-16,6-4-1 15,11-7 4-15,7-6-3 16,-3 1-1-16,1-1 0 16,-11 3 2-16,-6 2-1 15,-13-1 0-15,-7 8 2 16,-27 20-5-16,0 0 4 15,-17-26 0-15,-10 26 0 16,-3 0-1-16,-9 0 1 16,3 12-1-16,-8-4 3 0,2 10 0 15,8-1-4-15,3 3 4 16,1 9-3-16,8 3 1 15,8 7-1-15,4 4 1 16,10 6-5-16,0 1 4 16,10-2-2-16,4-4 1 15,6-2-1-15,4-7-2 16,-2-9 1-16,7-8-2 15,1-10 0-15,1-8-1 16,6-13 2-16,-3-3-5 16,5-10 1-16,-9-3-22 15,6-5-26-15,-2-3-13 16,-2-6-10-16,-8 5 5 0,-2-2-4 15,-2 0 13-15,-5 2 33 16,-1 6 57-16,-14-2 29 16,12 8 14-1,-12 26 12-15,0-32-5 0,0 32 8 16,0 0-14-16,0 0-30 15,17 33-35-15,-17 1 1 16,8 1-5-16,2 7 3 16,-1 1-2-16,3 6-1 15,-2-5 0-15,0 4-2 16,2-8 4-16,-2-6-5 15,-3-2 3-15,-7-2-3 16,0-30 3-16,0 40-3 16,0-40 3-16,0 0-3 15,0 26-3-15,0-26 2 16,0 0-3-16,0 0 4 15,0 0-3-15,-19-47 0 0,19 16-1 16,0-9 3-16,12-10 0 16,3-9 6-16,2-8-3 15,7 1-3-15,10-6 7 16,8 13-5-16,2 4 5 15,2 14-3-15,-2 19 3 16,2 12-3-16,1 22 4 16,-6 14 0-16,-4 16-6 15,-6 8 7-15,-4 11-5 16,-2 5 3-16,-3-3-3 15,-3 3-1-15,-4-3-1 16,-1-2 0-16,-6-10 0 16,4-8 0-16,-2-6-2 0,-10-37-3 15,19 41 3-15,-19-41-1 16,0 0 3-16,29 0-3 15,-29 0 1-15,0 0-1 16,20-38 2-16,-20 38 1 16,0-29-2-16,0 29-79 15,0-25-46-15,-10-1-2 16,10 26-4-16,-17-34-4 15,17 34 12-15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4:35.93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2C6AC2F-0C35-41C9-9196-86497E6210D7}" emma:medium="tactile" emma:mode="ink">
          <msink:context xmlns:msink="http://schemas.microsoft.com/ink/2010/main" type="inkDrawing" rotatedBoundingBox="13175,9929 17463,12203 17329,12456 13041,10183" semanticType="callout" shapeName="Other">
            <msink:sourceLink direction="with" ref="{BC7342AE-D130-4507-A0A0-9370326FE721}"/>
            <msink:sourceLink direction="with" ref="{D2096060-D41B-446B-A7BB-F4A4C9AA0188}"/>
          </msink:context>
        </emma:interpretation>
      </emma:emma>
    </inkml:annotationXML>
    <inkml:trace contextRef="#ctx0" brushRef="#br0">0 0 54 0,'0'0'41'0,"0"0"2"16,0 0 1-16,0 0-2 0,0 0-2 15,0 0-4-15,0 0-2 16,0 0-2-16,0 0 2 15,0 0 2-15,0 0 0 16,0 0 6-16,0 0 3 16,0 0 5-16,0 0-1 15,0 0-4-15,0 0-10 16,0 0-3-16,0 0-6 15,0 0-9-15,0 0-5 16,0 0-7-16,0 0-3 16,0 0-2-16,0 0 1 15,0 0-2-15,0 0 1 16,0 0 0-16,0 0 2 0,0 0 0 15,0 0-3-15,0 0 4 16,0 0-2-16,0 0-2 16,0 0 2-1,0 0-1-15,0 0-1 0,31 0 2 16,-31 0-1-16,0 0 0 15,27 0 2-15,-27 0-1 16,0 0-1-16,33 0 0 16,-33 0-1-16,30 0 1 15,-30 0 0-15,33 0 0 16,-33 0-1-16,42 0 3 15,-19 0-2-15,-23 0 1 16,42 0-1-16,-42 0-1 0,42 0 0 16,-42 0-1-1,37 8 3-15,-37-8-3 16,46 9 2-16,-46-9 1 15,52 11 0-15,-22-11-1 0,-5 13 3 16,6-4-3-16,-1 1 0 16,0 1 0-16,-4 1 1 15,4-2-2-15,-5 4 2 16,1-1 1-16,2-2-3 15,4 3 5-15,3-1-5 16,-2-2 2 0,4-1-3-16,0 6 1 0,1-5 0 15,1-1 1-15,-2 4-2 16,5-2 3-16,-5 6-1 15,5-2 0-15,-2 6 0 16,4-2 0-16,-7 2-1 0,5-1 0 16,0 1 2-16,-5 3-2 15,5-6 0 1,-5 5 2-16,3-7 0 15,-3 8 1-15,-2-6 0 16,0 0-1-16,-3 3-2 0,3 1 1 16,0 2 1-16,-2-5-1 15,-3 5-1-15,2-1 3 16,3 2-2-16,-2-2 1 15,4 3-1-15,-2-2 0 16,-3 2-1-16,6 1 3 16,-6 1-2-16,1-3-2 15,-3 4 2-15,2-7 0 16,-4 4 3-16,3-3-1 15,-1-5-1-15,0 6 1 16,3-3-1-16,-3-5 1 16,7 5-4-16,-4-6 3 0,4 5-4 15,0-2 3-15,3 4-1 16,-1-8-1-16,-2 5 1 15,5 0 1-15,2-5 3 16,1 2-3-16,1-1 1 16,1-2-2-16,1-1 2 15,6-1-1-15,-3-1 1 16,3-1-1-16,-6 2 0 15,4 0 1-15,-6 1-1 16,1 0 3-16,-3 4-4 16,-2 1 2-16,2 4-1 15,-2 3 2-15,2 0-4 16,-5 3 2-16,8 2 1 0,-3 0-3 15,0 2 4-15,0 1-3 16,1 5 1-16,-4 1-4 16,-3-1 4-1,1-1-5-15,-2-1 6 0,3-2-4 16,-3-2 0-16,0 1 0 15,3-7 2-15,-3-5-2 16,0-2 2-16,1 1 0 16,-6-4-2-16,-2-2 3 15,-2-1-1-15,-2 1 0 16,-1-4 3-16,-25-10-1 15,35 15-1-15,-35-15 1 16,31 13 0-16,-31-13-1 0,0 0 0 16,30 17 1-16,-30-17-1 15,0 0 1 1,0 0 0-16,25 14-1 15,-25-14 0-15,0 0 3 0,0 0-3 16,0 0 1-16,0 0-3 16,0 0-1-16,0 0-54 15,0 0-55-15,0 0-26 16,14-31-3-16,-25 4-4 15,11 27-3-15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6:58.4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36923F0-5270-4B48-9C32-8358549883D2}" emma:medium="tactile" emma:mode="ink">
          <msink:context xmlns:msink="http://schemas.microsoft.com/ink/2010/main" type="inkDrawing" rotatedBoundingBox="7766,10275 16140,12722 14628,17894 6255,15448" semanticType="callout" shapeName="Other">
            <msink:sourceLink direction="with" ref="{98D6AA2E-C79A-42CD-BDBC-53CABBD7C93A}"/>
            <msink:sourceLink direction="with" ref="{EC7E4413-7D86-4626-99C4-F4CFD14DCC8A}"/>
          </msink:context>
        </emma:interpretation>
      </emma:emma>
    </inkml:annotationXML>
    <inkml:trace contextRef="#ctx0" brushRef="#br0">3234 7115 196 0,'24'-15'70'0,"15"1"3"16,0-6 4-16,8 0 8 16,4 0-11-16,-5-3-11 15,13-1-10-15,-10-1-8 16,2 5-9-16,-2-1-4 15,2 5-8-15,0-5-17 16,-2 3-5-16,2 2-2 16,0-1 1-16,-2 2-1 15,2 0 2-15,1 0 0 16,-1 4-2-16,-5-3 2 15,1 6-2-15,-6 0 1 16,-2 8-1-16,0-12 1 0,-5 12-3 16,5 0 1-16,-7 0 1 15,0 8 0-15,2-8 0 16,0 10 0-16,3-10 1 15,-1 8-1-15,1-8 0 16,7 0 0-16,-5 8 0 16,5-8-1-16,0 0 2 15,-5 0-1-15,7 0 2 16,-2 0-2-16,2 8 0 15,-4-8 2-15,4 10-3 16,-2-10 1-16,2 11-1 16,1-2 1-16,-6 2-3 15,6 0 3-15,1 2 1 0,1 0-2 16,2-2 2-16,1 2 0 15,1-2 2 1,4-2-3-16,-6-9 1 16,2 11-2-16,1-11 2 0,-5 11-1 15,2-1 2-15,-4 1-3 16,-1-1-2-16,3-4 3 15,-3 9-1-15,3-4 0 16,-3 7 0-16,-4-4 0 16,2 4-2-16,-1-7 3 15,-3 3 1-15,3-2-2 16,-1-5 2-16,-3 9-2 0,5-16 2 15,2 14-1 1,-4-14 1-16,4 0-2 16,3 0 2-16,0 10-1 15,-3-10 2-15,0-10 0 0,-2 10-2 16,0 0 2-16,-7-7-1 15,-3-3 2-15,0 10-3 16,5-15 0-16,-2-1-25 16,7-5-66-16,7-7-35 15,0-12-12-15,15 5 2 16,-5-17-9-16,12 10 2 15</inkml:trace>
    <inkml:trace contextRef="#ctx0" brushRef="#br0" timeOffset="-7777.3138">10461 11217 182 0,'-32'15'109'0,"32"-15"-22"16,-32 24-5-16,32-24 7 15,-27 27-14-15,27-27-11 16,-24 37-4-16,24-37-9 16,-22 39-7-16,22-39-12 15,-27 45-15-15,20-19-19 16,-5 1 3-16,2 8-1 15,3-2 1-15,-6 4 0 16,6 4-2-16,-3 1 2 16,-2 5 0-16,5 0 1 15,-3-2-2-15,3 3 0 0,-3-4-3 16,10-1 4-16,-7-4-1 15,7 3-2-15,0-8 3 16,0 3-5-16,0-3 6 16,0 1-3-16,0-1 2 15,7 0-4-15,-7 5 5 16,0-5-3-16,10 3 4 15,-10-3-3-15,0 1-3 16,0-1 5-16,10-3-3 16,-10 1 3-16,9 4-3 15,-9 1 2-15,13 5-8 16,-6 2 10-16,-7 2-6 15,14-1 5-15,-14 1-4 0,15 1 0 16,-15-2 1-16,15-8 1 16,-8-2 0-16,-7-6-2 15,15-3 1 1,-15-26-3-16,14 46 6 0,-14-46-3 15,13 37-1-15,-13-37 1 16,17 40 0-16,-17-40 4 16,19 44-5-16,-19-44 1 15,25 45-3-15,-25-45 3 16,24 44 0-16,-24-44 2 15,24 39 0-15,-24-39-5 16,22 27 7-16,-22-27-3 16,0 0 2-16,32 14-4 0,-32-14-39 15,24-37-71-15,-14 8-26 16,-10-26-3-1,10 4-6-15,-20-27-3 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19:08.5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8FB32A0-FAF7-4933-962B-4A271826BD36}" emma:medium="tactile" emma:mode="ink">
          <msink:context xmlns:msink="http://schemas.microsoft.com/ink/2010/main" type="inkDrawing" rotatedBoundingBox="13697,11907 22045,10355 22182,11095 13835,12646" semanticType="callout" shapeName="Other">
            <msink:sourceLink direction="with" ref="{BB193B8B-24F0-4571-9B9C-918E9C0D0E3A}"/>
            <msink:sourceLink direction="with" ref="{5766E69A-91F0-4350-9C25-6CBC6C9E6BB0}"/>
          </msink:context>
        </emma:interpretation>
      </emma:emma>
    </inkml:annotationXML>
    <inkml:trace contextRef="#ctx0" brushRef="#br0">0 1117 440 0,'19'48'142'15,"-19"-48"-12"-15,64 48-110 16,6-15-22-16,21 1 3 16,18 5 8-16,21 2-2 15,14-3 3-15,14-3-3 0,18-6-2 16,12-7 3-1,9-7-6-15,13-15 3 16,17 0-4-16,5-21 3 16,19-5-4-16,10-14 2 0,15-11 2 15,5-13-2-15,7-16 2 16,7-6-5-16,5-16 0 15,-2-1 0-15,-1-6 1 16,-9-8-2-16,-5 2-1 16,-7 6-1-16,-8 5 3 15,1 12-2-15,-13 10 1 16,-5 12 0-16,-7 16-2 15,-12 16 2-15,-15 12 0 16,-12 15 2-16,-15 11-6 16,-26 8 4-16,-23 10-4 15,-19 2 6-15,-24 1-3 16,-15-7 1-16,-22 3 1 0,-17-6-3 15,-13 0 3-15,-31-11-1 16,32 11 2-16,-32-11-1 16,0 0 1-16,0 0 1 15,0 0 0-15,0 0 3 16,0 0 1-16,32 0 0 15,-32 0-1-15,24-16-78 16,-24 16-54-16,39-29-5 16,-39 29-3-16,22-53-2 15,-22 53-12-15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4:39.15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74BC81E-C8AD-4E51-A074-019F9B9DA4BF}" emma:medium="tactile" emma:mode="ink">
          <msink:context xmlns:msink="http://schemas.microsoft.com/ink/2010/main" type="inkDrawing" rotatedBoundingBox="15010,10785 18304,10707 18309,10933 15016,11012" semanticType="callout" shapeName="Other"/>
        </emma:interpretation>
      </emma:emma>
    </inkml:annotationXML>
    <inkml:trace contextRef="#ctx0" brushRef="#br0">0 137 51 0,'0'0'26'0,"0"0"-1"16,0 0 4-16,0 0 4 16,0 0 4-16,0 0 7 15,0 0 1-15,0 0 6 16,24 0 2-16,-24 0 12 0,0 0 8 15,0 0-8-15,0 0-5 16,0 0-6-16,30 20-7 16,-30-20-8-16,0 0-7 15,30 16-15-15,-30-16-15 16,37 15 0-16,-37-15-3 15,40 17 3-15,-40-17-2 16,53 14 3-16,-22-14-3 16,3 0 1-16,6 0-1 15,4 0 0-15,0 0 2 16,3-11-2-16,-1 11 0 15,1-8-1-15,2 8 0 0,0 0 0 16,-1 0-1-16,1-12 2 16,0 12-1-16,0-7 0 15,0 7 1 1,2-11 0-16,-5 2 0 15,1 1 1-15,2 2-1 0,-5-4 2 16,2 1-2-16,-1 1 0 16,-4 1-1-16,-1-3 1 15,2 3 0-15,0-1 0 16,-5 0 0-16,7-1-3 15,-4 1 3-15,4-3-1 16,-2 4-1-16,0-3 2 16,-1 3-1-16,-3-1 0 0,1 8 0 15,-4-9 2 1,2 9-1-16,-7 0 2 15,1 0-2-15,1-10 0 16,1 10 0-16,6 0 0 0,-4 0-1 16,7 0 2-16,0 10-1 15,0-10 0-15,2 0 1 16,3 13 0-16,-3-13 1 15,2 6-2-15,-2 2 0 16,1-8-1-16,-1 14 0 16,2-14-1-16,3 11 2 15,-5-3 0-15,0-8 1 16,-2 11-1-16,3-11 0 15,-8 11 0-15,5-3 1 16,-8 1-1-16,6 1-1 16,-3 1 0-16,3 1-2 15,-3-2 3-15,2 1 0 0,-4 0-2 16,5-3 3-16,-10-8-2 15,0 12 2-15,-4-12 0 16,0 0-2-16,-26 0 0 16,30 0 1-16,-30 0 0 15,0 0 0-15,28 0 1 16,-28 0-4-16,0 0 3 15,0 0-1-15,0 0 1 16,0 0 0-16,0 0 0 16,0 0-2-16,0 0 2 15,0 0 0-15,0 0 2 16,0 0-1-16,0 0 0 15,0 0 0-15,0 0 0 0,0 0 1 16,0 0-2-16,0 0 1 16,0 0-3-16,0 0 1 15,0 0-8-15,0 0-78 16,0 0-42-16,14-34-7 15,-14 34-4-15,-14-27-3 16,-10 3-5-16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4:42.76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71FD94C-1648-464F-80AA-E0C093591214}" emma:medium="tactile" emma:mode="ink">
          <msink:context xmlns:msink="http://schemas.microsoft.com/ink/2010/main" type="inkDrawing" rotatedBoundingBox="12765,9053 17991,7377 18252,8192 13026,9868" semanticType="underline" shapeName="Other">
            <msink:sourceLink direction="with" ref="{D2096060-D41B-446B-A7BB-F4A4C9AA0188}"/>
          </msink:context>
        </emma:interpretation>
      </emma:emma>
    </inkml:annotationXML>
    <inkml:trace contextRef="#ctx0" brushRef="#br0">0 1922 145 0,'0'0'57'0,"0"0"-1"15,0 0-4-15,0 0-2 16,0 0-2-16,0 0-2 16,0 0-5-16,0 0 6 15,0 0 4-15,0 0-2 16,12-25-2-16,-12 25-5 15,0 0-7-15,0 0-6 16,35-25-8-16,-35 25-10 0,39-21-11 16,-13 7 0-16,4-2 0 15,5-2 1 1,-2 0 0-16,2-1 1 15,-1 0-2-15,1 0-2 0,-2 0 3 16,-3 0-2-16,3 5 4 16,-8-3-5-16,1 4 4 15,2-2-4-15,-3 2 4 16,-1-1-1-16,-24 14 0 15,51-33 0-15,-51 33-2 16,46-35 1-16,-23 13 1 16,5 0 0-16,0 1-3 15,0-6 3-15,0 4-1 16,-2-2 1-16,2 0 0 15,-3 2-1-15,3-1 0 16,-2 1 0-16,4-2 0 16,0 1 0-16,7-5-1 0,-2-1 1 15,9 0 1-15,1-5 6 16,1 0-6-16,5-7 4 15,0 4-7-15,1-3 5 16,3-1-5-16,-3 4 7 16,-4-2-7-16,6-2-2 15,-5 7 2-15,0-3 1 16,-3-1 3-16,-2 1-2 15,-2 2 0-15,-2 4-2 16,-1-1 3-16,-2 3-3 16,1 2 0-16,-1 3 0 15,-5 1 2-15,3-1-2 0,-2 2 4 16,4 3-3-16,-4-1 0 31,1 2 1-31,1 1 1 16,0 4 1-16,0 1-4 15,0 1 2-15,2 1-4 16,-2 3 5-16,5-3-1 15,-6 0 0-15,4 3 0 16,1-2-3-16,3 10 4 16,-2-12-1-16,4 6 0 15,0 6 0-15,3-13 0 16,-1 13-2-16,-2 0 3 15,3-10 0-15,-1 10 0 16,-2 0 0-16,3 0 0 0,-1 0 1 16,-1 10-4-16,8 3 2 15,-4-13-1-15,2 17 1 16,5-3-2-16,0-4 1 15,4 10 0-15,1-7-1 16,1 7 2-16,1-7 0 16,0 4 0-16,0-4-2 15,0 4 2-15,4 0 0 16,-7-4 1-16,3 0 0 15,0-1-1-15,-2-2 2 16,4-2-1-16,0 1 0 16,2-9 0-16,-2 0 0 15,3 0 0-15,-5-11 1 0,-1 0 0 16,-1-2 0-16,-8-7 1 15,-2 2-2-15,-6-8 1 16,-1 5-2-16,-5-6 1 16,-1 2 0-16,-1 1 0 15,-2 1-3-15,0 2 2 16,-8-2 3-16,-1 6-3 15,-26 17 0-15,42-24 0 16,-42 24 0-16,30-19-2 16,-30 19 1-16,0 0 0 15,0 0 0-15,26-12-1 16,-26 12 5-16,0 0-3 15,0 0-1-15,0 0 4 0,0 0-3 16,0 0 0 0,0 0-1-16,0 0 2 15,0 0-3-15,0 0 4 16,0 0-2-16,0 0 0 0,0 0 3 15,0 0-3-15,0 0-6 16,0-23-73-16,0 23-39 16,0-39-22-16,0 39 4 15,-14-49-5-15,14 49-3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4:44.52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A948B21-D564-4BC8-B288-61235734C2C4}" emma:medium="tactile" emma:mode="ink">
          <msink:context xmlns:msink="http://schemas.microsoft.com/ink/2010/main" type="inkDrawing" rotatedBoundingBox="14391,7884 18891,4803 19350,5474 14850,8556" semanticType="underline" shapeName="Other"/>
        </emma:interpretation>
      </emma:emma>
    </inkml:annotationXML>
    <inkml:trace contextRef="#ctx0" brushRef="#br0">0 3129 129 0,'18'-34'37'0,"-18"34"0"15,16-32-3-15,-16 32-7 16,26-40-6-16,-10 15 13 16,1-1 20-16,1 0 19 0,1-2-6 15,2 3 0-15,-3-2 0 16,-18 27-2-16,38-51-5 15,-18 26-17-15,-1-2-26 16,4 0-19-16,-2-4 3 16,-2-2 1-16,4 1-1 15,-2-5 0-15,2 4 0 16,-2-2 0-16,0-3 2 15,-2 1-2-15,2 2 0 16,-5 1-2-16,5-5 1 16,-2 4 2-16,-3-3-1 15,2 1-1-15,-1-1 1 16,4-4 1-16,-3 2-1 0,-2-1-1 15,5-1 3-15,3 2-4 16,-1-2 3-16,3 1 0 16,4 1-1-16,-2 3 0 15,0-1-1-15,4 4 1 16,-2-2-1-16,3-1 0 15,2 2-2-15,2-3 3 16,-2-2-4-16,7 2 3 16,2-2 0-16,0-5-1 15,-2 7 0-15,7 3-1 16,-7-7 6-16,0 7-5 15,2 4 1-15,-2-6-2 16,2 2 3-16,-5 2-1 0,5-8 2 16,3 1-3-16,6 3-2 15,-1-5 6-15,3 2-2 16,-1-2 0-16,2 1-1 15,0 3 0-15,-3-3-1 16,5 7 2-16,-9-3 1 16,2 2-6-16,0 1 5 15,-2 4-2-15,2-3 1 16,-2 3-2-16,0 4-3 15,4-3 2-15,3 7-2 16,5-5 5-16,2 3-5 16,6-4 2-16,8 2-3 15,-3 2 5-15,8-3-1 0,-1 2 1 16,1 2 0-16,-3 2-2 15,-3-2 1-15,1 9 3 16,-5-3 0-16,0 1-1 16,-2 2 0-16,2-2 1 15,-4-1-2-15,-3-1 1 16,-2 6 0-16,-1-2-1 15,1 1 1-15,-2 2-1 16,-3 2 1-16,0 9-1 16,-7-10 1-16,0 10 1 15,-2 0-1-15,-7 0 1 16,-5 0-2-16,-2 0 2 0,-7 0-2 15,-3 0 2-15,-25 0 0 16,38 0 2 0,-38 0-1-16,28 0-1 15,-28 0 2-15,0 0-1 0,0 0-8 16,28-11-73-16,-28 11-37 15,9-25-22-15,-9 25 2 16,-14-25-3-16,-12 15-5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38.82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3A7D3E3-56BA-4B75-AEBD-E60C06BCBB9A}" emma:medium="tactile" emma:mode="ink">
          <msink:context xmlns:msink="http://schemas.microsoft.com/ink/2010/main" type="inkDrawing" rotatedBoundingBox="3853,8588 4289,5972 4781,6054 4344,8671" semanticType="callout" shapeName="Other">
            <msink:sourceLink direction="with" ref="{BC5C8A68-34DC-4F4B-97CE-E3DE620A66FF}"/>
          </msink:context>
        </emma:interpretation>
      </emma:emma>
    </inkml:annotationXML>
    <inkml:trace contextRef="#ctx0" brushRef="#br0">2658-25 55 0,'0'0'37'16,"0"0"-3"-16,0 0-6 15,-28-9-2-15,28 9-5 0,0 0-4 16,0 0-2-16,0 0-3 16,0 0-6-16,0 0-3 15,0 0 0-15,0 0-1 16,28-11 6-16,-28 11 1 15,0 0-2-15,19-25 3 16,-19 25 5-16,0 0 0 16,27-30-2-16,-27 30 0 15,0 0-4-15,35-34 2 16,-35 34-3-16,24-29 2 15,-24 29-3-15,18-30 9 16,-18 30 4-16,16-30 6 16,-16 30 6-16,10-30 0 0,-10 30 4 15,0-30-2-15,0 30 2 16,0-27-2-16,0 27-1 15,0-28-4-15,0 28-5 16,-10-27-2-16,10 27-3 16,-11-28-2-16,11 28-4 15,-16-27-5-15,16 27-5 16,-10-33-1-16,10 33-2 15,-14-35 0-15,14 35-1 0,-14-33 1 16,14 33 0-16,-14-34 1 16,14 34 0-16,-16-26-1 15,16 26 0-15,-23-30 0 16,23 30 0-16,-26-37 0 15,26 37 1-15,-28-43-2 16,14 18 1-16,14 25 0 16,-25-46 0-16,25 46-1 15,-21-47 2-15,21 47-1 16,-23-44 0-16,23 44 0 15,-19-44-1-15,19 44 1 16,-16-49 0-16,6 23-1 16,10-3 0-16,-9 1 1 0,9 1 1 15,-9-2-2-15,9 2 1 16,0-7 0-16,0 1 1 15,0 0 0 1,0-3 1-16,0-4 0 0,9-2-4 16,-9 2 5-16,14-2-3 15,-7 4 0-15,5 4 1 16,2-2-1-16,0 3-1 15,2 0 1-15,3 0 2 16,4 7-3-16,-2-4 2 16,0 3 0-16,7-3-1 15,-1 0 0-15,1-1 0 0,5 3-1 16,-8-1 1-16,6-1-1 15,-6-3 2 1,6 6-1-16,-4-1-1 16,-1-2 2-16,2-5-2 0,-2-1 0 15,1-4 1-15,-1 1 0 16,0-2 0-16,-5-3 0 15,-1-2 0-15,-6 3 0 16,0-2 1-16,-4 1-1 16,-10 6 2-16,7 2-2 15,-7 2 0-15,0 6 1 16,0 3 0-16,0 25 0 15,0-36 0-15,0 36-1 0,0 0-2 16,0 0 1 0,0-24-21-16,0 24-31 15,0 0-33-15,0 0-19 16,0 0-24-16,0 0-5 0,0 0-10 15,0 0 6-15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20.56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CD5751F-B837-4B8E-9D87-D6D44D59ABD7}" emma:medium="tactile" emma:mode="ink">
          <msink:context xmlns:msink="http://schemas.microsoft.com/ink/2010/main" type="inkDrawing" rotatedBoundingBox="5804,10717 13199,10209 13222,10537 5826,11045" semanticType="callout" shapeName="Other">
            <msink:sourceLink direction="with" ref="{CD30BEB1-FF89-4C8F-A177-14440043D1B8}"/>
            <msink:sourceLink direction="with" ref="{D2096060-D41B-446B-A7BB-F4A4C9AA0188}"/>
            <msink:destinationLink direction="with" ref="{F781AC50-722A-43C5-851C-CCE4E51134B1}"/>
          </msink:context>
        </emma:interpretation>
      </emma:emma>
    </inkml:annotationXML>
    <inkml:trace contextRef="#ctx0" brushRef="#br0">128 403 37 0,'0'0'18'0,"0"0"3"16,0 0 1-16,0 0 1 15,0 0 4-15,-28 13-3 16,28-13 5-16,0 0 4 15,-31 0 0-15,31 0-1 16,0 0-1-16,-27 0-3 16,27 0-6-16,0 0 1 0,0 0-6 15,-28 12 1-15,28-12-3 16,0 0 0-16,0 0-3 15,0 0 0-15,0 0 0 16,0 0 0-16,0 0-1 16,-14 25-4-16,14-25 2 15,0 0-2-15,28 8 3 16,-28-8-1-16,30 7 1 15,-30-7-3-15,37 0 4 16,-37 0-2-16,49 11-2 16,-26-11 1-16,5 0-3 15,0 0 2-15,4 0-2 16,1 0-1-16,2 0-2 0,0 0 2 15,0 0 0-15,2 0 1 16,0 0 0-16,3 0-3 16,-3 0 3-1,2 0-2-15,-1 0 4 0,1 0-3 16,-4-8 1-16,2 8-1 15,-4 0 3-15,-3 0 0 16,0 0 2-16,0-8 2 16,-6 8-1-16,1 0 3 15,3 0-3-15,-5 0 1 31,3 0-2-31,-26 0 1 16,44 0-2-16,-44 0 0 16,44 0-2-16,-44 0-2 0,45 0 1 15,-45 0-2-15,37 0 1 16,-37 0-1-16,39 0-1 15,-39 0-2 1,35 0 2-16,-35 0-1 0,40 0-1 16,-40 0 1-16,39 0-2 15,-13 8 1-15,-26-8 0 16,49 0 0-16,-24 0-1 15,8 8 1-15,-3-8-1 16,5 0 2-16,2 9 0 16,-2-9-1-16,0 0 1 15,4 0-1-15,-1 0 3 16,-1 0-3-16,0 0 2 0,-2 0-3 15,-2 8 2 1,1-8 2-16,-1 0 0 16,4 0-2-16,-2 0-2 15,0 0 1-15,2 0 1 0,0 0 2 16,1 0-3-16,-6 0-2 15,3 0 0-15,0-8 3 16,-5 8 0-16,0 0-1 16,1 0 0-16,-1 0-2 15,5 0 3-15,-3 0-1 16,-2 0-1-16,1 0 0 15,4 0 4-15,-3 0-2 0,1 0 1 16,2 0-1 0,-3 0-1-16,-2 0 1 15,1 0 0-15,-1 0-1 16,-5 0-3-16,3 0 3 15,-2 0-2-15,2 0 2 0,0 8 0 16,-5-8 0-16,5 0 1 16,0 0 0-16,0 0 0 15,2 0 0-15,-7 0-1 16,7 0 1-16,-2 0 0 15,0 0-1-15,0 8 2 16,-5-8-2-16,5 0 0 16,-28 0 1-16,47 9-1 15,-47-9 2-15,44 0-3 16,-44 0 0-16,42 0-1 15,-42 0 2-15,39-9-1 16,-39 9 3-16,40 0-2 0,-40 0-2 16,39-11 2-16,-39 11 0 15,40-8-1-15,-40 8 1 16,44 0 0-16,-18-11-3 15,-3 11 4-15,5-13-1 16,0 13-1-16,0-16 3 16,-5 16-2-16,3-12 2 15,-1 12-2-15,-2-14 0 16,-23 14-1-16,47-11 1 15,-22 11 1-15,1-10 0 16,0 10 0-16,2-12-3 16,2 12 2-16,0-8 2 15,0 8-2-15,0 0 1 0,1-8-1 16,-1 8-1-16,0-9 1 15,-2 9 0-15,2-6 1 16,-2 6-1 0,2-10-1-16,1 10 0 0,-1-7 1 15,0 7 0-15,3-12-1 16,-3 12 1-16,0-8 0 15,0 8 0-15,1-10 1 16,1 10 0-16,-4-10 0 16,2 10 0-16,1 0-1 15,-1-10 1-15,2 10-1 16,-1 0-1-16,1-11 2 15,-4 11-1-15,2-11 0 16,0 11-1-16,-2-13 2 16,3 13-2-16,-1-17 1 15,0 17 0-15,0-14-2 16,1 14 2-16,-1-13 0 0,0 13 1 15,0-6 0-15,3 6-1 16,-1 0 2-16,3-8-3 16,2 8 2-16,-2 0-1 15,0-9 2-15,5 9-3 16,-5 0 1-16,4 0 1 15,-4-8 1-15,2 8 1 16,-2 0-3-16,0-13 3 16,2 13-6-16,-2-9 4 15,-2 9-2-15,-1 0 1 16,1 0-3-16,-3-11 1 15,5 11 2-15,-5 0-1 16,0 8 2-16,-4-8-1 0,4 9 2 16,-2-9-2-16,0 0 0 15,0 7-1-15,-5-7 1 16,5 0-1-16,0 0 2 15,0 0-1-15,4 0-2 16,-1 0 3-16,-1-7-1 16,0-2 1-16,0 9-1 15,3-13 0-15,-1 13-2 16,-4-14 2-16,3 14 0 15,-1-11 1-15,0 11-1 16,0-8 1-16,3 8 1 16,-1-11-2-16,6 11 0 15,-6-10 0-15,3 10 0 0,0-7 0 16,0 7 0-16,-3-11 0 15,-1 11-2 1,-1-8 4-16,0 8-1 16,0 0 2-16,-4 0-3 0,4 0-1 15,3 0 0-15,-1-8 1 16,3 8 0-16,2 0 2 15,1 0-1-15,-1 0-4 16,0 0 2-16,-4-7 0 16,-3 7 1-16,-5 0-1 15,-25 0 0-15,38-12-2 16,-38 12 2-16,27 0 2 0,-27 0 0 15,0 0 1 1,0 0-3-16,0 0 3 16,26 0-2-16,-26 0 0 15,0 0 0-15,0 0-1 16,0 0 3-16,0 0-1 0,0 0 0 15,0 0-1-15,0 0-1 16,0 0 2-16,23-8 0 16,-23 8-1-16,0 0 0 15,0 0-2-15,0 0 4 16,0 0-3-16,26 0 2 15,-26 0-1-15,0 0 0 16,0 0 1-16,0 0-2 16,25 0 2-16,-25 0-2 15,0 0 2-15,0 0-1 16,0 0 2-16,0 0-2 15,0 0-2-15,0 0 5 0,0 0-5 16,0 0 2-16,0 0-1 16,0 0 0-16,0 0-2 15,0 0 4-15,0 0 0 16,0 0-4-16,0 0 6 15,0 0-4-15,0 0 1 16,0 0 1-16,0 0 0 16,0 0-2-16,0 0 1 15,0 0 1-15,0 0-3 16,0 0 3-16,0 0-25 15,0 0-39-15,0 0-45 16,0 0-31-16,0-33 0 16,0 33-8-16,-39 0 0 0,2 0 45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01.77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3EC3888-A059-4403-8334-1DF7F75489FA}" emma:medium="tactile" emma:mode="ink">
          <msink:context xmlns:msink="http://schemas.microsoft.com/ink/2010/main" type="writingRegion" rotatedBoundingBox="23918,5706 27943,5706 27943,6905 23918,6905"/>
        </emma:interpretation>
      </emma:emma>
    </inkml:annotationXML>
    <inkml:traceGroup>
      <inkml:annotationXML>
        <emma:emma xmlns:emma="http://www.w3.org/2003/04/emma" version="1.0">
          <emma:interpretation id="{13A35952-C4A9-449B-BAE7-4E4CC5196E90}" emma:medium="tactile" emma:mode="ink">
            <msink:context xmlns:msink="http://schemas.microsoft.com/ink/2010/main" type="paragraph" rotatedBoundingBox="23918,5706 27943,5706 27943,6905 23918,6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FF3610-15EB-4386-BCC2-7E3936695F7A}" emma:medium="tactile" emma:mode="ink">
              <msink:context xmlns:msink="http://schemas.microsoft.com/ink/2010/main" type="line" rotatedBoundingBox="23918,5706 27943,5706 27943,6905 23918,6905"/>
            </emma:interpretation>
          </emma:emma>
        </inkml:annotationXML>
        <inkml:traceGroup>
          <inkml:annotationXML>
            <emma:emma xmlns:emma="http://www.w3.org/2003/04/emma" version="1.0">
              <emma:interpretation id="{3CAF4753-BC01-457B-A1F8-03D17DB371AA}" emma:medium="tactile" emma:mode="ink">
                <msink:context xmlns:msink="http://schemas.microsoft.com/ink/2010/main" type="inkWord" rotatedBoundingBox="23918,5706 27943,5706 27943,6905 23918,6905">
                  <msink:destinationLink direction="with" ref="{F264C80B-2217-4823-972C-C6EA9794FFDF}"/>
                </msink:context>
              </emma:interpretation>
              <emma:one-of disjunction-type="recognition" id="oneOf0">
                <emma:interpretation id="interp0" emma:lang="en-US" emma:confidence="1">
                  <emma:literal>nucleus</emma:literal>
                </emma:interpretation>
                <emma:interpretation id="interp1" emma:lang="en-US" emma:confidence="0">
                  <emma:literal>nude us</emma:literal>
                </emma:interpretation>
                <emma:interpretation id="interp2" emma:lang="en-US" emma:confidence="0">
                  <emma:literal>ruche us</emma:literal>
                </emma:interpretation>
                <emma:interpretation id="interp3" emma:lang="en-US" emma:confidence="0">
                  <emma:literal>rude us</emma:literal>
                </emma:interpretation>
                <emma:interpretation id="interp4" emma:lang="en-US" emma:confidence="0">
                  <emma:literal>ruck us</emma:literal>
                </emma:interpretation>
              </emma:one-of>
            </emma:emma>
          </inkml:annotationXML>
          <inkml:trace contextRef="#ctx0" brushRef="#br0">22369-2294 329 0,'-9'-27'108'0,"9"27"-6"15,0 0-7-15,0 0-13 16,0 0-20-16,-21 37-33 0,21-7-29 15,0 8-5-15,0 5-1 16,0 9 1-16,0 3 4 16,11 4-1-16,-1-3 1 15,-3-4-1-15,4-11-1 16,-4-4 2-16,3-14 1 15,-10-23 3-15,7 25 2 16,-7-25-1-16,0 0-1 16,0-25 0-16,0 25 1 15,0-48 0-15,0 14-2 16,0-2-1-16,0-9-3 15,0-5 2-15,0 0 0 16,13-2 2-16,-1 4-2 0,4-1 3 16,1 5-1-16,6 2 3 15,-2 9-4-15,2 10 0 16,0 8-4-16,-23 15 3 15,42 0-4-15,-42 0 0 16,37 49 1-16,-16-10-4 16,-7 4 2-16,0 4 2 15,-4 4 2-15,4-6-1 16,-5-10 3-16,-9-5-1 15,0-30-1-15,16 37 3 16,-16-37 0-16,0 0 2 16,0 0 1-16,0 0-17 15,23 0-46-15,-23 0-31 0,0 0-16 16,21-27-13-16,-21 27-10 15,24-35-9 1,-24 35 1-16</inkml:trace>
          <inkml:trace contextRef="#ctx0" brushRef="#br0" timeOffset="514.8009">22946-2417 399 0,'0'0'116'15,"0"0"-9"-15,0 0-18 16,0 0-21-16,0 0-25 15,-24 32-40-15,24-3-5 16,0 6-4-16,0 2-1 16,0 4 0-16,0 5 3 15,7-3 0-15,3 2 5 16,4-5-2-16,0-9 0 0,2-4 2 16,-16-27 1-16,32 33 5 15,-32-33-1-15,35 8 0 16,-35-8-1-16,33-27 2 15,-33 27-1-15,35-49 0 16,-19 16-1-16,0-8-5 16,1 0-1-16,-1-1 1 15,-2-1 0-15,-5 5-1 16,0 4 2-16,1 6-1 15,-10 28-2-15,7-35 0 16,-7 35-1-16,0 0-2 16,0 0-2-16,0 0 0 15,0 0-1-15,0 42 0 0,11-15 0 16,-4 6 4-16,3 0-1 15,4 4 5-15,2 1 1 16,2-4 0 0,6-4 0-16,-24-30-1 0,46 38 1 15,-23-27-16-15,5-11-46 16,5 0-25-16,4-13-16 15,0-3-5-15,5-4-3 16,0-7-10-16,7 1-2 16</inkml:trace>
          <inkml:trace contextRef="#ctx0" brushRef="#br0" timeOffset="904.8015">23913-2434 264 0,'0'-26'105'16,"0"26"0"-16,-30-11-9 0,30 11-13 15,-44 0-13-15,16 17-20 16,5 2-28-16,-3 5-22 16,5 2-3-16,2 13 0 15,10 0 0-15,9 2 2 16,0 1-3-16,0-2 2 15,21-4 3-15,2-9 0 16,3 1 0-16,4-11 0 16,0-7 0-16,1-10 0 15,-1 0 0-15,-5 0-24 16,1-13-44-16,-26 13-27 15,44-30-12-15,-28 1-14 16,3 0-10-16,-5-14-3 0,7 3 20 16</inkml:trace>
          <inkml:trace contextRef="#ctx0" brushRef="#br0" timeOffset="1528.8026">24132-2972 338 0,'0'0'130'0,"0"0"-10"15,-21 44-33-15,21-9-19 16,-10 8-36-16,10 12-36 16,0 11 4-16,10 6 2 0,-1 4 1 15,0 3-2-15,5-4 2 16,0-4-3-16,5-6-1 15,-3-13 0-15,0-5 0 16,3-15 0-16,0-6 2 16,-19-26 0-16,42 14-1 15,-19-20-11-15,-23 6-3 16,44-30 2-16,-44 30 0 15,42-41 1-15,-42 41 2 16,32-46 2-16,-32 46 8 16,26-31 11-16,-26 31 3 15,19-27-1-15,-19 27 2 16,23-25-3-16,-23 25-3 0,42-26-3 15,-14 6-6-15,4 3 1 16,5 0-1-16,1-1-1 16,3-2-2-1,-3 4 2-15,-1 1 0 0,-5-4 2 16,-8 4 0-16,1-2 0 15,-25 17 4-15,26-33-5 16,-26 33 1-16,0-29-3 16,0 29-1-16,0-29-3 15,0 29 0-15,0 0-2 16,-42-8-1-16,42 8 3 15,-30 17 1-15,30-17 2 16,-35 41-1-16,19-16 3 0,2 9 0 16,2 3 0-1,3 7-1-15,9-2 1 16,0 6-2-16,0 1 3 15,0-4-2-15,11 1 1 0,1-9 1 16,4-1-3-16,0-8 0 16,-16-28 0-16,42 33-14 15,-42-33-47-15,49 0-26 16,-21-13-14-16,0-12-10 15,7 0-5-15,-7-13-7 16,9 5-1-16</inkml:trace>
          <inkml:trace contextRef="#ctx0" brushRef="#br0" timeOffset="2012.4035">25208-2529 389 0,'0'0'113'0,"0"0"-14"0,0 0-16 15,0 0-22-15,0 0-30 16,-9 47-32-16,9-17-1 15,0 5-2-15,9 1 0 16,1 6 3-16,1-4-1 16,6 0 0-16,4-2 3 15,2-6-3-15,2-6 3 16,6-2 0-16,-3-8 2 15,-1-7 0-15,4-7 1 16,-3-8-1-16,2-10 0 16,-2-10 2-16,-3-7-4 15,3-12 2-15,2 1-3 16,-4-5 3-16,-5 0-3 0,5 8 6 15,-10-2-5-15,0 13 1 16,-4 7-3-16,-12 25 0 16,14-28 0-1,-14 28-5-15,0 0 1 0,0 0-2 16,0 0-1-16,14 47 4 15,-14-15 0-15,9 7 3 16,0 3-3-16,5 4 3 16,2 1 2-16,1 3-2 15,1-12 3-15,-1-2-2 16,4-12-9-16,-21-24-75 15,39 30-22-15,-39-30-24 0,37 0-2 16,-23-30-3-16,12 10 0 16</inkml:trace>
          <inkml:trace contextRef="#ctx0" brushRef="#br0" timeOffset="2386.8042">26364-2677 177 0,'-46'-18'134'16,"8"18"-19"-16,-3 0-8 15,-6 0-12-15,5 8-12 16,-2-8-18-16,12 13-22 15,1-1-19-15,31-12-36 16,-25 27-6-16,25-27 0 0,0 37-1 16,9-14-1-16,7 10 2 15,1 0 10-15,3 5 6 16,-1 3 3-16,0 0-1 15,-5-1 0-15,0 0 0 16,-5-8 0-16,-9-1-1 16,0-4 1-16,0-27 0 15,-19 41-1-15,19-41-24 16,-46 17-56-16,9-17-33 15,2-15-10-15,-21-12-3 16,2 8-5-16,-15-20 8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4:16.44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33E6E77-EE6B-4358-9B53-29BD3FDCA022}" emma:medium="tactile" emma:mode="ink">
          <msink:context xmlns:msink="http://schemas.microsoft.com/ink/2010/main" type="writingRegion" rotatedBoundingBox="3057,9778 9776,7556 10298,9134 3579,11356"/>
        </emma:interpretation>
      </emma:emma>
    </inkml:annotationXML>
    <inkml:traceGroup>
      <inkml:annotationXML>
        <emma:emma xmlns:emma="http://www.w3.org/2003/04/emma" version="1.0">
          <emma:interpretation id="{98A653FE-6490-4C0C-B88E-B54B56F51B2C}" emma:medium="tactile" emma:mode="ink">
            <msink:context xmlns:msink="http://schemas.microsoft.com/ink/2010/main" type="paragraph" rotatedBoundingBox="3057,9778 9776,7556 10298,9134 3579,11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B0A95E-8288-42A0-82EA-1A511AA7BD65}" emma:medium="tactile" emma:mode="ink">
              <msink:context xmlns:msink="http://schemas.microsoft.com/ink/2010/main" type="inkBullet" rotatedBoundingBox="4323,9545 6075,8965 6316,9694 4565,10274"/>
            </emma:interpretation>
            <emma:one-of disjunction-type="recognition" id="oneOf0">
              <emma:interpretation id="interp0" emma:lang="en-US" emma:confidence="0">
                <emma:literal>.</emma:literal>
              </emma:interpretation>
              <emma:interpretation id="interp1" emma:lang="en-US" emma:confidence="0">
                <emma:literal>/</emma:literal>
              </emma:interpretation>
              <emma:interpretation id="interp2" emma:lang="en-US" emma:confidence="0">
                <emma:literal>n</emma:literal>
              </emma:interpretation>
              <emma:interpretation id="interp3" emma:lang="en-US" emma:confidence="0">
                <emma:literal>-</emma:literal>
              </emma:interpretation>
              <emma:interpretation id="interp4" emma:lang="en-US" emma:confidence="0">
                <emma:literal>•</emma:literal>
              </emma:interpretation>
            </emma:one-of>
          </emma:emma>
        </inkml:annotationXML>
        <inkml:trace contextRef="#ctx0" brushRef="#br0">2984 1590 225 0,'0'0'123'16,"0"0"8"-16,39-6-58 15,-13-6-19-15,4-3-7 16,7 1-1-16,7-11-7 15,12-1-3-15,-2-13-6 16,13-7-10-16,7-6-19 16,-1-3 1-16,10-5-1 15,-1-8-2-15,1-3 2 0,-4 4-1 16,0-2 1-16,-2 1-2 15,-2 2 2-15,-1 1-3 16,-4-4 3-16,-5 11-3 16,-5 1 3-16,-6 8-2 15,-5 7 0-15,-10 7 2 16,-11 10-1-16,-28 25 0 15,33-33 0-15,-33 33 2 16,0 0-2-16,9-31-19 16,-9 31-73-16,0 0-36 15,-23-39-14-15,23 39 4 16,-35-30-11-16,35 30 2 15</inkml:trace>
      </inkml:traceGroup>
      <inkml:traceGroup>
        <inkml:annotationXML>
          <emma:emma xmlns:emma="http://www.w3.org/2003/04/emma" version="1.0">
            <emma:interpretation id="{A6B28C9F-FBAC-4365-A0A4-3C13F7950793}" emma:medium="tactile" emma:mode="ink">
              <msink:context xmlns:msink="http://schemas.microsoft.com/ink/2010/main" type="line" rotatedBoundingBox="3057,9778 9776,7556 10298,9134 3579,11356"/>
            </emma:interpretation>
          </emma:emma>
        </inkml:annotationXML>
        <inkml:traceGroup>
          <inkml:annotationXML>
            <emma:emma xmlns:emma="http://www.w3.org/2003/04/emma" version="1.0">
              <emma:interpretation id="{CE411732-F210-4EE9-BBA6-52F248C21395}" emma:medium="tactile" emma:mode="ink">
                <msink:context xmlns:msink="http://schemas.microsoft.com/ink/2010/main" type="inkWord" rotatedBoundingBox="3214,10119 4140,9965 4230,10506 3305,10661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6</emma:literal>
                </emma:interpretation>
                <emma:interpretation id="interp9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-40060.2754">1965 1658 71 0,'0'-27'24'15,"0"27"0"-15,0-25-6 16,0 25 0-16,0 0 6 15,0 0 3-15,0 0 4 16,0 0 2-16,0 0-1 16,0 0-3-16,0 0 1 15,0 0-7-15,0 39-11 16,0-14-5-16,0 1-4 15,16-1 0-15,-2 2 1 0,7 1 0 16,-21-28 0-16,44 43 4 16,-44-43 4-16,49 7 2 15,-26-7 0-15,3-12 4 16,-26 12 4-16,44-30 5 15,-30 6 3-15,-14 24 4 16,16-47 4-16,-16 22 0 16,0-5-2-16,-14 3-2 15,0 1-7-15,-2-3-6 16,-5 4-5-16,21 25-6 15,-46-38-8-15,18 25-2 16,0 5-2-16,-2 8 0 16,2 0 0-16,-2 8 3 0,-1 2-2 15,3 7-1-15,28-17 2 16,-44 34 1-16,44-34 0 15,-30 40-1-15,30-40-2 16,-7 41 2-16,7-41 1 16,19 36-1-16,-19-36 1 15,39 33-3-15,-13-19 2 16,9-4 0-16,0-10 0 15,4 0-1-15,-4 0 0 16,2-14 1-16,0-4-3 16,-2-2 5-16,-5-5-3 15,-2 6 4-15,-28 19-1 16,38-41-3-16,-38 41 4 0,21-38-2 15,-21 38 0-15,-10-33-1 16,10 33 1-16,-32-24-2 16,32 24 2-1,-49-17 0-15,16 9-1 0,-4 8 0 16,2 0 0-16,-4 0 0 15,4 8 0-15,2 1-1 16,1-1-1-16,4 5 1 16,0 1-1-16,28-14 1 15,-33 35 1-15,33-35 1 16,-16 41-2-16,16-16 1 15,0 2 1-15,14-2-1 16,2 3 1-16,5-4-2 0,5 1 2 16,2-6-2-1,4-1 1-15,3-1 2 16,2-8-3-16,-4-9-2 15,-1 8 3-15,1-8 1 0,-3-8-2 16,0-1 1-16,-2-2 0 16,-4-6-1-16,-24 17 2 15,37-35 2-15,-37 35-1 16,18-38-1-16,-18 13 2 15,0 25-1-15,-11-46-1 16,11 46-1-16,-30-47 1 16,30 47-2-16,-47-44-2 15,17 26 3-15,0 1-2 16,-3 6 1-16,-2 11-1 15,-4 0 2-15,4 0-2 16,0 17 1-16,-2 1 3 16,6 7-3-16,3 5 2 0,5 0-1 15,7 3 0-15,4 0-2 16,3 0 2-16,9 1-1 15,0-6-1-15,19 0 1 16,-3-5 0-16,7 1 1 16,5-7 1-16,5-1 1 15,6-5-1-15,-2-11 0 16,5 0-2-16,0 0 0 15,-5 0 0-15,3-19 2 16,-8 4-2-16,-1-3 1 16,-6 1 2-16,-25 17-3 15,37-33 4-15,-37 33-2 0,19-40-1 16,-19 40 0-16,0-42 0 15,0 42-2-15,-21-47 1 16,2 23 4-16,-6-6-4 16,-3 5 2-16,-7 1-1 15,-7 4 2-15,0 4-2 16,-4 3 0-16,-3 1 1 15,0 12-4-15,0 0 3 16,3 0 0-16,2 0 1 16,2 15-1-16,7 0 0 15,5 2 2-15,2 2-3 16,28-19 2-16,-33 47-1 15,33-20-1-15,0 3 2 0,0 3-2 16,21 1 2-16,5-5-2 16,4-2 2-16,3 3 0 15,8-7 0-15,1-4-2 16,5-8 1-16,4-3 0 15,-2-8-2-15,2 0 3 16,0-8-2-16,-2-8 0 16,-3 2 2-16,-1-9-2 15,-8-1 0-15,0-4 2 16,-7-2-1-16,-9 0-1 15,0-3 2-15,-12 3-1 16,-9-3 1-16,0 2 1 16,-7-3-1-16,-7 4 0 0,-9 0 0 15,-7 2-1-15,-3 5 1 16,-4 5-1-16,-9 5-2 15,-5 5 2 1,-1 8 0-16,-3 8-1 0,3 5 0 16,-1 5 1-16,4 5-1 15,5 8 1-15,7 1 0 16,4 4 0-16,8 5 1 15,6-5-1-15,7 0 1 16,12 4 2-16,0-4-3 16,0-3 0-16,14 0-1 15,7-6 0-15,7-5 0 16,2-1 1-16,3-8-2 0,6 2 0 15,-1-15 2 1,4 8 0-16,-1-8 0 16,-3-8 0-16,-1 0 1 15,-2-9-2-15,-5 1 2 0,-5-3-2 16,-25 19 1-16,38-44 0 15,-27 20 0-15,-11-7 1 16,0 4-4-16,0-3 5 16,-11 0-3-16,-6-3 1 15,-4 0-1-15,-6-1 1 16,-6 7-1-16,-7 6 1 15,-1 1 0-15,-4 10-1 16,4 2 2-16,-4 8-1 16,1 0 1-16,5 11-1 15,4 2 0-15,7 4 0 16,2 5-1-16,26-22 1 15,-30 46-1-15,30-19 1 0,0 3 0 16,9 0 0-16,8 3 0 16,8 0 0-16,8-3 0 15,2 0 0-15,9-3 0 16,2-4 0-16,8-6 0 15,-3-4 2-15,7-6-2 16,-7-7-1-16,3 0 3 16,-1-10-3-16,-2 0 2 15,-2-10-2-15,-5-5 2 16,1-2-4-16,-6-1 4 15,-2-2 0-15,-6-3-1 16,-8 3 2-16,-2-2-2 16,-12-1 0-16,-9 4-1 0,0-5 1 15,0 4 0-15,-21-3-1 16,-4 7 0-16,-6-3 1 15,-6 7 1 1,-7 2-1-16,-3 10 2 0,-8 10-1 16,1 0-1-16,-4 0 0 15,0 20 1-15,0-2-1 16,4 3 0-16,1 8 0 15,6 1 0-15,5 0 0 16,8 3-1-16,6-3 1 16,11 0-1-16,6 0-1 15,11 0 3-15,0-3-2 0,23 2 0 16,-23-29 0-16,53 43 2 15,-11-30-2-15,3 3 2 16,3-16-1-16,6 0-1 16,-5-10 0-16,-3-9 0 15,1 0 1-15,-5-11-1 16,-1 0 1-16,-8-8 2 15,-5 0-1-15,-7-2-1 16,-7 2 0-16,-7-1 0 16,-7 7 0-16,-10-1 1 15,-10 5-1-15,-4 10-2 16,-8-2 1-16,-8 6 1 15,-4 4-1-15,0 10 2 0,-5 0-2 16,0 0 1-16,3 19-1 16,-1-6 0-1,5 10 0-15,7-4 1 16,5 3 0-16,5 5 0 0,8 0 1 15,17-27-1-15,-16 44 0 16,16-44 0-16,12 41 0 16,-12-41 1-16,23 37 1 15,-23-37-3-15,39 23 1 16,-15-15 0-16,1 0 1 15,1-8-1-15,-3 10 0 16,5-10-1-16,-2 0-1 16,-26 0 2-16,39 0-1 15,-39 0 1-15,35-6 0 16,-35 6 1-16,0 0 1 15,26-28-2-15,-26 28 0 16,0-27 0-16,0 27 1 0,0-33-1 16,0 33 0-16,-31-30-1 15,31 30 1-15,-39-17-1 16,11 17 2-16,2 0 0 15,-4 0-1-15,7 8 2 16,23-8-3-16,-42 17 1 16,42-17-1-16,-26 17 0 15,26-17 0-15,0 0 1 16,0 23-1-16,0-23 0 15,26 17 3-15,-26-17-1 16,44 14-1-16,-14-14 0 16,3 9 1-16,-1-9-2 15,3 0 1-15,3-9 0 0,-6 1 0 16,1-3 0-16,-5 3 0 15,-3-3 0-15,-25 11 0 16,40-16 0-16,-40 16-1 16,25-13 2-16,-25 13-2 15,0 0 2-15,0 0 1 16,0 0-1-16,0 0 1 15,0 0 1-15,0 0-2 16,0 0-2-16,-32-21 0 16,32 21 0-16,-30 0 0 15,30 0 0-15,-28 14 1 16,28-14-2-16,-19 25 2 31,19-25-1-31,0 33 1 0,0-33 0 16,9 33 0-16,-9-33-1 15,28 28-1-15,-28-28 2 16,30 24 0-16,-30-24 2 15,31 6 0-15,-31-6-1 16,28 0-1-16,-28 0 0 16,0 0 1-16,27-31-2 15,-27 31 2-15,0-38-2 0,0 13 1 16,-11 0 1-16,-3 1-1 15,-5-1 2-15,-6 6-1 16,-6 2 0-16,-1 10 0 16,-3 7 0-16,-2 0-1 15,0 0 0-15,2 15 1 16,0 0 0-16,5-2-2 15,6 2 1-15,24-15-1 16,-28 27 0-16,28-27-25 16,0 0-58-16,28 0-38 15,-28 0-18-15,59-23-1 16,-29-4-1-16,9 5-9 15</inkml:trace>
        </inkml:traceGroup>
        <inkml:traceGroup>
          <inkml:annotationXML>
            <emma:emma xmlns:emma="http://www.w3.org/2003/04/emma" version="1.0">
              <emma:interpretation id="{BC5C8A68-34DC-4F4B-97CE-E3DE620A66FF}" emma:medium="tactile" emma:mode="ink">
                <msink:context xmlns:msink="http://schemas.microsoft.com/ink/2010/main" type="inkWord" rotatedBoundingBox="6284,8630 7648,8260 7857,9032 6494,9403">
                  <msink:destinationLink direction="with" ref="{5C54CC44-E9D4-409D-A767-251B61F4AAF6}"/>
                  <msink:destinationLink direction="with" ref="{3EEFF3AD-CE93-41EC-AC4C-AC311B5684A8}"/>
                  <msink:destinationLink direction="with" ref="{F3A7D3E3-56BA-4B75-AEBD-E60C06BCBB9A}"/>
                </msink:context>
              </emma:interpretation>
              <emma:one-of disjunction-type="recognition" id="oneOf2">
                <emma:interpretation id="interp10" emma:lang="en-US" emma:confidence="0">
                  <emma:literal>we"</emma:literal>
                </emma:interpretation>
                <emma:interpretation id="interp11" emma:lang="en-US" emma:confidence="0">
                  <emma:literal>well</emma:literal>
                </emma:interpretation>
                <emma:interpretation id="interp12" emma:lang="en-US" emma:confidence="0">
                  <emma:literal>re"</emma:literal>
                </emma:interpretation>
                <emma:interpretation id="interp13" emma:lang="en-US" emma:confidence="0">
                  <emma:literal>cell</emma:literal>
                </emma:interpretation>
                <emma:interpretation id="interp14" emma:lang="en-US" emma:confidence="0">
                  <emma:literal>bell</emma:literal>
                </emma:interpretation>
              </emma:one-of>
            </emma:emma>
          </inkml:annotationXML>
          <inkml:trace contextRef="#ctx0" brushRef="#br0" timeOffset="1170.0021">5011 81 165 0,'0'0'85'16,"0"-36"11"-16,0 36 4 15,0-30-7-15,0 30-12 16,0 0-11-16,-16-30-12 16,16 30-9-16,0 0-13 15,-25 17-15-15,25-17-21 16,-31 41-1-16,15-9 2 15,-3 6 3-15,3 9-3 16,0 4-2-16,7 6 1 16,-3-1-4-16,12-2 7 15,0-1-7-15,0-8 6 16,9-1-11-16,3-12 9 0,4-5-4 15,-16-27 1-15,44 30-6 16,-44-30-19-16,40 0-20 16,-40 0-22-16,42-33-9 15,-19 6-16-15,-7-1-3 16,0-3-8-16,-2-3 10 15,0-1 16-15,-14 35 26 16,19-47 25-16,-19 47 24 16,0-33 20-16,0 33 12 15,0 0 17-15,0-33 14 16,0 33 8-16,0 0 5 15,0 0-5-15,44-30 0 16,-44 30-2-16,54-33 6 0,-24 9-12 16,16 1-9-16,-4-9-15 15,12 2-4-15,-12-7-5 16,9 6-8-1,-7-2-6-15,-7 0-9 0,-4 3 2 16,-8 3-5-16,-6 2 5 16,-19 25-3-16,14-40 0 15,-14 40 0-15,-12-23 0 16,12 23-2-16,-32-13 0 15,32 13 1-15,-44 0 0 16,18 18 2-16,-2-3-2 16,-2 8 1-16,4 5-1 15,1 4 3-15,4 8-2 0,2 3 1 16,5 5 0-1,14-1 0-15,-9 0 3 16,9-1-8-16,14-1 7 16,-3-5-10-16,8 1 10 0,0-10-8 15,2-6 4-15,-21-25-7 16,39 38 5-16,-39-38 0 15,40 13-6-15,-40-13-32 16,35-13-37-16,-35 13-23 16,37-43-20-16,-19 13-5 15,-4-14-8-15,3 13 0 16,-10-7 43-16</inkml:trace>
          <inkml:trace contextRef="#ctx0" brushRef="#br0" timeOffset="1528.8027">5776-250 167 0,'0'0'122'0,"0"-25"-11"16,0 25-7-16,0 0-8 15,0 47-10-15,0-14-13 16,10 10-19-16,-10 6-29 16,0 9-24-16,9 2 1 15,-2 0 1-15,5 1-1 16,2-6-5-16,0-2 7 15,2-11-7-15,-7-4 4 16,12-5-2-16,-21-33-2 0,23 31-4 16,-23-31 3-16,0 0-8 15,31-9-34-15,-31 9-21 16,14-30-30-1,-14 30-15-15,0-38-15 0,0 38-2 16,9-41-11-16,-9 41 40 16</inkml:trace>
          <inkml:trace contextRef="#ctx0" brushRef="#br0" timeOffset="1878.0037">6069-418 347 0,'0'0'138'0,"0"0"-24"16,-25 49-19-16,25-15-23 15,0 10-27 1,0 11-20-16,9 4-22 15,-2 10 0-15,7 5 0 0,-2-5-2 16,2-1 1-16,0-5-5 16,-5-8 6-16,3-6-6 15,-1-11 5-15,-4-5-5 16,-7-33 2-16,14 37-5 15,-14-37 4-15,0 0-4 16,0 0-41-16,26 0-40 16,-26 0-34-16,9-34-10 15,-9-2-11-15,0 9 0 0,0-16-3 16</inkml:trace>
        </inkml:traceGroup>
        <inkml:traceGroup>
          <inkml:annotationXML>
            <emma:emma xmlns:emma="http://www.w3.org/2003/04/emma" version="1.0">
              <emma:interpretation id="{8074F9B7-EBE9-4B5C-BC76-42EB4032776A}" emma:medium="tactile" emma:mode="ink">
                <msink:context xmlns:msink="http://schemas.microsoft.com/ink/2010/main" type="inkWord" rotatedBoundingBox="8035,7881 9997,7860 10012,9256 8050,9277"/>
              </emma:interpretation>
              <emma:one-of disjunction-type="recognition" id="oneOf3">
                <emma:interpretation id="interp15" emma:lang="en-US" emma:confidence="0">
                  <emma:literal>body</emma:literal>
                </emma:interpretation>
                <emma:interpretation id="interp16" emma:lang="en-US" emma:confidence="0">
                  <emma:literal>may</emma:literal>
                </emma:interpretation>
                <emma:interpretation id="interp17" emma:lang="en-US" emma:confidence="0">
                  <emma:literal>Body</emma:literal>
                </emma:interpretation>
                <emma:interpretation id="interp18" emma:lang="en-US" emma:confidence="0">
                  <emma:literal>my</emma:literal>
                </emma:interpretation>
                <emma:interpretation id="interp19" emma:lang="en-US" emma:confidence="0">
                  <emma:literal>by</emma:literal>
                </emma:interpretation>
              </emma:one-of>
            </emma:emma>
          </inkml:annotationXML>
          <inkml:trace contextRef="#ctx0" brushRef="#br0" timeOffset="3094.8058">6460-439 161 0,'0'-25'110'0,"0"25"-9"16,0 0-4-16,0 0-4 0,23 28-13 15,-16-1-14-15,7 13-13 16,0 4-11-16,3 12-14 16,6 7-20-16,-2 5-4 15,4-2-5-15,-4-4 3 16,3 1-2-16,-6-11 3 15,-2-4-1-15,-2-10 0 16,-2-8-1-16,-12-30 0 16,9 38 3-16,-9-38-3 15,0 0-1-15,0 0 2 16,0 0-2-16,0 0 0 15,0 0-4-15,0 0 2 16,-7-38-3-16,7 38 1 0,-11-48 1 16,11 18-2-16,-14-5 2 15,14 0 0-15,-7-3 3 16,7-4-1-1,0-1 0-15,7-4 0 0,4 6 0 16,8-1 0-16,2 10 0 16,0 2 0-16,0 3 1 15,-21 27 1-15,39-22-1 16,-39 22 0-16,35 0 2 15,-35 0-2-15,30 46 1 16,-13-16-1-16,-3 5 2 16,2 11-3-16,0 0 2 0,3 2 1 15,-10-1-3-15,3-3 3 16,-3 3 0-1,-9-12 0-15,0 0-1 16,0-7 1-16,0-3 0 16,0-25 1-16,-28 30 0 0,28-30-2 15,-42 0-1-15,14 0-1 16,-4-11 0-16,-1-1-3 15,1-1 2-15,-1-1-3 16,3-2-1-16,30 16-7 16,-40-27-18-16,40 27-13 15,-14-26-10-15,14 26-1 16,10-29-3-16,-10 29-2 15,30-30 1-15,-30 30-4 16,46-33 11-16,-18 19 8 16,3-2 11-16,3 2 3 15,-1-3 4-15,2-2 1 0,0 4 4 16,-3-2 11-16,-1 3 14 15,-8 0 12-15,2 4 13 16,-25 10 9-16,35-17 11 16,-35 17 18-16,0 0 16 15,0 0 1-15,26 0-8 16,-26 0-6-16,0 0-14 15,9 34-9-15,-9-34-13 16,9 35-15-16,-9-35-20 16,28 44 2-16,-4-17 1 15,-1-5-1-15,5-4-1 16,2-2 1-16,-2-7-2 15,2-9 1-15,-7 0 0 0,3-10-1 16,-26 10 0-16,21-45 0 16,-21 15 3-16,0-3-3 15,-9-2 3-15,-12 2-2 16,0 1 0-16,-7 1 0 15,-2 4-1-15,2 5-1 16,2 2-2-16,1 7 0 16,25 13-14-16,-42-17-21 15,42 17-15-15,0 0-15 16,0 0-5-16,0 0-11 15,0 0-14-15,0 0-11 16,0 0 3-16,-7 34 14 16,7-34 25-16,0 0 68 0</inkml:trace>
          <inkml:trace contextRef="#ctx0" brushRef="#br0" timeOffset="4286.4082">7635-809 211 0,'0'0'105'0,"0"0"2"16,0 0-7-16,0 0-11 15,0 0-13-15,0 0-16 16,13 43-12-16,-13-6-18 16,17 11-16-16,-8 5-13 15,3 4 1-15,-1 9 1 0,1 0-2 16,-3 0-1-16,1-6-1 15,-3-4 1-15,-7-11-2 16,11-6 2-16,-11-4 1 16,0-35-5-16,9 41 6 15,-9-41-3-15,0 0 0 16,0 0 0-16,0 0 0 15,0 0 0-15,0 0-2 16,-37-13 2-16,37 13-2 16,-35-24 3-16,35 24-2 15,-44-23 4-15,44 23-2 16,-42 0-1-16,42 0 1 15,-35 0 1-15,35 0-1 0,-27 35 0 16,15-10 1-16,5 2-1 16,-2 6 0-16,9 0 2 15,0 1-2-15,0-2-2 16,0-3 2-16,0-7-1 15,0-22 1-15,28 30-3 16,-28-30 3-16,30 0-1 16,-30 0-1-16,42-18 2 15,-42 18-1-15,41-44-1 16,-22 16 1-16,0-2-2 15,-3-7-1-15,0 6 1 16,-4-4 0-16,-3 2 3 0,-2 2-1 16,-7-2 1-16,9 7 1 15,-9 26 2-15,0-42 0 16,0 42 0-16,0 0 1 15,0-25-5-15,0 25 4 0,0 0-1 16,0 0-1 0,10 42 0-16,4-17-1 15,7 1-1-15,2 7 0 16,7-2 2-16,12 7-2 0,7-7 1 15,7 3 0-15,-3-5 0 16,5-8 2-16,-4-5-3 16,-5-4 3-16,-5-12-3 15,-9 0 1-15,-7-10 0 16,-28 10 0-16,34-38-6 15,-22 8-27-15,0 3-13 16,-12-11-13-16,14 5-7 16,-14-3-13-16,9-2-14 15,0 2-6-15,-9 4 3 16,12 2 26-16,-12-3 17 15,0 8 18-15,0-5 19 16,0 2 26-16,0 28 31 0,0-43 38 16,0 43 22-16,-12-27 0 15,12 27-1-15,0 0-7 16,0 0-9-16,0 0-14 15,0 0-18-15,-18 33-32 16,18-2-17-16,0 8-2 16,0 14 1-16,0 4-1 15,0 14 0-15,0 3 0 16,0 9 3-16,7 0-5 15,-7 1 4-15,0-5-3 16,-7-5 3-16,7-6-5 16,-12-10 5-16,3-6-6 15,9-11 3-15,-14-11 0 0,14-30-2 16,-10 35 0-16,10-35-1 15,0 0-22-15,0 0-36 16,0 0-29-16,-25-30-30 16,25 30-14-16,-26-43-8 15,26 43 1-15,-35-49 18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47.29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6C1DB41-BD9A-4681-AC6E-1E53A2965338}" emma:medium="tactile" emma:mode="ink">
          <msink:context xmlns:msink="http://schemas.microsoft.com/ink/2010/main" type="inkDrawing" rotatedBoundingBox="21025,8521 25353,7855 25886,11322 21559,11988" semanticType="enclosure" shapeName="Other">
            <msink:sourceLink direction="with" ref="{5A8DF8FA-5313-44BF-8FE6-7654C8656729}"/>
            <msink:destinationLink direction="with" ref="{E7B9A904-E6D7-4892-A31A-6770378FD2B1}"/>
            <msink:destinationLink direction="with" ref="{8ACEB758-1F42-4BB2-8DDB-7E4A2011AA42}"/>
          </msink:context>
        </emma:interpretation>
      </emma:emma>
    </inkml:annotationXML>
    <inkml:trace contextRef="#ctx0" brushRef="#br0">7-3 91 0,'0'0'53'15,"0"0"-5"-15,-26-14-6 16,26 14 6-16,0 0 21 16,0 32-3-16,0-32-2 15,19 53-2-15,-12-16-7 16,7 4-6-16,2 9-4 15,8 9-18-15,1-1-26 0,5 8-3 16,1 1 5-16,10 1-3 16,1 2 2-16,-2 5 1 15,2-1 0-15,0 13-1 16,-10 3-3-16,-4-1 2 15,2 12-3-15,-11-3 2 16,-5 4 2-16,-14 1-1 16,0 4-2-16,0-6 1 15,-10-1 3-15,-6-10-1 0,-5 0-1 16,-7-9 0-1,0-6-4-15,-2-10-2 16,-5-7 4-16,0-13-1 16,-2 0-3-16,5-11 1 0,1-7-3 15,1-10 1-15,30-17 2 16,-42 24-1-16,42-24 1 15,-25 0 0-15,25 0 1 16,0-28 1-16,0 28 4 16,7-43-3-16,2 18 2 15,5-5-2-15,-2 2-1 16,6-5 2-16,-1 4 0 15,3-1-2-15,-1 3 2 16,7 0-1-16,-1 4-1 16,1 1 1-16,4-1 1 15,7 5-1-15,0 1 2 16,8-3 0-16,8 5-4 0,1-8 2 15,8 8 2-15,8-7 0 16,2 5-1-16,3 1 0 16,4-1 0-16,0 4 0 15,9 1 0-15,-6 12 0 16,4 0 0-16,-5 0-1 15,5 0 1-15,-5 12 0 16,5 1 0-16,-6 4-1 16,-4 0 0-16,3 9 1 15,-4 1 0-15,-1 4-1 16,-4 1 0-16,-5 2 1 15,-4-1 2-15,-8-2-2 0,-6 2 1 16,-10-7-1-16,-5 2 3 16,-4-10-3-16,-2 0 0 15,-26-18-1-15,32 27 1 16,-32-27-1-16,0 0 4 15,0 0-2-15,26 18-2 16,-26-18 3-16,0 0-2 16,0 0 0-16,0 0 0 15,0 0 0-15,0 0-5 16,0 0 4-16,0 0-1 15,0 0 0-15,0 0 2 16,0 0-1-16,0 0 3 16,0 0-3-16,0-22 2 0,0 22-1 15,0 0-1-15,0 0 3 16,0-27-2-1,0 27 2-15,0 0-1 16,9-32 1-16,-9 32-3 0,12-25 2 16,-12 25 0-16,11-33-3 15,-11 33 2-15,17-47-1 16,-6 17-3-16,1-5 3 15,4-7 1-15,8-4 1 16,1-8 0-16,5-4 0 16,5-3-2-16,7 1 2 15,5-3-1-15,1 1 1 16,8 1 0-16,-2 1 1 15,9 7-1-15,2-1 0 16,2-1 3-16,5 0 0 16,-4 4-1-16,6 7-2 15,-2 2 2-15,3 9-3 0,-1 7 0 16,-2 9-1-16,2 17 2 15,1 0-2-15,-3 6 3 16,0 10-4-16,-2-5 1 16,-5 6 0-16,-5-4-4 15,-8 0 4-15,-6-1-1 16,-11-12-1-16,-5 13 1 15,-30-13 2-15,42 0-1 16,-42 0 3-16,0 0 1 16,30 0-3-16,-30 0 0 15,0 0 0-15,0 0 0 16,0 0 0-16,10-19 2 15,-10 19-2-15,0-32 2 0,0 4-85 16,0 28-42-16,-17-67 4 16,17 40-14-16,-30-24-8 15,18 21 65-15</inkml:trace>
    <inkml:trace contextRef="#ctx0" brushRef="#br0" timeOffset="-1857.4033">77-89 18 0,'0'0'72'0,"0"0"-43"16,0 0-7-16,-23 32 15 16,23-32 10-16,0 0 14 15,11 25 17-15,-11-25 6 16,0 0-2-16,16 25-5 15,-16-25-9-15,0 0-18 16,0 0-16-16,31 26-16 16,-31-26-20-16,0 0-6 15,35 0 1-15,-35 0-1 0,37 0 0 16,-37 0 6-16,44-16 1 15,-18 9-2-15,1-4 0 16,4-1 0 0,-1-6 3-16,0-2-3 0,3-4 0 15,-1-4-1-15,-2 1 1 16,5-3 1-16,-9-2 3 15,9-2-2-15,-12 1-5 16,3-2 10-16,-3-4-6 16,0-2 0-16,5 1 3 15,-5-7-3-15,5 4 0 16,-2-5-1-16,2-3 3 15,-5 10-6-15,5-4 8 0,0 5-4 16,-7 2 3 0,2 0-2-16,-4 1 2 15,-3 4 0-15,0-2 1 16,0 5-1-16,-4 1 1 0,0 0-1 15,-5 5-1-15,-7 24 1 16,14-45-1-16,-14 45 4 16,11-26-4-16,-11 26 0 15,0 0-2-15,0 0 4 16,0 0 1-16,0 0-1 15,0 0 1-15,0 0-5 16,0 0 7-16,0 0 0 0,0 0-1 16,0 0 2-1,0 0-1-15,0 0 0 16,0 0 4-16,0 0-2 15,0 0-4-15,0 0 2 0,0 0 0 16,0 0 1-16,0 0-5 16,0 0 0-16,0 0-3 15,0 0 3-15,17 23-1 16,-17-23 4-16,0 0-4 15,0 0-3-15,0 0 6 16,0 0-3-16,0 0 1 16,0 0 0-16,16 25-1 15,-16-25-3-15,0 0 5 16,23 33-1-16,-23-33-3 15,21 37 4-15,-21-37-3 16,26 43 1-16,-10-18 0 16,2-1-1-16,-1 3-1 0,4-5 2 15,0 3-1-15,2 0 2 16,5-1-1-16,0 3 0 15,2-4 3-15,0-2-4 16,5 4-1-16,-2-4-1 16,4 2 1-16,-2-6-5 15,-3 2 3-15,8-4 4 16,-5-3-7-16,4-1 6 15,-2 0-3-15,3 0 5 16,4-11-7-16,3 10 10 16,-3-10-6-16,2 0-1 15,-2 0 0-15,5 0 1 16,0 0 0-16,0-10-6 0,2-1 10 15,0 0-12-15,-2 0 8 16,5-6-3 0,-3 4 4-16,0-7-4 15,-5 6 5-15,1-4 0 0,-8 1-2 16,1 4 3-16,-5-4-3 15,-3 4 4-15,-1-4-3 16,-1 6 1-16,-4-2-1 16,-26 13 2-16,41-20-1 15,-41 20 1-15,35-17 0 16,-35 17-1-16,26-10 2 15,-26 10-1-15,0 0 2 16,0 0-1-16,23 0 0 16,-23 0 0-16,0 0 5 15,0 0-2-15,0 0 5 16,0 0-2-16,28 0-2 15,-28 0 4-15,0 0-5 0,0 0 1 16,0 0-4-16,0 0 0 16,0 0-4-16,0 0 4 15,0 0-1-15,0 0-4 16,0 0 5-16,0 0-3 15,0 0 3-15,0 0-3 16,-14 30 0-16,14-30-2 16,0 0 0-16,0 28 1 15,0-28 2-15,-9 24-1 16,9-24-2-16,0 33 1 15,0-33 2-15,0 41 0 16,0-17-1-16,-10 4 5 16,20-1-7-16,-10 4 6 0,7-4-1 15,-7 3 5-15,16 5-6 16,-7-2 2-16,5 4-2 15,0-2-3-15,-5 3 4 16,8 3-2-16,-3 3 0 16,9-3-3-16,-4 0 5 15,2 3-2-15,2-3 1 16,0 0-1-16,3 0 1 15,2-2-1-15,-1-3 0 0,4 4-2 16,-1-4 1-16,5 1 1 16,-3-3 1-1,10 1 2-15,-5 4-1 16,5-1-4-16,2-2-1 0,3 2-2 15,2-4 0-15,7-2-2 16,-1-4-1-16,1-5-4 16,2-3 5-16,0-6 1 15,1-7 1-15,-8-7 3 16,0 0-1-16,-12 9 2 15,-1-9-1-15,-13 0-1 16,-25 0-2-16,35-13-23 0,-35 13-75 16,0-39-23-1,-23 14-3-15,-26-16-5 16,0 14-2-16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49.63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A8DF8FA-5313-44BF-8FE6-7654C8656729}" emma:medium="tactile" emma:mode="ink">
          <msink:context xmlns:msink="http://schemas.microsoft.com/ink/2010/main" type="writingRegion" rotatedBoundingBox="22584,10096 23404,9949 23503,10504 22683,10651">
            <msink:destinationLink direction="with" ref="{86C1DB41-BD9A-4681-AC6E-1E53A2965338}"/>
          </msink:context>
        </emma:interpretation>
      </emma:emma>
    </inkml:annotationXML>
    <inkml:traceGroup>
      <inkml:annotationXML>
        <emma:emma xmlns:emma="http://www.w3.org/2003/04/emma" version="1.0">
          <emma:interpretation id="{D87219FD-4A53-467B-91DA-321B3C627D68}" emma:medium="tactile" emma:mode="ink">
            <msink:context xmlns:msink="http://schemas.microsoft.com/ink/2010/main" type="paragraph" rotatedBoundingBox="22584,10096 23404,9949 23503,10504 22683,10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BE4377-A42C-4097-B1FA-DF3019248C99}" emma:medium="tactile" emma:mode="ink">
              <msink:context xmlns:msink="http://schemas.microsoft.com/ink/2010/main" type="line" rotatedBoundingBox="22584,10096 23404,9949 23503,10504 22683,10651"/>
            </emma:interpretation>
          </emma:emma>
        </inkml:annotationXML>
        <inkml:traceGroup>
          <inkml:annotationXML>
            <emma:emma xmlns:emma="http://www.w3.org/2003/04/emma" version="1.0">
              <emma:interpretation id="{AC806F4F-9BD7-4528-9172-40CBAE5F8533}" emma:medium="tactile" emma:mode="ink">
                <msink:context xmlns:msink="http://schemas.microsoft.com/ink/2010/main" type="inkWord" rotatedBoundingBox="22584,10096 23404,9949 23503,10504 22683,10651">
                  <msink:destinationLink direction="with" ref="{F264C80B-2217-4823-972C-C6EA9794FFDF}"/>
                </msink:context>
              </emma:interpretation>
              <emma:one-of disjunction-type="recognition" id="oneOf0">
                <emma:interpretation id="interp0" emma:lang="en-US" emma:confidence="0">
                  <emma:literal>to.</emma:literal>
                </emma:interpretation>
                <emma:interpretation id="interp1" emma:lang="en-US" emma:confidence="0">
                  <emma:literal>o.</emma:literal>
                </emma:interpretation>
                <emma:interpretation id="interp2" emma:lang="en-US" emma:confidence="0">
                  <emma:literal>do.</emma:literal>
                </emma:interpretation>
                <emma:interpretation id="interp3" emma:lang="en-US" emma:confidence="0">
                  <emma:literal>co.</emma:literal>
                </emma:interpretation>
                <emma:interpretation id="interp4" emma:lang="en-US" emma:confidence="0">
                  <emma:literal>Ado</emma:literal>
                </emma:interpretation>
              </emma:one-of>
            </emma:emma>
          </inkml:annotationXML>
          <inkml:trace contextRef="#ctx0" brushRef="#br0">328 25 252 0,'0'0'87'16,"0"0"-1"-16,0-28-13 16,0 28-5-16,0 0-9 15,0 0-12-15,-35 28-31 16,24-1-11-16,-3 8-4 15,2 9-1-15,12 3-1 16,-7 5 1-16,7 2-2 16,7-5 0-16,7-4 0 15,9-10-4-15,3-10 5 16,4-12 1-16,7-13-1 0,-2 0 2 15,7-25 0-15,-5 2 0 16,3-11 1-16,-10 1 0 16,0-5-1-16,-11 0-1 15,-5 1 1-15,-14 2 2 16,-7 2-2-16,-14 5 0 15,-9-1 3-15,-7 7-3 16,-12 9 0-16,-5 2 0 16,-6 11 1-16,-1 0-4 15,3 16 4-15,5 3 0 16,-3 6-1-16,7 5 2 15,10 3-2-15,8 2-1 16,13-2-3-16,8 4 2 0,10-6-3 16,21-1 2-16,10-2-4 15,3-9 4-15,11-2-1 16,6-6 3-1,2-3 1-15,1-8-2 0,-1-11 3 16,-6 1-2-16,2-13 2 16,-10 1-2-1,-2-7 2-15,-9 3-2 0,-2-9 5 16,-17 2-2-16,-9 3-2 15,0-3-2-15,-11 6 2 16,-15-1 0-16,-4 5-1 16,-5 7 0-16,-5 6-2 15,-2 10 2-15,3 0 2 0,-1 0 0 16,5 19 0-1,5-2 0-15,2 10-1 16,12 3 0-16,2 5-2 16,14 2 0-16,0 6-2 0,0-1 1 15,21-1-1-15,2-1 0 16,5-4-1-16,5-3 0 15,9-11-1-15,-3-6 2 16,8-16 3-16,-3 0-1 16,5 0-1-16,-7-20 3 15,2-1 0-15,-12-6 1 16,-1-6 5-16,-8 3-4 15,-14-6-1-15,-9 0-3 16,0 1 4-16,-23 2-3 16,-7 3 2-16,-8 5-2 15,-8 3-2 1,-1 6 2-16,-4 7 2 15,-2 9 0-15,4 0-1 16,2 12 0-16,5 1 1 16,10 7 0-16,2 2-2 15,9 7 3-15,7-1-5 16,5 2 1-16,9 2-1 15,13 2 3-15,4-1-5 16,6-6 0-16,10-2-1 16,1-9 1-16,8-5 2 15,2-11 2-15,3 0 1 0,-3-14 1 16,5-8-1-16,-5-2 2 15,0-6-1-15,-9 3-2 16,-2-6 2 0,-10 5-1-16,-7-6-2 0,-16 11-1 15,0-2 3-15,0 25 2 16,-44-44 0-16,14 28-3 15,-7 2 1-15,-5 3 0 16,-5 11 1-16,3 0-3 16,0 0 3-16,2 11-3 15,7 8 2-15,7 3 2 16,3 6-3-16,6 5 2 0,5 2-6 15,7 3 5-15,7 1-5 16,0-4 2 0,10 3-2-16,8-5 0 15,3-3 0-15,7-5 2 16,5-8 3-16,1-4-6 0,6-13 5 15,2 0-3 1,-3 0 2-16,-1-16 3 0,-4 1 0 16,-3-12-1-16,-6-3 4 15,-8-2-2-15,-10-6-1 16,-7 5 1-16,-7-6-1 15,-14 6-2-15,-10-1 2 16,-4 5-2-16,-9 10-2 16,-2 6 5-16,-3 5 1 15,2 8-2-15,1 0 0 16,6 18 0-16,10 0-1 15,7 6-1-15,2-1-2 0,21 5-1 16,0 2-3-16,0-5 6 16,16 2-4-16,-16-27 3 15,54 40-4-15,-22-30 3 16,3-2 0-16,2-8 1 15,1 0 0-15,-6-11 0 16,-2-6 3-16,-4 4-2 16,-26 13 3-16,35-44 2 15,-24 19-2-15,-11 1-2 16,0 0 2-16,0 24-3 15,-6-42 0-15,6 42-1 16,-24-28 1-16,24 28-2 16,-30-8 4-16,30 8-1 0,-33 15 4 15,33-15-2-15,-25 30-2 16,25-30 0-16,-9 38-1 15,9-38 1-15,7 35-6 16,-7-35 4-16,30 22-5 16,-30-22 6-16,44 0 0 15,-18 0 0-15,-1-19-1 16,1 0 0-16,-1-3 4 15,-6-3-3-15,-3 1 1 16,-7-1-3-16,-9 25 1 16,0-41 1-16,0 41 4 15,0 0-2-15,-39-22-1 16,39 22 1-16,-37 12-1 0,37-12 0 15,-35 27 0-15,35-27 0 16,-9 33-4 0,9-33 3-16,9 30-3 15,-9-30 1-15,37 10 2 0,-9-17-2 16,5-9 1-16,-1-5 0 15,3-5 2-15,-5-11-3 16,-4 2 3-16,-12 0 0 16,-14 4 2-16,0 31 0 15,-49-27-3-15,0 27 0 16,-14 17 1-16,-6 6-1 15,-6 5 1-15,5-1-2 16,8 0-43-16,20-12-51 16,14-24-27-16,28 9-3 15,30-50-2-15,28 10-7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5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E684BD6-8BE1-4523-A984-09D96FC7B412}" emma:medium="tactile" emma:mode="ink">
          <msink:context xmlns:msink="http://schemas.microsoft.com/ink/2010/main" type="inkDrawing" rotatedBoundingBox="19353,6686 20664,7405 20571,7576 19259,6857" semanticType="callout" shapeName="Other">
            <msink:sourceLink direction="with" ref="{C225A4D3-B20E-4B48-8125-CA847681C0C6}"/>
          </msink:context>
        </emma:interpretation>
      </emma:emma>
    </inkml:annotationXML>
    <inkml:trace contextRef="#ctx0" brushRef="#br0">1276 783 138 0,'-23'-26'92'0,"23"26"-18"16,-26-26-12-16,26 26 16 15,-30-36-14-15,30 36-6 16,-23-40-6-16,23 40-1 15,-19-42-6-15,5 17-16 16,14 25-12-16,-20-46-17 16,20 46 3-16,-31-41-1 0,31 41-2 15,-39-38 3-15,13 18-2 16,3 2 1-16,-7-5-3 15,-1 4 2-15,-6-2-2 16,2-3 3-16,-6 6 1 16,1-3 1-16,-2 1-2 15,-2 3 1-15,0 3 2 16,-3-4-2-16,1 3 0 15,2 0 0-15,-5-2-2 16,0 1 0-16,-5-1-1 16,6 3 0-16,-6-9-1 15,5 9 3-15,5-6-3 16,-2 5 1-16,11-2-4 0,2 4 0 15,8-2 0-15,25 15 1 16,-35-19-44 0,35 19-37-16,0 0-27 15,0 0-18-15,0 0-7 0,0 0 1 16,0 0-4-16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51.93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225A4D3-B20E-4B48-8125-CA847681C0C6}" emma:medium="tactile" emma:mode="ink">
          <msink:context xmlns:msink="http://schemas.microsoft.com/ink/2010/main" type="inkDrawing" rotatedBoundingBox="18553,7273 22862,7762 22790,8398 18481,7908" semanticType="underline" shapeName="Other">
            <msink:sourceLink direction="with" ref="{D2096060-D41B-446B-A7BB-F4A4C9AA0188}"/>
            <msink:sourceLink direction="with" ref="{94A22553-45FB-46DF-B9E1-142016AA7958}"/>
            <msink:sourceLink direction="with" ref="{7EB836AA-FF8B-4309-BBC6-F61313E2E32E}"/>
            <msink:destinationLink direction="with" ref="{8E684BD6-8BE1-4523-A984-09D96FC7B412}"/>
            <msink:destinationLink direction="with" ref="{3BF8CAF6-A9CC-4707-A6DF-8AC0DFF01EBE}"/>
          </msink:context>
        </emma:interpretation>
      </emma:emma>
    </inkml:annotationXML>
    <inkml:trace contextRef="#ctx0" brushRef="#br0">4271 899 124 0,'0'0'50'0,"-35"-17"9"15,35 17 5-15,0 0 6 16,-26-13 7-16,26 13-6 16,0 0-6-16,0 0-6 15,-25-23-8-15,25 23-9 16,0 0-14-16,-19-25-11 15,19 25-14-15,-21-23 1 16,21 23-3-16,-23-32 1 0,23 32 0 16,-28-37 0-16,28 37 0 15,-30-38-3-15,30 38 1 16,-33-45-1-16,33 45 2 15,-37-43 0-15,14 18-1 16,2 2 1-16,-5-4-1 16,3 0 1-16,-2-1-1 15,-1 5 0-15,3-5-2 16,-3 4 1-16,1 1 3 15,1 1-2-15,-1 4 2 16,-3 2-2-16,2-1 5 16,-4 0-4-16,0 4 0 0,0-4-1 15,-1 4 1-15,-4 1 1 16,3-1 2-16,2 3-1 15,-3-1-3-15,0 2 4 16,-1 0 1 0,-1 1-2-16,0 0 1 0,0 2-3 15,-5-5 0-15,3 11-1 16,-5-13 3-16,3 4-3 15,-1 9 4-15,-2-11-1 16,-4 11 3-16,4-7 1 16,-4 7-1-16,-3 0 0 15,-5 0-1-15,3-8 0 16,0 8-4-16,0 0-1 0,4-12 1 15,-2 12-4-15,5 0 1 16,0-8 1-16,7 8 0 16,-3-8 3-16,3 8 1 15,-5 0 1-15,0 0-3 0,-2 0 3 16,5 0 0-16,-6 0-4 15,1 0 2-15,2 0-1 16,-2 0 1 0,0 0 1-16,5 0 1 0,-6 0 1 15,1 0 0-15,0 8 1 16,-3-8 2-16,-1 11-5 15,-4-11 0-15,6 11-2 16,-3-3-3-16,3-8 0 16,-3 11 2-16,2-11-2 15,-2 11-3-15,-2-11 2 16,0 0-3-16,-5 8-2 15,0-8 2-15,3 0-2 16,-3 0 0-16,-2 0-1 16,5 0 2-16,-6 0 0 15,6-8 4-15,-1 8 0 16,-4 0 3-16,-2-9 2 0,-3 9-4 15,3 0 7-15,-1 0-5 16,1-8 0-16,2 8 0 16,4 0 0-16,3 0-3 15,7 0 2-15,6 0 0 16,4-7-4-16,6 7 2 15,28 0 0-15,-40-8 1 16,40 8-3-16,0 0-2 16,-23-9-9-16,23 9-1 15,0 0 0 1,0 0-1-16,0 0-67 0,21-27-42 15,-21 27-9-15,25-18-6 16,-25 18 11-16,14-43-5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53.59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BF8CAF6-A9CC-4707-A6DF-8AC0DFF01EBE}" emma:medium="tactile" emma:mode="ink">
          <msink:context xmlns:msink="http://schemas.microsoft.com/ink/2010/main" type="inkDrawing" rotatedBoundingBox="18792,8645 19938,7554 20092,7716 18946,8807" semanticType="callout" shapeName="Other">
            <msink:sourceLink direction="with" ref="{C225A4D3-B20E-4B48-8125-CA847681C0C6}"/>
          </msink:context>
        </emma:interpretation>
      </emma:emma>
    </inkml:annotationXML>
    <inkml:trace contextRef="#ctx0" brushRef="#br0">1221 0 296 0,'-49'13'156'0,"23"0"0"15,-4 4-57 1,4 0-27-16,1 11-13 15,-1 5-23-15,-4 6-23 16,4 7-12-16,-4 3 1 0,-7 6-1 16,0-1-1-16,-3 6 2 15,3-2-2-15,-7-2-1 16,4 0 1-16,-4-1-2 15,0-3 0-15,4-2 1 16,-4-5 1-16,2-9 1 16,-2 3 1-16,0-8-1 15,-3-1 0-15,3-8-1 16,0-1-2-16,4-4-5 15,-1-7 2-15,1-2-4 16,3-8 0-16,4 0 0 16,5 0 0-16,28 0 1 15,-41 0 2-15,41 0 2 0,-24 0 1 16,24 0-1-16,0 0-47 15,0 0-38-15,0 0-34 16,0 0-10-16,0 0-8 16,24-22-1-16,6 22 4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54.24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1255B85-CDC3-4171-93C6-7564DF1010D5}" emma:medium="tactile" emma:mode="ink">
          <msink:context xmlns:msink="http://schemas.microsoft.com/ink/2010/main" type="inkDrawing" rotatedBoundingBox="19881,9086 20755,7501 21237,7767 20363,9352" semanticType="verticalRange" shapeName="Other">
            <msink:sourceLink direction="with" ref="{D7896E49-EE86-40F2-B757-4567B1A33DD1}"/>
          </msink:context>
        </emma:interpretation>
      </emma:emma>
    </inkml:annotationXML>
    <inkml:trace contextRef="#ctx0" brushRef="#br0">1046 0 229 0,'0'0'97'0,"0"0"-18"16,0 0 6-16,-9 35-17 15,9-35-10-15,-26 52-6 16,8-16-7-16,4 12-3 15,-5 7-4-15,5 10-8 16,0 5-24-16,3 3-1 16,1 9-2-16,10-2-1 15,-11 0-3-15,11-2 1 16,-14 0-3-16,4-5 5 15,-1-1-4-15,-6-7 5 16,-1 1-3-16,-8-11-3 16,1 0 6-16,-10-3-6 15,-2-9 2-15,-8 2-7 0,-3-8 4 16,-11-1-6-16,-1-7 4 15,-3-3-1-15,-7-4-3 16,5-8-10-16,0-3-53 16,7-11-35-16,-2 0-26 15,18-8-17-15,-5-17-5 16,22 15 9-16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55.76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9C919AB-6A22-4559-946B-3D46AFE76BF8}" emma:medium="tactile" emma:mode="ink">
          <msink:context xmlns:msink="http://schemas.microsoft.com/ink/2010/main" type="inkDrawing" rotatedBoundingBox="18428,9390 19789,9681 19779,9728 18418,9436" semanticType="callout" shapeName="Other"/>
        </emma:interpretation>
      </emma:emma>
    </inkml:annotationXML>
    <inkml:trace contextRef="#ctx0" brushRef="#br0">1351 303 343 0,'0'0'155'16,"-28"0"-19"-16,28 0-73 15,-28-11-17-15,28 11-17 16,-23-14-23-16,23 14-5 16,-33-8-1-16,8 8 4 15,-1-8-3-15,-6 8 1 16,-1 0-2-16,-6-9 2 0,-1 1-2 15,-4-1 1-15,-3-2 0 16,-4 1-1-16,-5-2-1 16,-4-4-1-16,-8 2 2 15,-1-2 0-15,-8 2-3 16,-2 1 2-16,2 0 0 15,0-2 1-15,10 1 0 16,0 1 0-16,13 3 0 16,5-5 1-16,12 5 0 15,7-2-5-15,6 0-37 16,24 12-31-16,0 0-27 15,-16-26-19-15,16 26-7 0,33 0-17 16,-1 14-4-16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55.24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7B9A904-E6D7-4892-A31A-6770378FD2B1}" emma:medium="tactile" emma:mode="ink">
          <msink:context xmlns:msink="http://schemas.microsoft.com/ink/2010/main" type="inkDrawing" rotatedBoundingBox="19018,9858 21412,9354 21464,9602 19070,10106" semanticType="callout" shapeName="Other">
            <msink:sourceLink direction="with" ref="{86C1DB41-BD9A-4681-AC6E-1E53A2965338}"/>
            <msink:sourceLink direction="with" ref="{BC7342AE-D130-4507-A0A0-9370326FE721}"/>
          </msink:context>
        </emma:interpretation>
      </emma:emma>
    </inkml:annotationXML>
    <inkml:trace contextRef="#ctx0" brushRef="#br0">2402 0 317 0,'0'0'91'0,"0"0"0"15,0 0-3-15,-25 22-12 16,25-22-31-16,-33 0-42 16,7 11-4-16,-4-11 2 15,-2 13-1-15,-6-3 1 16,-10 1-1-16,-6 5 0 15,-4 1 2-15,-5-2-3 16,-7 2 4-16,3 4-3 16,-10-1 0-16,-2 5-1 15,-2-6 3-15,2 6-4 16,-3-1 2-16,-1 1 2 0,1 5-2 15,5-3 1-15,1 3 0 16,8-5-2-16,3 0 0 16,2-4 0-16,3-2-2 15,2-4-1-15,2-5 0 16,5-10 3-16,-5 11-2 15,5-11 0-15,2 0 1 16,2 0 0-16,3 0 1 16,5 0 1-16,2 0-1 15,2 0-2-15,4-11 4 16,-1 11-2-16,4 0 2 15,-2-8-1-15,-1 8 1 16,1 0-2-16,7 0 1 0,-5 0 1 16,2 0-1-16,26 0 1 15,-39 8-3 1,39-8 5-16,-30 0-4 15,30 0 2-15,0 0-1 0,-31-10-38 16,31 10-38-16,0 0-24 16,0-45-11-16,0 45-17 15,28-40 10-15,-2 28-4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46.60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3D0DE28-AC3B-4736-B257-0466D18D2DA5}" emma:medium="tactile" emma:mode="ink">
          <msink:context xmlns:msink="http://schemas.microsoft.com/ink/2010/main" type="writingRegion" rotatedBoundingBox="2581,7477 1349,12296 7,11953 1239,7134">
            <msink:destinationLink direction="with" ref="{D914D06A-09B2-4BEB-9F02-68373E3D959B}"/>
          </msink:context>
        </emma:interpretation>
      </emma:emma>
    </inkml:annotationXML>
    <inkml:traceGroup>
      <inkml:annotationXML>
        <emma:emma xmlns:emma="http://www.w3.org/2003/04/emma" version="1.0">
          <emma:interpretation id="{55136F06-33E8-41DA-80B4-B68A605127C3}" emma:medium="tactile" emma:mode="ink">
            <msink:context xmlns:msink="http://schemas.microsoft.com/ink/2010/main" type="paragraph" rotatedBoundingBox="2581,7477 1349,12296 7,11953 1239,7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B65E9A-B05F-4DDA-B64A-51413CE20D92}" emma:medium="tactile" emma:mode="ink">
              <msink:context xmlns:msink="http://schemas.microsoft.com/ink/2010/main" type="line" rotatedBoundingBox="2581,7477 1349,12296 7,11953 1239,7134"/>
            </emma:interpretation>
          </emma:emma>
        </inkml:annotationXML>
        <inkml:traceGroup>
          <inkml:annotationXML>
            <emma:emma xmlns:emma="http://www.w3.org/2003/04/emma" version="1.0">
              <emma:interpretation id="{804FF306-40AA-4E7C-99ED-EA242BB84E57}" emma:medium="tactile" emma:mode="ink">
                <msink:context xmlns:msink="http://schemas.microsoft.com/ink/2010/main" type="inkWord" rotatedBoundingBox="1658,10832 1287,12281 7,11953 377,10504"/>
              </emma:interpretation>
              <emma:one-of disjunction-type="recognition" id="oneOf0">
                <emma:interpretation id="interp0" emma:lang="en-US" emma:confidence="0">
                  <emma:literal>Fit</emma:literal>
                </emma:interpretation>
                <emma:interpretation id="interp1" emma:lang="en-US" emma:confidence="0">
                  <emma:literal>Fits</emma:literal>
                </emma:interpretation>
                <emma:interpretation id="interp2" emma:lang="en-US" emma:confidence="0">
                  <emma:literal>Fit.</emma:literal>
                </emma:interpretation>
                <emma:interpretation id="interp3" emma:lang="en-US" emma:confidence="0">
                  <emma:literal>Fiat</emma:literal>
                </emma:interpretation>
                <emma:interpretation id="interp4" emma:lang="en-US" emma:confidence="0">
                  <emma:literal>Fit'</emma:literal>
                </emma:interpretation>
              </emma:one-of>
            </emma:emma>
          </inkml:annotationXML>
          <inkml:trace contextRef="#ctx0" brushRef="#br0">79 2154 41 0,'0'0'45'16,"0"0"4"-16,-33 0 2 15,33 0 8-15,0 0 6 16,-30 0 20-16,30 0 2 16,-28 10-4-16,28-10-10 15,-28 10-8-15,28-10-12 0,-32 11-11 16,32-11-12-16,-35 23-21 15,35-23-8-15,-42 21-2 16,42-21 3-16,-46 27-2 16,15-14 0-16,1 5 1 15,-5 5-1-15,-2-1-1 16,0 7 3-16,-5-1-2 15,-2 3-1-15,4-1 1 16,-2 5 1-16,3-5-1 16,6 0 0-16,1-1-1 15,1-3 1-15,4-6 0 16,-1 2-1-16,28-22 2 15,-45 38-1-15,45-38-1 0,-37 35 2 16,37-35-2-16,-39 35 3 16,39-35-3-16,-37 31 1 15,37-31 0-15,-45 24-1 16,17-12 1-16,-2-1 1 15,0-11-1-15,0 14-1 16,-3-14 2-16,3 10-1 16,0-10 1-16,30 0-1 15,-42 0 0-15,42 0-2 16,-23 10 2-16,23-10-1 15,0 0 0-15,0 0-6 16,0 0-49-16,0 0-36 16,0 0-20-16,0 0-15 0,0 0-6 15,0 0-11-15,0 0 0 16</inkml:trace>
          <inkml:trace contextRef="#ctx0" brushRef="#br0" timeOffset="1201.2021">-170 2195 81 0,'0'0'76'0,"-44"27"-26"0,44-27-4 16,-37 22 14-16,37-22 10 15,-33 33 3-15,33-33 1 16,-30 39-4-16,30-39-1 16,-19 46-9-16,8-16-19 15,11 11-14-15,-7-1-15 16,7 11-9-16,0 7-1 15,0 4 0-15,0 3 0 16,0-4-1-16,-10-3-1 16,10-9 0-16,-7-5-1 15,7-3 2-15,-13-11-1 16,1 1 1-16,-2-7-2 0,0 3 2 15,2-3 0-15,1 4 0 16,-3-3-2-16,0 0 2 16,0 5 2-16,0-5-5 15,-2 2 6-15,-1-2-3 16,-1 4 2-16,-3-1-2 15,2 2 5-15,-2 2-5 16,0-6-2-16,0 4 5 16,21-30-8-16,-37 43-26 15,37-43-38-15,0 0-28 16,0 0-29-16,0 0-7 15,0 0-14-15,0 0 3 16,12-25 45-16</inkml:trace>
          <inkml:trace contextRef="#ctx0" brushRef="#br0" timeOffset="592.8009">-405 2312 62 0,'0'0'108'16,"-30"42"0"-16,30-42-60 16,-44 17-14-16,44-17 23 15,-37 8 9-15,37-8-5 16,-40 0-2-16,40 0-1 15,-39 13-2-15,39-13-5 16,-47 0-13-16,47 0-25 16,-44 12-12-16,18-12-1 15,1 0 1-15,1 0 0 16,-3 0-1-16,-1-9 1 15,0 9-2-15,-3 0 2 0,6-11-2 16,-10 11 3-16,5 0-3 16,-5-10 0-16,2 10 2 15,1-9-1-15,-5 9 0 16,6 0-1-16,-1 0 1 15,2 0-2-15,2 9 2 16,4-9 0-16,24 0-1 16,-46 21 1-16,46-21 0 15,-33 15 0-15,33-15 0 16,-28 15-6-16,28-15-44 15,0 0-38-15,0 0-28 16,0 0-8-16,0 0-9 16,0 0-7-16,0 0-4 0</inkml:trace>
          <inkml:trace contextRef="#ctx0" brushRef="#br0" timeOffset="-2111.004">342-601 73 0,'-26'17'45'15,"26"-17"-5"-15,0 0-2 16,-28 33 1 0,28-33 4-16,0 0 6 15,-30 30 10-15,30-30 18 16,0 0 1-16,-28 17-5 0,28-17-4 15,0 0-8-15,0 0-9 16,0 0-14-16,0 0-13 16,0 0-21-16,0 0-6 15,0 0 1-15,0 0 0 16,30-37 1-16,-6 12-1 15,8-2 1-15,1-8-1 16,4-1 0-16,5-2-1 16,0-6 3-16,-1 6-2 15,-3-4 0-15,-3 8 0 16,-8-5 1-16,1 9-2 15,-7-3 1-15,-2 3 0 0,-10 0 0 16,3 0-1-16,-3 2 2 16,-9-2-2-16,0 5 2 15,0-2-2-15,0 27 2 16,-11-46 2-16,11 46 0 15,-19-36 0-15,19 36-2 16,-28-28 4-16,28 28-3 16,-28-20 2-16,28 20-2 15,0 0 2-15,-30-13-4 16,30 13 3-16,0 0-2 15,0 0-4-15,0 0-41 16,0 0-34-16,0 0-34 16,0 24-17-16,0-24-14 0,0 0-4 15,25 29-2-15</inkml:trace>
          <inkml:trace contextRef="#ctx0" brushRef="#br0" timeOffset="-2859.8053">544 593 50 0,'0'0'26'15,"0"0"7"-15,0 0 4 16,0 0 10-16,0 0 6 15,-9 28 7-15,9-28 2 16,0 0-4-16,0 0-8 0,0 0-4 16,0 0-2-16,0 0 0 15,0 0-2-15,0 0-9 16,0 0-5-16,-19-29 0 15,19 29 0-15,0 0-2 16,-25-18-6-16,25 18-10 16,-31-20-9-16,31 20 1 15,-28-23-1-15,28 23 0 16,-39-33 0-16,13 15-1 15,26 18-1-15,-46-46 1 16,20 22-1-16,5-3 1 16,-4-3 4-16,6 0-5 15,3-4 6-15,0 0-3 0,6-3 2 16,3 4-4-16,7-2 6 15,-9 2-6-15,9 2 1 16,0-4 0 0,9 4-1-16,-2-3 2 0,5 0-2 15,4-1 2-15,-2-4-2 16,2 4 0-16,3-6-1 15,-5 6 1-15,2-2 0 16,-2 7-1-16,0 2 0 16,-14 5 0-16,0 23 1 15,14-45 1-15,-14 45-1 16,0-36 2-16,0 36-3 15,0-34 2-15,0 34-1 16,-7-42 0-16,7 42-1 16,-18-41 2-16,18 41-1 15,-24-41 0-15,24 41 0 16,-32-44-1-16,32 44 1 0,-42-47 0 15,21 21-1-15,-5-4 1 16,-2-3 0-16,3 2 0 16,-1 1-1-16,-2-3 2 15,0 3 1-15,1 0-1 16,3 3-1-16,-1 2 0 15,25 25 0-15,-40-41-1 16,40 41 1-16,-30-39-1 16,30 39-1-16,-19-33 3 15,19 33-1-15,-14-33-1 16,14 33 1-16,0-27 0 15,0 27 1-15,-7-25-1 16,7 25-1-16,0 0-1 0,0-30-19 16,0 30-42-16,0 0-30 15,35-8-27-15,-35 8-7 16,35 0-9-16,-5 0-7 15,-2 0-3-15</inkml:trace>
          <inkml:trace contextRef="#ctx0" brushRef="#br0" timeOffset="-1393.4028">63 43 223 0,'0'0'77'16,"-26"26"0"-16,26-26-6 15,0 0 5-15,-19 26-5 16,19-26-16-16,0 0-15 15,-20 37 0-15,20-37-4 0,0 0 0 16,-33 18-4-16,33-18-16 16,-26 8-11-16,26-8-2 15,-30 0 2-15,30 0-1 16,-32-16 1-16,32 16 0 15,-45-22-1-15,45 22-1 16,-44-28 1-16,16 14-1 16,28 14-1-16,-48-35 0 15,22 15-2-15,26 20 0 16,-47-40 0-16,47 40 0 15,-41-41-1-15,41 41 1 16,-33-39 0-16,33 39-2 16,-19-33 1-16,19 33 0 0,-9-37 0 15,9 37 0-15,0-39 1 16,0 14-1-16,14 0 1 15,-2-5 1 1,4 6 0-16,-4-4-2 0,-12 28-22 16,30-47-65-16,-12 19-49 15,-18 28-12-15,38-35-4 16,-38 35-3-16,21-30-4 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00.39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B35C939-7FD7-48EA-A919-5288826817A9}" emma:medium="tactile" emma:mode="ink">
          <msink:context xmlns:msink="http://schemas.microsoft.com/ink/2010/main" type="inkDrawing" rotatedBoundingBox="16737,10674 18662,9493 18791,9704 16866,10885" semanticType="underline" shapeName="Other">
            <msink:sourceLink direction="with" ref="{D7896E49-EE86-40F2-B757-4567B1A33DD1}"/>
          </msink:context>
        </emma:interpretation>
      </emma:emma>
    </inkml:annotationXML>
    <inkml:trace contextRef="#ctx0" brushRef="#br0">-1749 1140 23 0,'0'0'45'16,"0"0"-11"-16,0 0 8 15,35 0 19-15,-35 0 14 16,0 0 18-16,30 10-3 15,-30-10 1-15,25 0-10 16,-25 0-13-16,31 0-16 16,-31 0-16-16,37-10-20 15,-12 1-16-15,-25 9-1 16,52-28 1-16,-24 13 1 0,6-6 0 15,4-12-1-15,-1 2 0 16,5-7 2-16,7-7-1 16,4-1 2-16,3-6-2 15,4-3-2-15,5-3 4 16,1 1-1-16,1 2 1 15,5 0-4-15,-4 7 2 16,-6-3-4-16,6 0 4 16,-5 5 0-16,4 4 0 15,-2 4-3-15,-2 3-2 16,4 5 4-16,-4 2-3 15,-2 6 1-15,-8 5 0 0,3 9 0 16,-7 0-3-16,-5 8 4 16,0-8 2-16,-9 8-3 15,4 0 3-15,-6 0-1 16,-5 0 0-16,-5 0-2 15,-23 0 3-15,37 0-2 16,-37 0 0-16,0 0 1 16,28 0 2-16,-28 0-1 15,0 0-1-15,0 0 0 16,0 0 0-16,0 0-1 15,0 0 0-15,0 0 1 16,0 0-3-16,0 0 3 16,0 0-1-16,0 0-5 0,0 0-59 15,0 0-37 1,0 0-18-16,0 0-17 15,0 0-3-15,0 0-1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56.2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F5F8523-B489-4EAB-BE44-41FC070C4A68}" emma:medium="tactile" emma:mode="ink">
          <msink:context xmlns:msink="http://schemas.microsoft.com/ink/2010/main" type="inkDrawing" rotatedBoundingBox="18490,11054 19735,9864 19971,10111 18726,11301" semanticType="verticalRange" shapeName="Other">
            <msink:sourceLink direction="with" ref="{D7896E49-EE86-40F2-B757-4567B1A33DD1}"/>
          </msink:context>
        </emma:interpretation>
      </emma:emma>
    </inkml:annotationXML>
    <inkml:trace contextRef="#ctx0" brushRef="#br0">1356-5 7 0,'0'0'93'16,"0"0"-15"-16,-26 0-9 0,26 0 30 16,-37 0-4-16,9 20-3 15,-2-2-4-15,-3 12-4 16,-2 7-12-16,-2 11-14 15,5 5-24-15,-1 4-32 16,3 9-2-16,4-1 1 16,5 2-3-16,-2-7 1 15,2-2-1-15,-4-3-1 16,-1-7 2-16,-11-1-2 0,-5-6 1 15,-5-2-1-15,-6-1 2 16,-8-3-2-16,-8 0 2 16,-6-2 0-16,-4 1 1 31,0-10-5-31,2 3-37 0,1-10-28 0,8-9-40 15,15 6-27-15,4-14-10 16,21 0 2-16,28 0-6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57.92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DDF351B-FAB7-4339-83B2-CDE061A4BC73}" emma:medium="tactile" emma:mode="ink">
          <msink:context xmlns:msink="http://schemas.microsoft.com/ink/2010/main" type="inkDrawing" rotatedBoundingBox="17661,11789 19787,12040 19779,12105 17653,11854" semanticType="callout" shapeName="Other"/>
        </emma:interpretation>
      </emma:emma>
    </inkml:annotationXML>
    <inkml:trace contextRef="#ctx0" brushRef="#br0">2123 236 137 0,'0'0'116'15,"-25"0"16"-15,25 0-39 0,-26 0-27 16,26 0-7-16,-25 0-12 15,25 0-3-15,-28-18-8 16,28 18-10 0,-45-10-17-16,15 3-9 15,-5 7-2-15,-4 0 0 0,-8 0 1 16,-2 7-3-16,-4-7 3 15,-5 0 3-15,-5 0-1 16,-9 0 2-16,-2-7 1 16,-3-6 0-16,-2-2-2 15,-5-4-2-15,0-1-1 16,-2 2 2-16,0-2-2 15,9 7 2-15,-4-4-3 0,2 6 3 16,-2-2 1-16,4 7 1 16,2 6-3-1,3-15 1-15,0 15-1 16,0-7 1-16,7 7-2 0,5 0 1 15,11-8-4-15,2 8 3 16,17 0-47-16,4 0-36 16,26 0-21-16,0 0-15 15,0 0-13-15,31 30-2 16,-31-30-4-16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57.31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ACEB758-1F42-4BB2-8DDB-7E4A2011AA42}" emma:medium="tactile" emma:mode="ink">
          <msink:context xmlns:msink="http://schemas.microsoft.com/ink/2010/main" type="inkDrawing" rotatedBoundingBox="18293,12610 21503,11300 21602,11542 18392,12852" semanticType="callout" shapeName="Other">
            <msink:sourceLink direction="with" ref="{86C1DB41-BD9A-4681-AC6E-1E53A2965338}"/>
            <msink:sourceLink direction="with" ref="{BC7342AE-D130-4507-A0A0-9370326FE721}"/>
          </msink:context>
        </emma:interpretation>
      </emma:emma>
    </inkml:annotationXML>
    <inkml:trace contextRef="#ctx0" brushRef="#br0">3265 18 141 0,'-28'-18'134'15,"28"18"1"-15,0 0-48 16,-28 0-17-16,28 0-11 15,0 0-10-15,-25 0-11 16,25 0-12-16,-26 0-13 0,26 0-11 16,-44 0-2-16,9 12 2 15,-2-2-1-15,-10 3 1 16,-6 7-1-1,-3-1 2-15,-9 5-3 0,-2 5 3 16,-5 1 1-16,-5 2-4 16,-2 4 4-16,0 0-4 15,-7 8 3-15,4 1-2 16,-4 5-2-16,0 0 0 15,5-4-1-15,-1 3 2 16,8-3-2-16,2-4 2 16,2-2-5-16,3-7 6 15,2 0-1-15,-1-3-2 0,1 1 0 16,0-1 1-1,-7-3-3-15,0 0 4 16,-2 1 0-16,-5 2-3 0,-1 0 3 16,-8 0-1-16,-3-1 3 15,3 2-3-15,-5-4 2 16,2 1-2-16,8-2 3 15,-1-5-2-15,9-1 3 16,8-7-1-16,11-5 1 16,7-8 2-16,14 7-2 15,5-7 2-15,30 0-3 16,-37 0-4-16,37 0-3 15,0 0 1-15,0 0-1 0,-16-28 1 16,16 28-1-16,0 0-3 16,0 0 4-16,-30-23-44 15,30 23-41-15,0 0-21 16,-28-11-11-16,28 11-15 15,0 0 9-15,14-30 14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58.48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1C4EB14-B4B8-4B91-981A-20C5E968956A}" emma:medium="tactile" emma:mode="ink">
          <msink:context xmlns:msink="http://schemas.microsoft.com/ink/2010/main" type="inkDrawing" rotatedBoundingBox="18280,13770 19820,12079 20071,12307 18531,13999" semanticType="callout" shapeName="Other">
            <msink:sourceLink direction="with" ref="{BC7342AE-D130-4507-A0A0-9370326FE721}"/>
          </msink:context>
        </emma:interpretation>
      </emma:emma>
    </inkml:annotationXML>
    <inkml:trace contextRef="#ctx0" brushRef="#br0">1555 0 252 0,'0'0'136'0,"-37"18"-43"15,37-18-28-15,-30 45-8 16,16-15-14-16,0 4-7 15,2 10-4-15,-4 14-7 16,0 2-21-16,-7 9-2 16,-5 9 0-16,-3 0 0 0,-1 5 0 15,-10-1-2-15,-2 0 1 16,-5-6-1-16,-2-1 0 15,-3-2-2 1,-4-8 5-16,-5-4-5 0,-6 0 2 16,-1-5-1-16,-7 1 0 15,-4-4 0-15,-1 0 0 16,3-4 1-16,3-6-4 15,1 2 8-15,8-5-6 16,4-9 3-16,9-1-2 16,10-6-3-16,5-10-49 15,9-3-43-15,30-11-22 16,-35 0-16-16,35 0 3 0,0-30-9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00.91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264C80B-2217-4823-972C-C6EA9794FFDF}" emma:medium="tactile" emma:mode="ink">
          <msink:context xmlns:msink="http://schemas.microsoft.com/ink/2010/main" type="inkDrawing" rotatedBoundingBox="23049,10459 24165,7123 24378,7194 23261,10531" semanticType="callout" shapeName="Other">
            <msink:sourceLink direction="with" ref="{AC806F4F-9BD7-4528-9172-40CBAE5F8533}"/>
            <msink:sourceLink direction="with" ref="{3CAF4753-BC01-457B-A1F8-03D17DB371AA}"/>
          </msink:context>
        </emma:interpretation>
      </emma:emma>
    </inkml:annotationXML>
    <inkml:trace contextRef="#ctx0" brushRef="#br0">25 3327 292 0,'-28'25'146'16,"28"-25"-53"-16,0 0-13 15,0-48-7-15,24 9-19 16,4-19-24-16,4-7-21 16,12-26 4-16,3-9-2 15,11-18-2-15,2-19-3 16,5-11 0-16,8-17-5 15,-4-13-5-15,1-5 5 0,0-9-4 16,4-2 0-16,-11-4 5 16,0 10 0-16,-7 1-4 15,-5 12 5-15,-7 16 1 16,-9 14-6-16,-5 20 5 15,-4 15-2-15,-8 21 0 16,-6 16-1-16,-12 15 1 16,0 18-6-16,-12 8-2 15,12 32 2-15,-14-39-7 16,14 39-64-16,-23-20-45 15,23 20-14-15,0 0 0 16,0 0-4-16,-37 0 4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4:58.64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7896E49-EE86-40F2-B757-4567B1A33DD1}" emma:medium="tactile" emma:mode="ink">
          <msink:context xmlns:msink="http://schemas.microsoft.com/ink/2010/main" type="writingRegion" rotatedBoundingBox="19379,6566 18355,12623 17117,12414 18141,6357">
            <msink:destinationLink direction="with" ref="{6F5F8523-B489-4EAB-BE44-41FC070C4A68}"/>
            <msink:destinationLink direction="with" ref="{71255B85-CDC3-4171-93C6-7564DF1010D5}"/>
            <msink:destinationLink direction="with" ref="{FB35C939-7FD7-48EA-A919-5288826817A9}"/>
          </msink:context>
        </emma:interpretation>
      </emma:emma>
    </inkml:annotationXML>
    <inkml:traceGroup>
      <inkml:annotationXML>
        <emma:emma xmlns:emma="http://www.w3.org/2003/04/emma" version="1.0">
          <emma:interpretation id="{30B1FD89-F782-4E10-B363-9EA4D8EBCAD6}" emma:medium="tactile" emma:mode="ink">
            <msink:context xmlns:msink="http://schemas.microsoft.com/ink/2010/main" type="paragraph" rotatedBoundingBox="19379,6566 18355,12623 17117,12414 18141,6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768167-FF51-43E9-846C-FCB72DB4A2CA}" emma:medium="tactile" emma:mode="ink">
              <msink:context xmlns:msink="http://schemas.microsoft.com/ink/2010/main" type="line" rotatedBoundingBox="19379,6566 18355,12623 17117,12414 18141,6357"/>
            </emma:interpretation>
          </emma:emma>
        </inkml:annotationXML>
        <inkml:traceGroup>
          <inkml:annotationXML>
            <emma:emma xmlns:emma="http://www.w3.org/2003/04/emma" version="1.0">
              <emma:interpretation id="{BC7342AE-D130-4507-A0A0-9370326FE721}" emma:medium="tactile" emma:mode="ink">
                <msink:context xmlns:msink="http://schemas.microsoft.com/ink/2010/main" type="inkWord" rotatedBoundingBox="19379,6566 18355,12623 17117,12414 18141,6357">
                  <msink:destinationLink direction="with" ref="{11C4EB14-B4B8-4B91-981A-20C5E968956A}"/>
                  <msink:destinationLink direction="with" ref="{E2C6AC2F-0C35-41C9-9196-86497E6210D7}"/>
                  <msink:destinationLink direction="with" ref="{E7B9A904-E6D7-4892-A31A-6770378FD2B1}"/>
                  <msink:destinationLink direction="with" ref="{8ACEB758-1F42-4BB2-8DDB-7E4A2011AA42}"/>
                </msink:context>
              </emma:interpretation>
              <emma:one-of disjunction-type="recognition" id="oneOf0">
                <emma:interpretation id="interp0" emma:lang="en-US" emma:confidence="0.5">
                  <emma:literal>....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.....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16790 2294 203 0,'-9'-45'99'0,"9"45"4"15,-14-37-4-15,14 37-10 16,-19-33-13-16,19 33-14 16,-21-28-13-16,21 28-18 15,-25-22-25-15,25 22-4 16,0 0-1-16,-31-16 2 15,31 16 1-15,0 0-1 16,-27 8 0-16,27-8 0 16,0 0-2-16,-28 30 2 0,28-30-2 15,-14 33-1-15,14-33 1 16,0 30-3-16,0-30 3 15,0 25-4-15,0-25 2 16,0 0-2-16,37 20 1 16,-37-20 0-16,0 0 3 15,0 0-2-15,23 0-3 16,-23 0 5-16,0 0-3 15,0-25 1-15,0 25-1 16,0-26 0-16,0 26-1 16,0-33 3-16,0 33 2 15,0-24-4-15,0 24 4 16,0 0-1-16,0 0 2 0,-32-13-2 15,32 13-1-15,0 0 0 16,-31 26 0-16,31-26-2 16,-9 28 4-16,9-28-3 15,0 33-2-15,0-33 3 16,19 27 0-16,-19-27 0 31,23 25-1-31,-23-25 2 16,30 20-5-16,-30-20 4 15,26 7 0-15,-26-7-1 0,0 0 3 16,30 0-3-16,-30 0 1 15,0 0-1-15,19-43 2 16,-19 43 0 0,0-32-1-16,0 32 1 0,0-37-1 15,0 37 1-15,-10-28 1 16,10 28 0-16,-25-15-1 15,25 15-2-15,-28 0-1 16,28 0 1-16,-28 19-1 16,28-19 0-16,-21 30 0 15,21-30 0-15,-14 41 3 16,14-41-3-16,0 43 1 15,0-43 0-15,14 39 0 0,-14-39 0 16,19 36 1 0,-19-36-1-16,25 22 1 15,-25-22 1-15,0 0 0 16,30 13 1-16,-30-13 0 0,0 0 0 15,24-10-1-15,-24 10-1 16,0 0 0-16,14-44 1 16,-14 44 0-16,0-40 2 15,0 40-2-15,0-46-2 16,0 23 1-16,0 23 0 15,0-40-1-15,0 40 2 16,0 0-2-16,0 0-3 16,0 0 0-16,-26-15 3 15,26 15-1-15,-14 24 3 16,14-24-3-16,-12 38-1 15,12-38 1-15,0 46 1 16,0-46 0-16,0 45 1 0,0-45 1 16,0 38-1-16,0-38 1 15,0 0-20-15,0 0-54 16,35 9-37-16,-35-9-19 15,17-36-9-15,-17 36 1 16,14-41-5-16</inkml:trace>
          <inkml:trace contextRef="#ctx0" brushRef="#br0" timeOffset="-6471.4121">16799-2107 197 0,'-37'-23'110'0,"37"23"-4"16,-32-13-6-16,32 13-17 16,0 0-16-16,-28 0-9 15,28 0-13-15,0 0-10 16,0 0-15-16,0 0-23 15,0 27-1-15,0-27 0 16,18 30 6-16,-18-30-1 16,26 37-1-16,-26-37 3 15,32 28-4-15,-32-28-1 16,45 13 0-16,-20-13 0 0,-25 0-1 15,47-11 2-15,-47 11 3 16,35-25-2-16,-35 25 1 16,28-32 0-16,-28 32 2 15,11-44-1-15,-11 44-1 16,0-41-1-16,0 41-2 15,-14-45-1-15,14 45 4 16,-21-33 0-16,21 33-4 16,0 0 2-16,-30-24 2 15,30 24 0-15,0 0 0 16,0 0 1-16,-19 31-2 15,19-31 0-15,0 43 3 0,0-43-1 16,17 43-1-16,-17-43-1 16,23 39-1-1,-23-39-2-15,33 28 2 16,-33-28-1-16,32 13 0 0,-32-13-1 15,28 0 1-15,-28 0-1 16,0 0 1-16,0 0 5 16,23 0-4-16,-23 0 1 15,0 0-1-15,0 0 2 16,0-27-1-16,0 27 2 15,0 0 1-15,0 0-3 16,-35-27 2-16,35 27-1 16,0 0 1-16,0 0-2 15,0 0 1-15,-25 29-1 16,25-29-1-16,9 33 0 15,-9-33 1-15,19 37-1 16,-19-37 0-16,28 30-1 0,-28-30-2 16,30 17 0-16,-30-17 1 15,30 0 0-15,-30 0-1 16,0 0 5-16,28-45-2 15,-28 45 6-15,0-47-3 16,0 17 0-16,-14 0 0 16,-5 5-1-16,-2 0 1 15,-2 9-1-15,-5 5 2 16,-4 11-3-16,2 0 3 15,-8 19 4-15,8 5 0 16,0 2-4-16,9 7 0 16,2-1-2-16,5 4-2 15,14-6-1-15,0-1-4 0,0-29-43 16,63 28-51-16,-16-28-25 15,22-10-15-15,-1-15-2 16,20-1-2-16,-9-13 22 16</inkml:trace>
          <inkml:trace contextRef="#ctx0" brushRef="#br0" timeOffset="-1516.2028">16555-576 112 0,'-32'0'47'16,"32"0"-6"-16,0 0 3 15,0 0 9-15,0 0 21 16,0 0 7-16,0 0-2 0,-24-25-1 16,24 25-2-16,0 0-8 15,0 0-12-15,-28 17-18 16,28-17-28-16,0 0-13 15,-13 24 1-15,13-24-3 16,0 0-3-16,0 0 3 16,0 30 0-16,0-30 1 15,0 0-2-15,0 0 1 16,0 0-2-16,16 26 4 15,-16-26 1-15,0 0 3 16,0 0-3-16,28 0 0 16,-28 0 1-16,0 0 0 15,0 0-1-15,18-34 2 0,-18 34-1 16,0 0-4-16,0-25 6 15,0 25 0-15,0 0-1 16,0 0 1-16,0 0 1 16,-25 0 0-16,25 0 0 15,0 0 1-15,-33 41-2 16,33-41 1-16,-18 36-1 15,18-36 3-15,-12 38-3 16,12-38-1-16,0 39 2 16,0-39-2-16,23 24-2 15,-23-24 0-15,30 12 0 16,-30-12-3-16,38 0 3 15,-38 0 1-15,39-25-5 0,-39 25 5 16,30-38 0-16,-30 38 1 16,21-45-1-16,-21 45 2 15,10-41-2 1,-10 41 1-16,-10-46 0 0,10 46 3 15,-18-33-3-15,18 33 0 16,-26-22-1-16,26 22 1 16,-23 0 1-16,23 0-1 15,0 0 1-15,-28 19-2 16,28-19 2-16,-14 28 1 15,14-28-2-15,0 30 3 16,0-30-3-16,7 28 0 16,-7-28 0-16,0 0 3 0,40 27-3 15,-40-27-1 1,32 0 0-16,-32 0 0 0,37 0 0 15,-37 0 0-15,35-27 1 16,-35 27-3-16,30-31 6 16,-30 31-1-16,17-39 0 15,-17 39-2-15,0-35 0 16,0 35 0-16,0-28 1 15,0 28-1-15,0 0-2 16,-42-7 3-16,42 7 0 16,-35 19 0-16,35-19-1 15,-33 33 4-15,33-33-4 0,-23 43 2 16,23-43-1-16,0 42-3 15,0-42 2-15,12 30-1 16,-12-30 2-16,28 13-5 16,-28-13 2-16,35 0 0 15,-35 0 2-15,27-22 0 16,-27 22 4-16,17-30-3 15,-17 30-2-15,0-38 3 16,0 38-3-16,-7-25 0 16,7 25 0-16,0 0 1 15,-26-16-5-15,26 16 6 16,0 0 0-16,0 0-1 15,-25 33 0-15,25-33-47 0,11 30-42 16,-11-30-30-16,26 28-17 16,-26-28-6-16,35 30 0 15,-35-30 18-15</inkml:trace>
          <inkml:trace contextRef="#ctx0" brushRef="#br0" timeOffset="4248.2076">15620 3606 225 0,'0'0'148'0,"0"0"-13"16,0 0-36-16,0 0-23 16,0 0-14-16,-28-17-16 15,28 17-17-15,0 0-17 16,-27-11-10-16,27 11 0 15,0 0-1-15,0 0-4 16,0 0 3-16,0 0-3 0,0 0 3 16,0 0-2-16,0 33 1 15,0-33-2 1,9 25 2-16,-9-25-1 15,0 0-2-15,30 28 3 0,-30-28-1 16,26 0 2-16,-26 0-1 16,25-10 0-16,-25 10 0 15,26-21 3-15,-26 21-1 16,18-24 1-16,-18 24-1 15,12-28-2-15,-12 28 3 16,0 0-2-16,0 0-1 16,0 0-1-16,0 0 2 15,0 0-3-15,0 0 2 16,0 0 0-16,0 0 1 15,0 0-1-15,0 0 1 0,23 18 0 16,-23-18-1 0,33 17 2-16,-33-17-3 0,42 13 3 15,-17-13-5-15,-25 0 6 16,42 0-1-16,-42 0-1 15,33 0 3-15,-33 0-3 16,0 0 3-16,23-15-2 16,-23 15 0-16,0 0-2 15,0 0 0-15,0 0 0 16,-30-16 2-16,30 16 1 0,-24 0-2 15,24 0 3 1,0 0-2-16,-30 35-1 16,30-35 2-16,0 31-1 15,0-31-3-15,0 32 1 0,0-32-2 16,30 25-4-16,-30-25 8 15,28 16-3-15,-28-16 2 16,26 0-1-16,-26 0 0 16,0 0 0-16,26-8 3 15,-26 8 0-15,0 0-2 16,0-35 0-16,0 35-2 15,-28-40 2-15,28 40 1 16,-35-43 0-16,9 21-1 16,26 22 0-16,-46-34-3 15,20 26 4-15,3 8 1 16,23 0 1-16,-44 0-2 15,44 0-1-15,-28 34 2 0,28-34 0 16,-14 38 0-16,14-38-3 16,9 38-1-16,-9-38-1 15,30 37 2-15,-30-37 0 16,38 21-4-16,-38-21 5 15,44 9-3-15,-44-9 3 16,39 0 0-16,-39 0 0 16,30-28 0-16,-30 28 2 15,17-36-1-15,-17 12 1 16,0-1-1-16,0 2-2 15,-14-4 6-15,14 27-5 16,-35-32 0-16,35 32-1 16,-54-15 5-16,27 15-4 0,-6 17 2 15,0 3 1-15,3 5-6 16,2 2 6-16,10-1-1 15,4 2-3 1,14-1-3-16,0 0 1 0,0-27-2 16,39 34 2-16,-15-23 0 15,6-3 2-15,0-8-1 16,-4 0 1-16,-3 0 4 15,-23 0-2-15,35-25 1 16,-35 25 0-16,0-28 1 16,0 28-5-16,0-34-36 15,0 34-49-15,-31-33-42 16,31 33-7-16,-34-17-8 0,34 17 0 15,-40 0 12 1</inkml:trace>
          <inkml:trace contextRef="#ctx0" brushRef="#br0" timeOffset="2687.2048">17258 1097 160 0,'0'0'70'0,"-28"-27"-15"15,28 27-1-15,-28-33 22 0,28 33-4 16,0 0-3-16,-31-28 1 15,31 28-4-15,0 0 1 16,0 0-13-16,-25 0-21 16,25 0-32-16,0 0-2 15,-16 23-1-15,16-23 0 16,0 28-1-16,0-28-1 15,0 29 0-15,0-29 1 16,0 0 0-16,28 25 0 16,-28-25 0-16,0 0 2 15,34-13 1-15,-34 13-1 16,17-26 1-16,-17 26-1 15,0-41 0-15,0 41 3 0,0-43-1 16,0 43-1-16,-35-39 1 16,35 39 1-16,-42-28-3 15,19 28 0 1,-5-8 1-16,2 8-1 0,26 0 2 15,-44 28-2-15,44-28 0 16,-37 43 0-16,21-15 5 16,4-1-1-16,12 1-4 15,0-1 1-15,0-27-2 16,0 41-1-16,0-41-1 15,39 22 2-15,-39-22-3 16,45 0 6-16,-45 0-1 16,41 0 0-16,-41 0 5 0,38-26-4 15,-38 26 3 1,23-37-3-16,-23 37 0 15,12-41-1-15,-12 14 1 16,0 27-2-16,-7-44 0 0,7 44 2 16,-21-28-2-16,21 28 3 15,-28-9 0-15,28 9-2 16,-24 14 0-16,24-14 0 15,-23 34 0-15,23-34 2 0,-7 38-1 16,7-38-2-16,0 37 0 16,0-37-2-16,17 36 1 15,-17-36-1-15,0 0 1 16,30 17-1-16,-30-17 2 15,0 0 0-15,30-10 4 16,-30 10-2-16,16-30 0 16,-16 30 0-16,0-45 0 15,0 45-1-15,0-43 0 16,0 43-1-16,-14-34-2 15,14 34 5-15,-25-10 1 16,25 10-1-16,-33 10 2 0,33-10-3 16,-23 30-2-16,23-30-49 15,-14 40-62 1,26-13-28-16,-12-27-3 15,37 41-2-15,-37-41-1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39.65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F09EB56-FCA8-46BC-BA9E-27C5E716B2A0}" emma:medium="tactile" emma:mode="ink">
          <msink:context xmlns:msink="http://schemas.microsoft.com/ink/2010/main" type="writingRegion" rotatedBoundingBox="3923,5564 26575,3783 26840,7147 4187,8928"/>
        </emma:interpretation>
      </emma:emma>
    </inkml:annotationXML>
    <inkml:traceGroup>
      <inkml:annotationXML>
        <emma:emma xmlns:emma="http://www.w3.org/2003/04/emma" version="1.0">
          <emma:interpretation id="{770FD3A4-34AF-422A-884B-F6EDEBE8E93F}" emma:medium="tactile" emma:mode="ink">
            <msink:context xmlns:msink="http://schemas.microsoft.com/ink/2010/main" type="paragraph" rotatedBoundingBox="3923,5564 26575,3783 26840,7147 4187,8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466EF9-40BF-4B0F-A371-E8FB22A10AFF}" emma:medium="tactile" emma:mode="ink">
              <msink:context xmlns:msink="http://schemas.microsoft.com/ink/2010/main" type="line" rotatedBoundingBox="3923,5564 26575,3783 26840,7147 4187,8928"/>
            </emma:interpretation>
          </emma:emma>
        </inkml:annotationXML>
        <inkml:traceGroup>
          <inkml:annotationXML>
            <emma:emma xmlns:emma="http://www.w3.org/2003/04/emma" version="1.0">
              <emma:interpretation id="{859942BF-C8AD-48B6-B0E5-B35BBBFCBC14}" emma:medium="tactile" emma:mode="ink">
                <msink:context xmlns:msink="http://schemas.microsoft.com/ink/2010/main" type="inkWord" rotatedBoundingBox="3925,5599 10198,5106 10366,7237 4093,7730">
                  <msink:destinationLink direction="with" ref="{CD30BEB1-FF89-4C8F-A177-14440043D1B8}"/>
                </msink:context>
              </emma:interpretation>
              <emma:one-of disjunction-type="recognition" id="oneOf0">
                <emma:interpretation id="interp0" emma:lang="en-US" emma:confidence="0">
                  <emma:literal>ordinaries</emma:literal>
                </emma:interpretation>
                <emma:interpretation id="interp1" emma:lang="en-US" emma:confidence="0">
                  <emma:literal>ordinances</emma:literal>
                </emma:interpretation>
                <emma:interpretation id="interp2" emma:lang="en-US" emma:confidence="0">
                  <emma:literal>ordonnances</emma:literal>
                </emma:interpretation>
                <emma:interpretation id="interp3" emma:lang="en-US" emma:confidence="0">
                  <emma:literal>ordnances</emma:literal>
                </emma:interpretation>
                <emma:interpretation id="interp4" emma:lang="en-US" emma:confidence="0">
                  <emma:literal>brandies</emma:literal>
                </emma:interpretation>
              </emma:one-of>
            </emma:emma>
          </inkml:annotationXML>
          <inkml:trace contextRef="#ctx0" brushRef="#br0">2723-1560 148 0,'33'-21'57'16,"-33"21"6"-16,44-27 2 16,-16 6 2-16,0 5-9 15,6 1-1-15,-3-2-2 16,6 3 2-16,-7 0-10 0,5 6-5 15,0-2-7-15,2 10-8 16,-2-9-3-16,0 9-9 16,4 0-8-16,-4 0-8 15,3 0 0-15,-8 0 2 16,-5-10-1-16,1 10 0 15,-26 0-1-15,35-7 3 16,-35 7-1-16,25-11-1 16,-25 11 1-16,0 0-2 15,0 0 1-15,0 0 1 16,0 0 0-16,0 0-3 15,10-30-27-15,-10 30-40 16,-21-30-42-16,21 30-20 0,-26-31-10 16,26 31-15-16,-42-34-5 15</inkml:trace>
          <inkml:trace contextRef="#ctx0" brushRef="#br0" timeOffset="624.001">2539-1718 156 0,'0'0'89'16,"0"0"-25"-16,0 0 2 16,0 0 3-16,0 0-3 15,0 0-6-15,-18-25-3 0,18 25-10 16,0 0-6-16,-12-35 2 15,12 35-8-15,-12-30-10 16,12 30-9-16,-9-36-8 16,9 36-8-16,-14-40 1 15,14 40 0-15,-11-39-1 16,11 39 0-16,0-45-1 15,0 45-1-15,-12-43 1 16,12 16 0-16,0-1 0 16,0-3 1-16,0-3-4 15,-7 1 0-15,7 0-4 16,-9-2-14-16,9 6-26 15,-10 6-24-15,10 23-19 0,-9-38-20 16,9 38-16-16,0 0-5 16,-12-30-3-16,12 30 51 15</inkml:trace>
          <inkml:trace contextRef="#ctx0" brushRef="#br0" timeOffset="1357.2023">2937-2137 121 0,'0'-27'53'16,"0"27"3"-16,9-35 3 15,-9 35-2-15,10-44-1 16,-10 44 18-16,0-40 1 16,0 40-8-16,0-38-9 15,0 38-7-15,0-35-7 16,0 35-7-16,-24-41-10 15,17 16-20-15,-2 0-7 16,0-2 1-16,2-3 1 16,-3 2-1-16,4 1 3 15,-4-1-3-15,1 1 0 16,-5-1 0-16,0 1 1 15,-2-3-4-15,2 0 1 0,-3-5 0 16,1-3 0-16,2 0-1 16,-2-4 3-16,4 4-9 15,1 3-32-15,11-2-50 16,-12 7-36-16,12-3-18 15,0 33-15-15,0-51-5 16,0 51 46-16</inkml:trace>
          <inkml:trace contextRef="#ctx0" brushRef="#br0" timeOffset="42618.4816">2653-957 143 0,'0'0'61'0,"0"0"11"16,0 0 2-16,0 0 11 0,38-35-11 16,-6 10-8-16,15-8-3 15,-1-2-5-15,10-8-11 16,-3 1-12-16,10-5-10 15,0 0-20-15,4-4 2 16,8-1-3-16,4-1 0 16,9-4-2-16,5 2-2 15,5-3-1-15,0-2 0 16,-8 2 1-16,-1 1-4 15,-10 8 3-15,-7 2-2 16,-7 3 4-16,-12 9-2 16,-6 2 1-16,-12 9-2 15,-3 3 2-15,-32 21 1 0,42-26 1 16,-42 26 0-16,0 0-3 15,28-17 3-15,-28 17 1 16,0 0 2-16,0 0-3 16,0 0 1-16,0 0-3 15,0 0 1-15,0 0-2 16,0 0-41-16,0 0-61 15,0 0-34-15,0 0 0 16,-30 15-7-16,4-15 1 16,26 0 17-16</inkml:trace>
          <inkml:trace contextRef="#ctx0" brushRef="#br0" timeOffset="46078.0885">4900-2787 76 0,'0'0'50'0,"0"0"1"16,0 0 4-16,0 0 1 16,0 0 4-16,16 47-1 15,-16-14 5-15,9 9-5 16,1 2-1-16,1 15-2 15,-4-1-10-15,5 11-12 0,-1-6-4 16,-11 2-9-16,17-7-3 16,-10 2-3-16,-7-5-7 15,11-8-8-15,-1-4-1 16,-10-7 1-16,7-9-2 15,-7-27 3-15,9 35-3 16,-9-35 4-16,0 0-2 16,0 0 0-16,0 0 0 15,0-24 0-15,0 24-1 16,-23-38 1-16,23 38-1 15,-33-48 1-15,12 21 3 16,-2-3-3-16,-5 5 1 16,-5-1-1-16,-1 1 0 0,1 5 0 15,-4 7 0-15,4 2-2 16,-2 11 0-16,5 0 2 15,0 17-2-15,4 0 4 16,26-17-3-16,-35 45 1 16,24-17 0-16,11 2 0 15,0 3-2-15,9-3 2 16,3 2-1-16,9-4 3 15,0-1-2-15,7-7-1 16,-1 1 2-16,1-12-2 16,-2-1 2-16,0-8-1 15,-1 0 1-15,-25 0-3 16,37 0 2-16,-37 0 1 0,33 0-2 15,-33 0 2-15,0 0-3 16,37-30 1 0,-37 30 0-16,23-28 0 15,-23 28 0-15,28-43 1 0,-28 43 0 16,40-42 1-16,-12 24 1 15,-3-4-1-15,10 2 1 16,-2-2-1-16,2 4 1 16,6-5-1-16,-6-4 1 15,9 2-2-15,-9-2 1 16,7-1-1-16,-9 1 2 15,-1 3-1-15,-6 2-1 16,0 5 0-16,-26 17-1 16,25-25 1-16,-25 25-1 15,0 0 1-15,0 0-2 16,0 0 2-16,0 0 3 0,0 0-3 15,-35-24 1-15,35 24-1 16,-37 0 0-16,37 0 1 16,-42 8-1-16,42-8-2 15,-42 25-1-15,42-25 2 16,-30 46 2-16,23-16 0 15,7 11-2-15,0-5 0 16,0 5 0-16,7 2 1 16,7 0-1-16,2-9 2 15,1 0-4 1,1-12 2-16,-18-22 1 15,42 36 1-15,-42-36 2 16,44 0-3-16,-44 0 1 16,42 0-2-16,-42 0-1 15,33-24 0-15,-33 24-1 16,28-36-3-16,-17 8-2 15,-11 1 1-15,12-10 0 16,-12-6 2-16,11 5 2 0,-11-7 0 16,10 5 5-1,-10 4 1-15,0 2 0 16,0 34 3-16,7-40 4 15,-7 40-3-15,0 0 0 0,0 0-1 16,0 0-3-16,0 0-1 16,0 27 1-16,0-2-1 15,0 11-3-15,11-1 1 16,-4 7-1-16,5-2 1 15,0 1-1-15,-1 5 1 16,3-12-1-16,-5-4-1 16,1-5 2-16,-10-25-1 15,16 40 0-15,-16-40 1 16,7 25 2-16,-7-25 1 15,0 0-3-15,0 0 1 16,0 0-2-16,0 0-1 16,0-38 3-16,0 12-3 0,0-11-1 15,0-10-1-15,14-8 4 16,-14 2-1-16,21-2 3 15,-12 0 1-15,12 2-4 16,0 13 2-16,2 7 0 16,-23 33 2-16,40-25-1 15,-15 25 0-15,-25 0-2 16,42 38 1-16,-25-5-1 15,1 0 1-15,-2 8-1 16,3 0-1-16,-3 1-3 16,1-2 3-16,1-4-2 15,-6-10 1-15,2 0 1 16,-14-26 2-16,28 28-2 0,-28-28 3 15,0 0-5-15,25 7-27 16,-25-7-33 0,0 0-28-16,14-24-18 15,-14 24-7-15,0-37-6 0,0 37-1 16,0-56 3-16</inkml:trace>
          <inkml:trace contextRef="#ctx0" brushRef="#br0" timeOffset="46688.4896">6330-2893 254 0,'0'0'104'0,"0"0"3"16,0 0-12-16,0 0-13 0,0 0-21 15,7 53-16-15,2-23-10 16,3 13-11-16,2 4-15 16,4 8-11-16,-1 8 2 15,4-1 1-15,0 3 0 16,-3-7-2-16,-2 3 0 15,-2-9 2-15,-2-2-2 16,-3-15 0-16,-9-2 1 16,0-33-2-16,14 32 0 15,-14-32 3-15,0 0-1 16,0 0-1-16,0 0 2 15,-21-40-1-15,10 15 3 16,-6-2-3-16,-1-4 3 0,-10 1-3 16,0 3 1-16,-2 5 1 15,0 2 1-15,-3 10-2 16,-2 10-3-16,0 0 1 15,5 14 0-15,4 2 0 16,-2 11 0-16,10 1-1 16,-1 0-1-16,8 2 2 15,11 3 1-15,0-7-1 16,7 2-2-16,-7-28 2 15,39 36 1-15,-16-20-2 16,15-5 2-16,-6-11-1 16,5 0-4-16,3 0-37 15,-3-14-37-15,3-3-22 0,-8-10-17 16,3 0-1-16,-7-9-6 15,2 6-2-15</inkml:trace>
          <inkml:trace contextRef="#ctx0" brushRef="#br0" timeOffset="47323.4913">6611-2562 236 0,'0'0'110'16,"0"0"-4"-16,0 0-3 15,10 28-13-15,-10-3-12 0,11 5-18 16,-11 2-26-16,19 6-33 16,-8 8-1-16,3-4 2 15,3 5-3-15,-3-9 2 16,2 1 1-16,-7-9-1 15,3-6-2-15,-12-24 0 16,16 27 1-16,-16-27-2 16,0 0 2-16,0 0 0 0,0 0-2 0,9-38 1 15,-9 14 2-15,0-7-1 16,0-3-1-16,0-2 1 15,0-3-2-15,7-2 1 16,-7 3 1-16,14 1-2 16,0 0 2-16,0 4-3 15,3 5 3-15,-1 1-1 16,2 2-1-16,-18 25 1 15,42-38-1-15,-16 25 1 16,-26 13 0-16,46-20 3 16,-22 20 0-16,-24 0-1 15,42-7 4-15,-42 7-3 16,32 13 2-16,-32-13 0 0,21 28-2 15,-21-28-2-15,7 51 0 16,-7-21 2-16,0 8-4 16,12 0 4-16,-5 4-1 15,2-1-3-15,3 3 2 16,-3-6-1-16,5-2 1 15,-3-5-2-15,3 2 1 16,-4-10 2-16,-1 2-4 16,-9-25 3-16,16 35 0 15,-16-35 0-15,0 0 0 16,14 29-1-16,-14-29-17 15,0 0-45-15,14-26-31 16,-14 26-20-16,0-48-9 0,9 23-3 16,-9-16-5-16,0 7-2 15</inkml:trace>
          <inkml:trace contextRef="#ctx0" brushRef="#br0" timeOffset="49794.296">7142-3115 380 0,'0'0'124'0,"0"0"-10"16,-24 9-16-16,24-9-24 15,0 0-23-15,-28 24-39 16,28-24-13-16,-23 24 0 16,23-24 0-16,-18 28-3 15,18-28 1-15,0 0 2 0,0 0 0 16,0 0-1-16,0 0 2 15,0 0-3-15,0 0-1 16,0 0-61-16,0 0-60 16,0-28-13-16,0 28-9 15,0 0 1-15,0 0-4 16</inkml:trace>
          <inkml:trace contextRef="#ctx0" brushRef="#br0" timeOffset="50591.8975">7318-2294 228 0,'0'0'87'0,"0"0"13"0,0 0-8 0,0 0-10 0,0 0-14 15,-25-7-11-15,25 7-13 0,0 0-14 0,0 0-11 0,0 0-15 0,37-11-2 0,-37 11 2 0,46-17-1 0,-18 7-4 0,7-3 0 0,-2-2 2 0,6-3 0 16,-2 1 1-16,-2 0-2 0,3 1 0 0,-6-3 0 15,-2 2 3-15,-2 3-2 16,-28 14 0-16,40-23-2 16,-40 23-1-16,0 0 3 15,28-12-36-15,-28 12-68 16,0 0-37-16,0 0 6 15,-17-31-11-15,17 31-3 16</inkml:trace>
          <inkml:trace contextRef="#ctx0" brushRef="#br0" timeOffset="48119.0928">7348-2887 350 0,'0'0'107'16,"0"0"-3"-1,17 35-11-15,-8 4-21 16,-9 4-16-16,16 16-20 16,-9 3-32-16,7 10-3 0,0-4 5 15,0 2-7-15,0 0 1 16,0-10 0-16,0-5-3 15,-5-15 3-15,3-4-2 16,-3-12 3-16,-9-24-4 16,10 24 3-16,-10-24-1 15,0 0-3-15,0 0 2 16,0-24-10-16,0 24-19 15,0-30-15-15,0 30-14 16,-10-32-7-16,10 32-5 16,-18-30 2-16,18 30-1 15,-21-31 12-15,21 31 26 0,-21-24 27 16,21 24 27-16,0 0 15 15,-26-25 23-15,26 25 15 16,0 0 0-16,0 0-3 16,0 0-7-16,28-23-12 15,-28 23-14-15,51-23-7 16,-13 3-16-16,8-2-15 15,8-5 0-15,4-3 0 16,0-7 0-16,2 5 3 16,3-5-3-16,-12 0 1 15,3 2 0-15,-19 5-1 16,-5 5-5-16,-12 0 6 15,-18 25-3-15,0-33 3 0,0 33 1 16,-30 0-2-16,5 11 2 16,-8 6-4-16,-4 6 6 15,2 11-6-15,-2 1 5 16,7 15-7-16,4-3 3 15,5 0-1-15,7 4-1 16,7-4 3-16,7-3-1 16,0-6 0-16,16-8 0 15,1-5 1-15,-17-25 3 16,39 27-2-16,-16-27-1 15,-23 0 2-15,45-8-1 16,-45 8-32-16,44-30-56 16,-19 13-30-16,-6-7-19 0,7 7-5 15,-17-7 0-15,16 11-1 16</inkml:trace>
          <inkml:trace contextRef="#ctx0" brushRef="#br0" timeOffset="48530.6938">8686-2729 198 0,'0'0'87'0,"-49"0"1"15,12 0-10-15,-10 0-12 16,-4 0 5-16,-7 9-2 16,-3-9-12-16,6 16-11 15,3-16-14-15,8 19-8 0,9-11-2 16,10 7-12-16,25-15-8 15,-12 35-5-15,24-10 3 16,11 0-3-16,0 5 5 16,10 2-1-16,4 8-4 15,-2-6 3-15,-3 5-1 16,-1-4 1-16,-6 3-1 31,-4-8 1-31,-7 3-4 0,-14-3 5 16,0-4-1-16,0-26 1 15,-28 37-2-15,3-28-38 16,-1-9-46-16,-9 0-27 15,-9-22-21-15,4 2-5 16,-11-20-1-16,2 3-3 16</inkml:trace>
        </inkml:traceGroup>
        <inkml:traceGroup>
          <inkml:annotationXML>
            <emma:emma xmlns:emma="http://www.w3.org/2003/04/emma" version="1.0">
              <emma:interpretation id="{D2096060-D41B-446B-A7BB-F4A4C9AA0188}" emma:medium="tactile" emma:mode="ink">
                <msink:context xmlns:msink="http://schemas.microsoft.com/ink/2010/main" type="inkWord" rotatedBoundingBox="12751,5905 13749,5827 13810,6598 12812,6677">
                  <msink:destinationLink direction="with" ref="{B71FD94C-1648-464F-80AA-E0C093591214}"/>
                  <msink:destinationLink direction="with" ref="{8CD5751F-B837-4B8E-9D87-D6D44D59ABD7}"/>
                  <msink:destinationLink direction="with" ref="{E2C6AC2F-0C35-41C9-9196-86497E6210D7}"/>
                  <msink:destinationLink direction="with" ref="{C225A4D3-B20E-4B48-8125-CA847681C0C6}"/>
                </msink:context>
              </emma:interpretation>
              <emma:one-of disjunction-type="recognition" id="oneOf1">
                <emma:interpretation id="interp5" emma:lang="en-US" emma:confidence="1">
                  <emma:literal>of</emma:literal>
                </emma:interpretation>
                <emma:interpretation id="interp6" emma:lang="en-US" emma:confidence="0">
                  <emma:literal>oft</emma:literal>
                </emma:interpretation>
                <emma:interpretation id="interp7" emma:lang="en-US" emma:confidence="0">
                  <emma:literal>off</emma:literal>
                </emma:interpretation>
                <emma:interpretation id="interp8" emma:lang="en-US" emma:confidence="0">
                  <emma:literal>oaf</emma:literal>
                </emma:interpretation>
                <emma:interpretation id="interp9" emma:lang="en-US" emma:confidence="0">
                  <emma:literal>oof</emma:literal>
                </emma:interpretation>
              </emma:one-of>
            </emma:emma>
          </inkml:annotationXML>
          <inkml:trace contextRef="#ctx0" brushRef="#br0" timeOffset="90805.7724">11500-2376 326 0,'-26'0'147'16,"-18"0"-3"-16,2 9-52 15,0 6-17-15,5 0-20 0,0 4-41 16,11 5-13-16,5 7-2 16,14 0-3-1,7 4 0-15,14 1 2 16,7-1-1-16,7-5 0 0,7 0-5 15,2-8 1-15,-2-6 2 16,-3-7 1-16,1-9-1 16,-7 0-2-16,-26 0 3 15,37-47 0-15,-26 16 1 16,-11-9 2-16,0-7 0 15,0-5 0-15,0-3 1 16,-14-3 2-16,5 10-4 16,-2 1-9-16,-1 9-53 15,5 8-44-15,7 30-13 16,0-33-13-16,0 33-2 15,0 0-2-15</inkml:trace>
          <inkml:trace contextRef="#ctx0" brushRef="#br0" timeOffset="91445.3735">11658-2342 369 0,'0'0'131'16,"0"0"-10"-16,0 0-24 15,0 0-36-15,0 0-41 16,0 0-21-16,39-30 1 15,-4 16 2-15,5-6 0 16,6 4-4-16,1-6 4 16,4 1-4-16,-2 1-29 15,-3 3-58-15,-4-7-33 16,7 10-11-16,-19-10-2 15,3 11 2-15,-8-12-6 16</inkml:trace>
          <inkml:trace contextRef="#ctx0" brushRef="#br0" timeOffset="91226.9731">12069-2797 274 0,'-37'-20'140'16,"5"20"-4"-16,-1 0-45 16,-4 0-18-16,-3 0-20 15,3 0-22-15,-3 0-32 0,10 0 3 16,0 0-3-16,30 0 3 15,-35 9-2-15,35-9 2 16,-16 33 3-16,16-5-4 16,0 4 4-16,7 11-6 15,2 4 7-15,5 8-7 16,-2 6 5-16,6-4-6 15,-1 6 3-15,-1-8-1 16,0-4-1-16,0-4 3 16,-2-5-1-16,0-12-2 15,0-4-3-15,-14-26-21 16,21 25-44-16,-21-25-28 15,0 0-20-15,0 0-8 0,10-25-8 16,-10 25 0-16,-21-46 15 16</inkml:trace>
        </inkml:traceGroup>
        <inkml:traceGroup>
          <inkml:annotationXML>
            <emma:emma xmlns:emma="http://www.w3.org/2003/04/emma" version="1.0">
              <emma:interpretation id="{94A22553-45FB-46DF-B9E1-142016AA7958}" emma:medium="tactile" emma:mode="ink">
                <msink:context xmlns:msink="http://schemas.microsoft.com/ink/2010/main" type="inkWord" rotatedBoundingBox="14004,5802 21540,5209 21724,7549 14188,8142">
                  <msink:destinationLink direction="with" ref="{C225A4D3-B20E-4B48-8125-CA847681C0C6}"/>
                </msink:context>
              </emma:interpretation>
              <emma:one-of disjunction-type="recognition" id="oneOf2">
                <emma:interpretation id="interp10" emma:lang="en-US" emma:confidence="0">
                  <emma:literal>atoner</emma:literal>
                </emma:interpretation>
                <emma:interpretation id="interp11" emma:lang="en-US" emma:confidence="0">
                  <emma:literal>atone.</emma:literal>
                </emma:interpretation>
                <emma:interpretation id="interp12" emma:lang="en-US" emma:confidence="0">
                  <emma:literal>atone,</emma:literal>
                </emma:interpretation>
                <emma:interpretation id="interp13" emma:lang="en-US" emma:confidence="0">
                  <emma:literal>atones</emma:literal>
                </emma:interpretation>
                <emma:interpretation id="interp14" emma:lang="en-US" emma:confidence="0">
                  <emma:literal>atoned.</emma:literal>
                </emma:interpretation>
              </emma:one-of>
            </emma:emma>
          </inkml:annotationXML>
          <inkml:trace contextRef="#ctx0" brushRef="#br0" timeOffset="145289.475">19111-1046 299 0,'0'0'148'0,"-16"-28"-11"15,16-10-64-15,21-12-19 16,4-15-14-16,10-18-38 15,7-16 4-15,9-15-1 16,5-8 1-16,4-6-6 16,5-4 5-16,1-1-4 15,1-2 1-15,-4 4 1 0,-3 8-5 16,-6 5 5-16,-3 6-4 15,-12 12 3-15,-8 17-5 16,-6 8 4-16,-11 15-4 16,-2 13-1-16,-12 11-1 15,0 36-58-15,9-35-29 16,-9 35-21-16,0 0-19 15,26 20-18-15,-26-20 1 16,28 32 79-16</inkml:trace>
          <inkml:trace contextRef="#ctx0" brushRef="#br0" timeOffset="65892.326">14834-2246 26 0,'0'0'15'15,"0"0"3"-15,0 0-3 16,0 0 7-16,0 0 8 0,0 0 16 15,31 7 15-15,-31-7 13 16,0 0 20-16,34 23-6 16,-34-23-4-16,45 19-9 15,-17-8-8-15,6 2-15 16,1-4-14-16,5 4-15 15,2 0-22-15,0-5 0 16,-8 1-4-16,8 3 4 16,-5 0-1-16,3-6 2 15,-5-6-1-15,4 8 1 16,1-8-2-16,2 12 2 15,0-12-1-15,4 8-2 16,-4-8 2-16,-2 0-3 0,6 7 3 16,-2-7-1-16,0 12-1 15,1-12 0-15,1 11 2 16,-2-11 0-1,3 12 0-15,2-12 1 0,-3 0-2 16,5 7 3-16,-2-7-2 16,2 0 0-16,1 0 1 15,-1-11-1-15,2 11-1 16,-4-11 0-16,0 11 0 15,0-10-1-15,-5 10 1 16,-2-10-1-16,0 10-2 16,-3 0 2-16,-2 0 0 0,1-7 1 15,-6 7-1-15,3 0-2 16,-2 0 4-1,-3 0 0-15,0 0 0 16,-2 0 2-16,-28 0-2 16,42 0 0-16,-42 0 1 0,39-11-1 15,-39 11-3-15,28-19-33 16,-28 19-55-16,23-27-26 15,-23 27-14-15,10-34-7 16,-20 10-1-16,10 24-1 16</inkml:trace>
          <inkml:trace contextRef="#ctx0" brushRef="#br0" timeOffset="71182.1361">17839-2893 41 0,'-30'-11'43'0,"30"11"4"0,-26 0-1 15,26 0 0-15,-30 0 1 16,30 0 8-16,-30 17-2 16,30-17 4-16,0 0-5 15,-31 31 2-15,31-31-11 16,-9 29 3-16,9-29-4 15,0 27-8-15,0-27-2 16,7 25-9-16,-7-25-4 16,19 25-9-16,-19-25-1 15,25 13-7-15,-25-13-2 16,30 0 0-16,-30 0 1 15,28-14-2-15,-28 14-4 0,21-29 7 16,-21 29-7-16,10-33 3 16,-10 33-1-16,0-43 1 15,0 43 0 1,-26-34 3-16,26 34 0 0,-33-28-2 15,33 28 1-15,-32-17 0 16,32 17 1-16,-30 0-1 16,30 0-1-16,0 0 2 15,-28 37 0-15,28-37 2 16,0 35 3-16,0-35-1 15,14 33 1-15,-14-33-3 16,18 33 3-16,-18-33-5 0,26 19 3 16,-26-19-5-16,23 8 3 15,-23-8-5 1,0 0-4-16,0 0 5 15,26-10-7-15,-26 10 8 0,0 0-4 16,9-33 4-16,-9 33-6 16,0-27 6-16,0 27 2 15,0-28-2-15,0 28 2 16,0 0-3-16,0 0 4 15,0 0-3-15,0 0 3 16,0 0 1-16,0 0 3 16,0 22-1-16,0-22 3 15,0 38-2-15,0-38-2 16,19 34-1-16,-19-34 0 15,21 27-6-15,-21-27 3 16,0 0-2-16,32 0-3 16,-32 0 2-16,0 0-1 0,19-27 2 15,-19 27-4-15,0-31 10 16,0 31-10-16,-26-35 3 15,26 35-3-15,-28-28 2 16,28 28 2-16,-30-19 0 16,30 19-2-16,0 0-50 15,-28 0-31-15,28 0-23 16,0 0-20-16,9 35-8 15,-9-35 1-15,0 35 3 16</inkml:trace>
          <inkml:trace contextRef="#ctx0" brushRef="#br0" timeOffset="66798.1277">16160-2958 54 0,'0'0'35'0,"23"-25"5"16,-23 25 5-16,0 0 11 16,0 0 10-16,28 0 7 0,-28 0 10 15,26 8 2-15,-26-8-12 16,44 0-6-1,-19 10-13-15,8-10-10 16,2 10-15-16,7-3-10 0,0-7-17 16,2 12-2-16,0-12 1 15,2 13 1-15,-1-13-2 16,1 8 1-16,-6-8-1 15,4 8-1-15,-5-8 2 16,3 9-1-16,-5-9 0 16,-4 0-2-16,7 0 3 15,-8 0 0-15,3 8 0 16,-2-8-2-16,4 0 2 0,-2 0-2 15,-3 0 1-15,5 0 1 16,-4 0-2 0,-3 0 1-16,0-8-1 15,-2 8 2-15,-4 0-1 0,1 0 3 16,-25 0-4-16,42 0 1 15,-42 0 2-15,40 0-3 16,-40 0 2-16,44 0-2 16,-44 0 1-16,39 0-2 15,-39 0 4-15,35 0-2 16,-35 0-1-16,35 0 1 15,-35 0-1-15,26 0-6 16,-26 0-17-16,25 0-53 0,-25 0-34 16,23 0-21-1,-23 0-5-15,26-20 0 16,-26 20-3-16</inkml:trace>
          <inkml:trace contextRef="#ctx0" brushRef="#br0" timeOffset="92599.7755">13546-2907 480 0,'0'0'136'0,"0"0"-26"15,-42 44-39-15,10-16-30 16,1 7-37-16,-4 3 0 15,3 7-3-15,-1-5 4 16,5 5-4-16,1-10 2 16,8 0-3-16,3-7-3 0,4-3 1 15,12-25 0-15,-16 34 2 16,16-34-2-16,0 0 0 15,-12 26-6-15,12-26-10 16,0 0-24-16,0 0-25 16,0 0-18-16,14-37-5 15,-14 11-3-15,12-4 2 16,-12-5 4-16,7-5 13 15,-7-4 33-15,-7 1 53 16,-3 2 50-16,-1 2 21 16,1 10 2-16,-3 2 2 15,13 27 0-15,-24-30 1 16,24 30-12-16,0 0-26 0,-16 23-26 15,16 5-19-15,14 4 3 16,0 10-4 0,9 3 3-16,0 0-6 15,10 2 3-15,4-3-1 0,-2-9-2 16,0-5-1-16,0-5-2 15,-3-3 1-15,-8-9 0 16,-24-13-3-16,37 15-4 16,-37-15-40-16,23-15-42 15,-23 15-20-15,30-35-14 16,-30 35-8-16,40-55-3 15,-12 27-4-15</inkml:trace>
          <inkml:trace contextRef="#ctx0" brushRef="#br0" timeOffset="93520.1771">14074-2940 414 0,'0'0'115'0,"0"0"-16"15,0 0-18-15,0 0-21 16,0 0-43-16,0 0-14 15,7 43 1-15,2-14 4 16,0 6-1-16,1 1-1 16,1 2 2-16,-4 4-3 15,-7-10 2-15,12 1-5 16,-12-33 3-16,0 44-6 15,0-44 0-15,0 0-3 0,0 0 0 16,0 0-3-16,0 0 2 16,0 0 0-1,0 0 0-15,0-31-1 16,0 8-4-16,12-8 7 0,-5-5-3 15,2-2 2-15,5-3-4 16,0-1 6-16,7 5-3 16,0 4 8-16,2 0-1 15,0 6-4-15,3 7 6 16,-1 4-3-16,6 5 2 15,-1 11-1-15,0 0 3 16,0 0-4-16,-2 18 4 16,-5 8 1-16,1 7-2 15,-6 10 3-15,-1 1 2 16,-3 9-5-16,-3-7 2 15,-4 1-4-15,5-9 2 16,-3-3-4-16,-9-35 0 0,23 30-7 16,-23-30-93-16,40 0-35 15,-26-30 1-15,7 0-5 16,-7-19-6-16,14-3-4 15</inkml:trace>
          <inkml:trace contextRef="#ctx0" brushRef="#br0" timeOffset="92989.7761">13841-2823 309 0,'0'0'138'15,"0"0"-23"-15,-37-10-22 16,37 10-22-16,-23 23-16 15,23-23-23-15,-21 32-32 16,21-32 6-16,-7 49-4 16,7-24 3-16,0 2-4 15,16 1 6-15,-2-1-6 16,0-2-6-16,-14-25 3 15,35 33 2-15,-35-33-3 16,35 7 0-16,-35-7 0 16,0 0-1-16,25-37 2 0,-25 10 1 15,-9-4 3-15,0 1-9 16,-5-3 7-16,-2 1-5 15,-5 1 2-15,4 7-3 16,17 24 1-16,-23-36-18 16,23 36-41-16,0 0-28 15,0 0-23-15,0 0-3 16,0 0-7-16,33-9-5 15,-8 9 9-15</inkml:trace>
          <inkml:trace contextRef="#ctx0" brushRef="#br0" timeOffset="92038.1745">12676-2687 380 0,'14'-33'117'16,"-14"33"-12"-16,0 0-11 15,0 0-23-15,-32 0-29 0,32 0-33 16,-38 21-5-16,38-21-1 15,-46 42 0-15,20-16 1 16,1 11-2-16,4-2-2 16,2 4 1-16,8-1-2 15,4 0 1-15,7 0 1 16,0-4-1-16,11-4-2 15,3-6 2-15,-14-24-3 16,37 34 3-16,-37-34-2 16,42 0-1-16,-42 0-1 15,35-12-1-15,-35 12 4 16,30-41-3-16,-18 11 3 0,0-5-2 15,-1-4 1-15,1-5-1 16,0-3 7-16,-6 4-4 16,6 7-1-1,-12 3 1-15,0 33 3 0,16-38 1 16,-16 38 1-16,0 0 2 15,0 0-6-15,0 0 3 16,0 40-1-16,17-12 1 16,-6 5-3-16,8 1 0 15,6 4-3-15,6 0 1 16,-1-2 0-16,5-7-1 15,2-4 0-15,-2-11-2 16,0-3-4-16,0-11-40 0,0-7-47 16,-1-6-23-1,-6-11-18-15,5 5 2 16,-10-16 1-16,7 7 1 15</inkml:trace>
          <inkml:trace contextRef="#ctx0" brushRef="#br0" timeOffset="85772.563">14172-1420 17 0,'0'0'40'15,"0"-27"-10"-15,0 27 15 16,0 0 25-16,0-26 24 15,0 26 4-15,0 0-5 16,-21-29 0-16,21 29-10 16,0 0-8-16,-19-28-19 15,19 28-24-15,0 0-29 16,-33-23-4-16,33 23 4 15,-39-25-4-15,11 8 3 0,-2-3-2 16,-12-1-2-16,2-3 0 16,-11-4 4-16,-2-5-1 15,-8-2 2-15,-4-2-2 16,-7-3-2-16,-2 2 3 15,-3-7-2-15,3 5 0 16,1-2-1-16,8 4 1 16,5 0-2-16,11 5 1 15,9 2 0-15,10-2-4 16,12 10 4-16,6-2-18 15,12 25-71-15,0-35-35 16,0 35-7-16,0 0-4 16,14-34-2-16,-14 34-1 0</inkml:trace>
        </inkml:traceGroup>
        <inkml:traceGroup>
          <inkml:annotationXML>
            <emma:emma xmlns:emma="http://www.w3.org/2003/04/emma" version="1.0">
              <emma:interpretation id="{7EB836AA-FF8B-4309-BBC6-F61313E2E32E}" emma:medium="tactile" emma:mode="ink">
                <msink:context xmlns:msink="http://schemas.microsoft.com/ink/2010/main" type="inkWord" rotatedBoundingBox="21970,4145 26575,3783 26687,5204 22082,5566">
                  <msink:destinationLink direction="with" ref="{C225A4D3-B20E-4B48-8125-CA847681C0C6}"/>
                </msink:context>
              </emma:interpretation>
              <emma:one-of disjunction-type="recognition" id="oneOf3">
                <emma:interpretation id="interp15" emma:lang="en-US" emma:confidence="0">
                  <emma:literal>dendrites</emma:literal>
                </emma:interpretation>
                <emma:interpretation id="interp16" emma:lang="en-US" emma:confidence="0">
                  <emma:literal>dendrite,</emma:literal>
                </emma:interpretation>
                <emma:interpretation id="interp17" emma:lang="en-US" emma:confidence="0">
                  <emma:literal>dendrite.</emma:literal>
                </emma:interpretation>
                <emma:interpretation id="interp18" emma:lang="en-US" emma:confidence="0">
                  <emma:literal>dendrite;</emma:literal>
                </emma:interpretation>
                <emma:interpretation id="interp19" emma:lang="en-US" emma:confidence="0">
                  <emma:literal>dendrite)</emma:literal>
                </emma:interpretation>
              </emma:one-of>
            </emma:emma>
          </inkml:annotationXML>
          <inkml:trace contextRef="#ctx0" brushRef="#br0" timeOffset="147069.8783">20832-4566 235 0,'0'0'148'0,"0"0"-27"16,-12 30-34-16,12 16-19 15,0 17-21-15,9 11-24 16,-9 14-20-16,12 14 0 16,-3 7 0-16,3 7-1 15,0-3 0-15,-3-7-2 16,0-10 0-16,1-4-2 15,-3-15 2-15,-7-10-2 16,9-11 1-16,-9-13 1 16,0-10 2-16,0-33 0 0,0 37 6 15,0-37 1-15,0 0-1 16,0 0 2-16,0-42-1 15,0 17-2-15,0-3 1 16,-12-7-2-16,1 0-6 16,-6-3 2-16,-4-1-4 15,-7 6 1-15,-4 3-5 16,-8 5-1-16,3 9-3 15,-5 16 0-15,0 0 0 16,8 8 1-16,-4 12 0 16,8 10-1-16,7 3 7 15,9 7 0-15,2 2 2 16,12 1-1-16,10 2 3 0,6-5-4 15,5-5 5-15,9-4-2 16,7-9-3-16,0-8 4 16,3-14-13-1,0 0-32-15,-3-12-15 0,0-3-4 16,-4-9-4-16,-3-5 4 15,-2-1 1-15,-3 3 7 16,-8-3 28-16,-17 30 61 16,27-45 27-16,-27 45 5 15,17-35 0-15,-17 35 0 16,18-29-1-16,-18 29-7 15,33-34-15-15,-5 9-27 16,4 7-14-16,8-4 0 0,2-1-1 16,0 3 2-1,2-1-3-15,0-2 0 16,-2 2-1-16,-10 6 1 15,-4-2 0-15,-28 17 1 0,42-30 2 16,-42 30-2-16,19-29 2 16,-19 29-3-16,0-24-1 15,0 24-2-15,0 0-1 16,-33-21-1-16,33 21-1 15,-39 8 0-15,15 8 2 16,1 9 2-16,-2 8-1 16,4 6 1-16,0 7 2 15,7 3-3-15,4 5 4 16,10 2-2-16,0-1-2 15,10-9 2-15,6-6 0 16,3-3 1-16,11-7 0 16,-2-12 0-16,2-6-1 0,0-12 1 15,-2 0-1-15,-2 0-1 16,-26 0 1-16,44-30-4 15,-44 30-1-15,35-50-6 16,-26 18-5-16,3-9 0 16,-5-6-2-16,-7-3 3 15,9-2 8-15,-9 4 14 16,0-2 1-16,0 9 7 0,9 9 5 15,-9 8-2-15,0 24 3 16,0 0-2-16,0 0-8 16,0 0-9-1,0 26-1-15,0 7-2 16,10 8 1-16,-1 8 0 0,-2 5 3 15,7 2-3-15,-3-5 0 16,1-1-1-16,-3-10 1 16,3-3-1-16,-3-12 1 15,-9-25 0-15,14 30 0 16,-14-30 5-16,0 0 2 15,0 0 2-15,14-27-2 16,-14-1 2-16,0-5-1 0,0-9 0 16,0-6-1-1,10-7-4-15,1-2-2 16,1-1-3-16,9 0 2 15,9 6-1-15,2 2-2 0,8 10 1 16,2 10-4-16,0 5 4 16,0 12-2-16,4 13 0 15,-4 0 0-15,-5 18 1 16,3 10 1-16,-10 4 0 15,-2 8 3-15,-7 8-3 16,0 0 5-16,-10 9-2 16,1-1-1-16,-12-2 0 15,12-3 1-15,-12-4 0 16,7-7 0-16,-7-10-2 15,11-5-4-15,-11-25-16 16,0 0-32-16,33 8-20 16,-33-8-17-16,25-43-12 0,-6 10-13 15,-7-19-7-15,6-1 4 16</inkml:trace>
          <inkml:trace contextRef="#ctx0" brushRef="#br0" timeOffset="147538.8791">22667-4568 411 0,'0'0'102'0,"0"32"-4"16,0 9-23-16,0 11-27 0,0 11-46 15,0 12-2-15,7 4 2 16,2 10 0-16,-2 5 0 16,5-3-2-16,-1-10-2 15,1 1 2-15,-5-10-2 16,7-9 5-16,-3-9-4 15,1-15 2-15,-5-12-1 16,-7-27 1-16,16 33 0 16,-16-33 5-16,0 0 1 15,0 0-4-15,0-25 3 16,0 25-4-16,-16-35 1 15,16 35 0-15,-42-39-5 16,19 15-3-16,-7 10-3 0,-3-2 1 16,-2 16-1-16,5-8 4 15,-3 8-2-15,3 16 4 16,7 1 0-1,-3 6 1-15,8 5 2 0,1 6-2 16,3 0 0-16,5 5 0 16,9-4 0-16,0 2-1 15,12-7 1-15,4-4 2 16,-16-26-3-16,49 30 7 15,-10-30-2-15,-4 0 0 16,9-15 0-16,1-8 0 16,-3-1-5-16,-5-4-44 15,2-2-33-15,-2 7-20 0,-9-11-13 16,5 10-12-1,-10-11 0-15,3 10 0 16</inkml:trace>
          <inkml:trace contextRef="#ctx0" brushRef="#br0" timeOffset="148240.8803">23069-3901 425 0,'0'0'127'0,"0"0"-23"16,-26 0-25-16,26 0-37 15,-14 39-46-15,14-6-3 16,0 2 2-16,0 10-1 0,10 2 3 15,-1-2 3 1,0 0-1-16,1 1 0 16,1-11-2-16,-1-4 2 15,-3-2 0-15,-7-29 2 0,13 34 0 16,-13-34-4-16,0 0 4 15,10 24 0-15,-10-24 0 16,0 0 2-16,0 0 1 16,0 0-1-16,0-24 2 15,0 24 1-15,-10-39-2 16,10 39 1-16,0-50-1 15,0 20-2-15,0-4-2 16,14-3 0-16,0-4-2 16,5 7 3-16,7-10-2 15,4 4 2-15,5 2-1 16,0 0-2-16,4 5-4 15,-2 3-6-15,1 5-6 0,-4 4-14 16,-6 7-15-16,-28 14-19 16,38-17-6-16,-38 17-5 15,25 0 5 1,-25 0 5-16,0 0 7 0,0 0 14 15,28 0 27-15,-28 0 52 16,0 0 36-16,0 0 8 16,19 38-2-16,-19-38 2 15,0 37-2-15,0-37-4 16,-12 45-6-16,12-15-38 15,-7 7-28-15,7 1-1 16,0 0 1-16,0 3-1 16,7 3 1-16,5-6 1 0,-3-1-1 15,0-6 3-15,3-6 0 16,-12-25 3-16,25 27-2 15,-25-27-1 1,0 0 1-16,33-8 2 0,-33 8-24 16,19-38-45-16,-10 11-25 15,-9-10-22-15,14 5-6 16,-14-9-16-16,14 7 0 15,-14-12 30-15</inkml:trace>
          <inkml:trace contextRef="#ctx0" brushRef="#br0" timeOffset="149566.8826">23399-4230 530 0,'-49'0'130'16,"17"0"-15"-16,32 0-119 15,0 0-63-15,0 0-56 0,23-13-2 16,14 13-9-16,-7-19 1 15,17 11-5 1</inkml:trace>
          <inkml:trace contextRef="#ctx0" brushRef="#br0" timeOffset="148974.0816">23929-4525 456 0,'0'-43'117'0,"0"43"-19"16,0 0-22-16,0 0-59 15,-14 30-25-15,14 10 1 16,0 13 2-16,10 12 1 16,-10 12 5-16,14 8-1 15,-5 9 0-15,3 3 2 16,2-1-2-16,-3-13-2 15,3-1 2-15,-5-17-1 16,3-5-1-16,-3-13 1 16,-2-14 1-16,3-8-2 15,-10-25 3-15,0 26-2 16,0-26 0-16,0 0 2 15,0 0-2-15,0 0-6 0,-14-29-9 16,14 29-1-16,-31-40 4 16,11 13 17-16,-1 0-1 15,2 3 1-15,19 24 1 16,-30-39 5-16,30 39 7 15,-16-30 2-15,16 30-6 16,0 0-13-16,16-23-1 16,-16 23 0-16,39-20 0 15,-8 5-2-15,6 0 1 16,9-5 3-16,3 2 0 15,7-10 1-15,-3-2-2 16,1-2-1-16,-5-2 4 16,-3-2 1-16,-6 4-2 0,-12 1-2 15,-10 4-2-15,-8 1 1 16,-10 26-2-1,0-32 0-15,0 32-1 16,-33-7 1-16,33 7 1 0,-40 15 1 16,13 8-1-16,3 7-1 15,1 8 5-15,2 7-1 16,5 9-4-16,7 4 1 15,-1-1-1-15,10 1-1 16,12-3 4-16,-5-7-2 16,16-6 1-16,-4-7 0 15,9-7 3-15,0-15 0 0,2-4-4 16,2-9-47-1,3-15-31-15,-2-12-22 16,9-3-8-16,-7-16-11 16,6 6-3-16,-8-17-7 15</inkml:trace>
          <inkml:trace contextRef="#ctx0" brushRef="#br0" timeOffset="149364.0823">25027-4061 303 0,'0'0'100'15,"35"0"-5"-15,-35 0-13 16,0 0-14-16,0 0-15 16,0 0-22-16,-30-8-29 15,-1 8-3-15,-8 13 0 16,-5 1-1-16,-3 2 2 0,1-1-2 15,4 0 3-15,5 5-1 16,6-3 0-16,31-17 0 16,-32 46 0-16,32-21 2 15,7 2-1-15,7 6-1 16,4-1 0-16,6 6-1 15,-1-5-1-15,2 1 3 16,-4-4-1-16,-2-6-1 16,-10 1 2-16,-9-25-2 15,0 41 2-15,0-41-1 16,-28 28 0-16,28-28-5 15,-46 23-64-15,16-23-40 16,4-7-13-16,-13-13-2 0,4-1-4 16,-16-18-2-16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11.33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6E917BE-54D0-4F2F-A768-17C68E8E5005}" emma:medium="tactile" emma:mode="ink">
          <msink:context xmlns:msink="http://schemas.microsoft.com/ink/2010/main" type="inkDrawing" rotatedBoundingBox="25501,9752 29450,9653 29453,9780 25504,9879" shapeName="Other"/>
        </emma:interpretation>
      </emma:emma>
    </inkml:annotationXML>
    <inkml:trace contextRef="#ctx0" brushRef="#br0">0 133 180 0,'0'0'63'0,"0"0"5"0,0 0-4 16,0 0-4-16,0 0 1 16,23-11-11-16,-23 11-14 15,26 0 0 1,-26 0-4-16,30 15-6 0,-30-15-3 15,42 10-1-15,-17-10-17 16,3 11-2-16,14-11-1 16,5 0-1-16,11 0 1 15,4-10-2-15,13 0-1 16,6-3-2-16,10 0 2 15,11-4 1-15,5 4-2 16,0-4 1-16,9 1 0 16,-4 2-1-16,-3 3 1 15,-2 2 0-15,-2-2 3 16,-5 11-2-16,-12-7 2 15,-6 7 1-15,-10 7 1 16,-5 1-1-16,1-8-2 0,-5 12 0 16,-3-4-2-16,0-8-1 15,6 0-1-15,3 10 2 16,1-10-3-16,5 0 2 15,4 0 0-15,2 10 0 16,-4-10 0-16,4 7 0 16,-4-7-1-16,0 0 0 15,-3 0 0-15,-2 0-1 16,0 0 6-16,-7 0-4 15,3-7 6-15,-8 7-1 16,-2 0 0-16,-2 0 2 16,-7 0-2-16,0 0-1 0,-10-10-5 15,8 10 6-15,-15 0-8 16,8-7 3-16,-5 7 0 15,0-10-3-15,2 10 5 16,-4 0-2-16,-3-10 2 16,-2 10 0-16,-3 0 0 15,-25 0-1-15,37 0-60 16,-37 0-46-16,0 0-14 15,0 0 4-15,0 0-4 16,-41 0-1-16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12.63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04B8BB5-1CF1-4B36-8292-E4FF19E3A466}" emma:medium="tactile" emma:mode="ink">
          <msink:context xmlns:msink="http://schemas.microsoft.com/ink/2010/main" type="inkDrawing" rotatedBoundingBox="25585,10216 29991,10094 29996,10255 25589,10377" semanticType="callout" shapeName="Other">
            <msink:destinationLink direction="with" ref="{DBF9C0D2-9BB1-46C9-9B1E-6861823F7097}"/>
          </msink:context>
        </emma:interpretation>
      </emma:emma>
    </inkml:annotationXML>
    <inkml:trace contextRef="#ctx0" brushRef="#br0">0 275 206 0,'0'0'63'0,"0"0"2"16,0 0-6-16,0 0-12 15,0 0-11-15,0 0 3 16,0 0-3-16,28-9-2 16,-28 9-4-16,39-8-3 15,-9 8-4-15,5-10 1 16,10-2-4-16,1 4-15 0,3-3-2 15,4 0-1-15,5-2 3 16,-2 0-4-16,2-4-1 16,1 1 0-16,-1 4 0 15,0 0 0-15,2 4 2 16,1 8-1-16,4-10-5 15,0 10 3-15,7-12-1 16,3 12 0-16,-1 0 0 16,5-10 1-16,2 10-3 15,5-8 2-15,0 8 3 16,-2 0 0-16,0 0 0 15,-3 0 0-15,-2 0 1 16,-2 8-1-16,-5-8 0 0,0 0 0 16,-7 0-2-16,-2 0 0 15,0 0 1 1,2-8 0-16,0 8-2 15,-2-8 4-15,7 8-5 0,4 0 2 16,-4 0-1-16,7 0 1 16,-3 0-3-16,1 8 3 15,-3-8-2-15,-5 0-1 16,3 0 8-16,-10 0-7 15,1-8 6-15,-3 8-2 16,-5-9 3-16,3 9-3 16,-5 0 2-16,-2-8-1 15,-7 8-4-15,2 0 6 16,-4 0-7-16,-5 0 3 15,2 11-2-15,0-2 0 16,7-1-1-16,-4-1 0 16,11 5-1-16,-2-4 1 0,7-8-1 15,-5 8 2-15,7-8 0 16,-7 0-1-16,-4 0 4 15,-3-8-3-15,-2 8 1 16,-10-8 0-16,-2 8-1 16,-4-9 1-16,-26 9 0 15,33 0 1-15,-33 0-3 16,0 0 4-16,25-10-1 15,-25 10 0-15,0 0 1 16,0 0 0-16,0 0-2 16,0 0-53-16,0 0-52 15,26-17-7-15,-26 17-5 0,16-31-7 16,-16 1 1-16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54.57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C54CC44-E9D4-409D-A767-251B61F4AAF6}" emma:medium="tactile" emma:mode="ink">
          <msink:context xmlns:msink="http://schemas.microsoft.com/ink/2010/main" type="inkDrawing" rotatedBoundingBox="3725,10207 3881,14873 3834,14874 3677,10209" semanticType="callout" shapeName="Other">
            <msink:sourceLink direction="with" ref="{326D802C-BE13-42C3-AC43-1982F5A8CB09}"/>
            <msink:sourceLink direction="with" ref="{BC5C8A68-34DC-4F4B-97CE-E3DE620A66FF}"/>
          </msink:context>
        </emma:interpretation>
      </emma:emma>
    </inkml:annotationXML>
    <inkml:trace contextRef="#ctx0" brushRef="#br0">2142 1530 175 0,'0'0'101'16,"0"0"-30"-16,-26 30 0 15,26-30-2-15,0 35 3 16,12-10-17-16,-3 13-10 0,-9 7-4 15,9 10 0 1,-9 6-6-16,12 6-5 16,-12 6-10-16,0 7-13 0,0 2-5 15,0 5 1-15,0-1-2 16,0 2 2-16,0 7-2 15,0-2 0-15,0 6-2 16,0-1 2-16,0 1-3 16,0 3 3-16,9 1 2 15,-9 2-2-15,7-7 2 16,-7 6-1-16,0-3 1 0,12 4 0 15,-12-2 0 1,11 0-1-16,-11 6-4 16,10-3 3-16,-10 1-1 15,14 3 2-15,-14-4-4 0,14 3 3 16,-14-1 1-16,11 1-2 15,-11-7 3-15,7-2-2 16,-7-3 0-16,0-6-1 16,10-5 3-16,-10 3-3 15,0-8 0-15,7 4 0 16,-7-3 1-16,0 2-1 15,0-4 0-15,0 0 0 16,0-3-1-16,0-9 2 16,9-8-1-16,-9-10 0 15,0-7-1-15,0-4 2 16,0-9-2-16,0-2 0 15,0-3 1-15,0-25 0 0,0 40-2 16,0-40-1-16,0 25-36 16,0-25-59-16,0-27-35 15,0-6-10-15,0-30-20 16,-9-1-6-16,-15-25 47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13.73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00204EC-F90D-4F84-8463-224402BA6FC2}" emma:medium="tactile" emma:mode="ink">
          <msink:context xmlns:msink="http://schemas.microsoft.com/ink/2010/main" type="writingRegion" rotatedBoundingBox="25563,10247 28142,10039 28326,12316 25747,12524"/>
        </emma:interpretation>
      </emma:emma>
    </inkml:annotationXML>
    <inkml:traceGroup>
      <inkml:annotationXML>
        <emma:emma xmlns:emma="http://www.w3.org/2003/04/emma" version="1.0">
          <emma:interpretation id="{973F1A33-81E4-4998-BF59-ED2710C7BDCE}" emma:medium="tactile" emma:mode="ink">
            <msink:context xmlns:msink="http://schemas.microsoft.com/ink/2010/main" type="paragraph" rotatedBoundingBox="26764,11190 27147,10083 27239,10115 26855,112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BFBBAE-1E0A-4FEB-A679-B67BA7913E47}" emma:medium="tactile" emma:mode="ink">
              <msink:context xmlns:msink="http://schemas.microsoft.com/ink/2010/main" type="line" rotatedBoundingBox="26764,11190 27147,10083 27239,10115 26855,11222"/>
            </emma:interpretation>
          </emma:emma>
        </inkml:annotationXML>
        <inkml:traceGroup>
          <inkml:annotationXML>
            <emma:emma xmlns:emma="http://www.w3.org/2003/04/emma" version="1.0">
              <emma:interpretation id="{3FFBB103-B4E8-471F-9E51-4AFCA97838F1}" emma:medium="tactile" emma:mode="ink">
                <msink:context xmlns:msink="http://schemas.microsoft.com/ink/2010/main" type="inkWord" rotatedBoundingBox="26764,11190 27147,10083 27239,10115 26855,11222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/</emma:literal>
                </emma:interpretation>
              </emma:one-of>
            </emma:emma>
          </inkml:annotationXML>
          <inkml:trace contextRef="#ctx0" brushRef="#br0">459-2 300 0,'0'0'149'15,"-35"0"-24"-15,9 11-36 16,1 12-26-16,4 11-42 15,-5 16-22-15,0 3-3 16,-1 19 2-16,-1 8-2 0,-3 10-2 16,-1 9 3-16,-1 4-2 15,-4 2 2 1,7-10 1-16,0-3 3 15,9-16-2-15,2-19 4 16,7-16 2-16,12-41 2 0,0 0-1 16,24-8-13-16,-3-33-65 15,9-6-30-15,-12-10-26 16,13 12-1-16,-20-14-17 15,8 27-5-15</inkml:trace>
        </inkml:traceGroup>
      </inkml:traceGroup>
    </inkml:traceGroup>
    <inkml:traceGroup>
      <inkml:annotationXML>
        <emma:emma xmlns:emma="http://www.w3.org/2003/04/emma" version="1.0">
          <emma:interpretation id="{A6BEDD11-4110-474C-B244-D0A708E283E1}" emma:medium="tactile" emma:mode="ink">
            <msink:context xmlns:msink="http://schemas.microsoft.com/ink/2010/main" type="paragraph" rotatedBoundingBox="25700,11942 28279,11734 28326,12316 25747,12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2022A2-7D3B-4253-8B82-35872A76975A}" emma:medium="tactile" emma:mode="ink">
              <msink:context xmlns:msink="http://schemas.microsoft.com/ink/2010/main" type="line" rotatedBoundingBox="25700,11942 28279,11734 28326,12316 25747,12524"/>
            </emma:interpretation>
          </emma:emma>
        </inkml:annotationXML>
        <inkml:traceGroup>
          <inkml:annotationXML>
            <emma:emma xmlns:emma="http://www.w3.org/2003/04/emma" version="1.0">
              <emma:interpretation id="{736DE1B0-8D3F-46D8-98DA-7CBE053F3527}" emma:medium="tactile" emma:mode="ink">
                <msink:context xmlns:msink="http://schemas.microsoft.com/ink/2010/main" type="inkWord" rotatedBoundingBox="25700,11942 28279,11734 28326,12316 25747,12524"/>
              </emma:interpretation>
              <emma:one-of disjunction-type="recognition" id="oneOf1">
                <emma:interpretation id="interp5" emma:lang="en-US" emma:confidence="1">
                  <emma:literal>axon</emma:literal>
                </emma:interpretation>
                <emma:interpretation id="interp6" emma:lang="en-US" emma:confidence="1">
                  <emma:literal>ax on</emma:literal>
                </emma:interpretation>
                <emma:interpretation id="interp7" emma:lang="en-US" emma:confidence="0">
                  <emma:literal>axe on</emma:literal>
                </emma:interpretation>
                <emma:interpretation id="interp8" emma:lang="en-US" emma:confidence="0">
                  <emma:literal>aux on</emma:literal>
                </emma:interpretation>
                <emma:interpretation id="interp9" emma:lang="en-US" emma:confidence="0">
                  <emma:literal>at on</emma:literal>
                </emma:interpretation>
              </emma:one-of>
            </emma:emma>
          </inkml:annotationXML>
          <inkml:trace contextRef="#ctx0" brushRef="#br0" timeOffset="719.6014">-616 1909 372 0,'-14'-44'120'15,"14"44"-22"-15,-21-41-10 16,21 41-28-16,-32-27-28 0,32 27-33 15,-47 0-3-15,19 19 2 16,-11 9-4-16,6 7 1 16,-4 6 1-16,-5 8 1 15,7 4 0-15,0 0 2 16,10-2-2-16,2-5 1 15,11-5 3-15,5-11 1 16,7-30-2-16,19 35 6 16,-19-35-2-16,41 0 3 0,-10-13-1 15,1-7-1 1,3-7-2-16,5-6 1 15,-5-7-2-15,-5-5 0 16,7-3 0-16,-14-2-4 0,3 3 4 16,-8 6-3-16,-1 6 2 15,-6 10-4-15,-11 25 3 16,14-32-7-16,-14 32 3 15,0 0-2-15,0 0 1 16,0 32 0-16,0-7-1 16,0 5 3-16,0 6-3 15,0 4 6-15,7 5-3 16,3-2 4-16,-3 0-3 15,6-4 3-15,1-4 1 16,3 0-1-16,4-12 2 16,-21-23-1-16,44 37 1 15,-19-27-1-15,1-10-11 0,7 0-54 16,-1 0-25-16,1-19-18 15,8 8-2-15,-1-16-11 16,7 2-4-16,-10-11-1 16</inkml:trace>
          <inkml:trace contextRef="#ctx0" brushRef="#br0" timeOffset="969.2018">59 1874 429 0,'0'0'104'15,"0"0"-10"-15,0 0-25 16,-17 38-33-16,-1-3-39 15,-3 7-1-15,-5 1 1 0,1 7 3 16,-1-7 1-16,-2 4-1 16,3-6 0-1,4-9-2-15,4-4 1 16,17-28-1-16,-25 35 2 0,25-35-29 15,0 0-50-15,0 0-21 16,-26 12-18-16,26-12-11 16,0-25-1-16,0 25-1 15</inkml:trace>
          <inkml:trace contextRef="#ctx0" brushRef="#br0" timeOffset="1364.2028">-195 1786 379 0,'0'0'128'16,"-30"38"-30"-16,30-38-30 16,-9 55-26-16,9-20-35 15,14 3-8-15,2 7 2 16,7-2-1-16,-2-1 0 15,5 1-2-15,1-4 2 16,-3-9 2-16,4-6 3 16,0-4-1-16,-1-9-1 15,4-11 0-15,-1 0 1 0,5-6-47 16,0-12-56-16,16 3-20 15,-16-12-9 1,14 3 1-16,-10-9-2 16</inkml:trace>
          <inkml:trace contextRef="#ctx0" brushRef="#br0" timeOffset="1629.4032">589 1846 355 0,'-56'0'127'0,"26"0"-2"15,-5 0-44-15,0 8-28 16,12 3-57-16,-5 11-2 16,9 5-2-16,5 1 4 15,5 3-1-15,9 9 0 16,0 4 4-16,14-9 1 15,0 3 0-15,4-4 3 16,6-10 3-16,-1-4 1 16,5-13 0-16,-3-7 3 15,3-15-1-15,-4-8 1 16,1-9-1-16,-9-10-1 0,1-7-1 15,-17-5-5-15,0 4-2 16,0 4-4 0,-17 3-1-16,6 9-2 15,-8 9-48-15,19 25-36 0,0 0-19 16,-30-16-3-16,30 16-7 15,0 0-4-15,21 36-6 16</inkml:trace>
          <inkml:trace contextRef="#ctx0" brushRef="#br0" timeOffset="2253.4043">752 1784 377 0,'0'0'99'0,"0"0"1"15,0 0-15-15,16 40-29 0,-16-14-47 16,0 7-15-16,0-2 4 16,0 5-1-16,0-1 3 15,0 2-1-15,0-7 0 16,0 0 1-16,-7-4 0 15,7-26 1-15,0 37 0 16,0-37 2-16,0 0 1 16,0 25 0-16,0-25 0 15,0 0 1-15,0 0 0 16,0 0 1-16,0 0 1 15,25-20-2-15,-25 20-1 16,17-25-1-16,-17 25 0 0,21-40-2 16,-5 12 1-16,3-7-3 15,1-4 0-15,4-2 1 16,4 0 0-16,0 0 0 15,4 0-3-15,1 6 4 16,4-1-5-16,-2 10 2 16,0 8-2-16,-3 6 0 15,5 4-2-15,-6 8 3 16,4 0 0-16,-5 12-4 15,0 1 3-15,-2 4-1 16,-3 5 1-16,-1 7-2 16,-6 8 2-16,-4 6-4 15,-4 4 5-15,-10 4-1 0,7 1 3 16,-7-2 1-16,0-7 0 15,9-1 3-15,-9-12 0 16,0-30 2 0,14 33 0-16,-14-33 3 0,0 0-4 15,0 0-60-15,25-28-53 16,-25 28-20-16,19-52-2 15,-5 19-9-15,-14-22-10 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26.62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0790BC7-8EC6-4C78-9DD4-2EA28EB4CFCA}" emma:medium="tactile" emma:mode="ink">
          <msink:context xmlns:msink="http://schemas.microsoft.com/ink/2010/main" type="inkDrawing" rotatedBoundingBox="15421,13791 20322,13929 20297,14805 15396,14667" semanticType="callout" shapeName="Other">
            <msink:sourceLink direction="with" ref="{91DC8E42-9619-4D95-9DC4-550A64661575}"/>
          </msink:context>
        </emma:interpretation>
      </emma:emma>
    </inkml:annotationXML>
    <inkml:trace contextRef="#ctx0" brushRef="#br0">9 0 231 0,'0'0'159'16,"0"0"-35"-16,-17 36-40 15,17-36-21-15,0 30-12 16,0-6-16-16,12 1-23 15,0 3-22-15,2 7 8 16,2 0 0-16,7 7 0 16,-2-1 4-16,9 3-2 15,3-1 0-15,6 2-1 16,1-7 1-16,4 2-3 15,3 4 3-15,4-8 0 16,0-3-1-16,5 2-1 0,-5-9 2 16,5 1 3-16,-8-3-4 15,4-7 1-15,1-9-2 16,-6-8 2-16,-1 0 0 15,-2 0 2-15,1 0-1 16,1-17-4-16,1 7 5 16,-1-6-2-16,3-4 0 15,4 3 0-15,-1-1-1 16,1-1 0-16,1 2 0 15,1 1 0-15,3 1 2 16,-4 5-2-16,2 10 0 16,4-8 1-16,-2 8 0 15,3 8-2-15,-5-8 1 0,2 20 0 16,-2-5-4-16,2 5 5 15,-7 2 0-15,-5 0-3 16,-1 7 2 0,-6-1 0-1,-4-1 1-15,-5-2-2 16,-4 2 2-16,-5-2-2 15,-21-25 3-15,32 41-1 16,-32-41 3-16,26 34-2 16,-26-34-2-16,16 26 3 15,-16-26-2-15,0 0 0 16,0 0 2-16,0 0-1 15,0 0-3-15,0 0 4 16,26 0 0-16,-26 0 1 0,7-21 0 16,-7 21-2-16,16-39-1 15,-2 11 0-15,0 1-1 16,5-3 0-1,-1 0 2-15,5 0-3 0,-2 0 2 16,5 2 1-16,2 3-2 16,4 0 3-16,1 4-3 15,4-1 1-15,0 7-2 16,3-2 2-16,-3 6-4 15,5 2 3-15,0 9 2 16,-3 0 0-16,5 9-1 16,3 2-1-16,2 2 2 0,9 6-2 15,5-2 1-15,7 4-1 16,2-5 0-1,7 2-3-15,2-2 6 16,5 1-2-16,2-5-2 16,3-6 3-16,-5-6-2 0,5 0 1 15,-3 0-1-15,-2 0 1 16,-2-6-2-16,-3-4 2 15,-4-3 0-15,-7 3 1 16,-3 2 2-16,-6-8-3 16,-8 6 1-16,-1-7 1 15,-13 4 0-15,3-12 0 16,-3 0-1-16,-1-5-2 0,-6-8-26 15,-2-6-60 1,3 0-32-16,-12-10-10 16,0 10-7-16,-21-5-16 15,0 21 73-15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28.67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95A6965-7247-4D95-AE5C-1DF1702521E3}" emma:medium="tactile" emma:mode="ink">
          <msink:context xmlns:msink="http://schemas.microsoft.com/ink/2010/main" type="writingRegion" rotatedBoundingBox="15452,15495 19632,15466 19639,16459 15458,16488"/>
        </emma:interpretation>
      </emma:emma>
    </inkml:annotationXML>
    <inkml:traceGroup>
      <inkml:annotationXML>
        <emma:emma xmlns:emma="http://www.w3.org/2003/04/emma" version="1.0">
          <emma:interpretation id="{1C40BD46-4D45-4EFF-8CB3-2282FA70EAC2}" emma:medium="tactile" emma:mode="ink">
            <msink:context xmlns:msink="http://schemas.microsoft.com/ink/2010/main" type="paragraph" rotatedBoundingBox="15452,15495 19632,15466 19639,16459 15458,16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3B7672-3996-48AA-B0A2-8212AC792C4F}" emma:medium="tactile" emma:mode="ink">
              <msink:context xmlns:msink="http://schemas.microsoft.com/ink/2010/main" type="line" rotatedBoundingBox="15452,15495 19632,15466 19639,16459 15458,16488"/>
            </emma:interpretation>
          </emma:emma>
        </inkml:annotationXML>
        <inkml:traceGroup>
          <inkml:annotationXML>
            <emma:emma xmlns:emma="http://www.w3.org/2003/04/emma" version="1.0">
              <emma:interpretation id="{91DC8E42-9619-4D95-9DC4-550A64661575}" emma:medium="tactile" emma:mode="ink">
                <msink:context xmlns:msink="http://schemas.microsoft.com/ink/2010/main" type="inkWord" rotatedBoundingBox="15452,15495 19632,15466 19639,16459 15458,16488">
                  <msink:destinationLink direction="with" ref="{60790BC7-8EC6-4C78-9DD4-2EA28EB4CFCA}"/>
                </msink:context>
              </emma:interpretation>
              <emma:one-of disjunction-type="recognition" id="oneOf0">
                <emma:interpretation id="interp0" emma:lang="en-US" emma:confidence="1">
                  <emma:literal>synapse</emma:literal>
                </emma:interpretation>
                <emma:interpretation id="interp1" emma:lang="en-US" emma:confidence="0">
                  <emma:literal>Synapse</emma:literal>
                </emma:interpretation>
                <emma:interpretation id="interp2" emma:lang="en-US" emma:confidence="0">
                  <emma:literal>synapses</emma:literal>
                </emma:interpretation>
                <emma:interpretation id="interp3" emma:lang="en-US" emma:confidence="0">
                  <emma:literal>synapsed</emma:literal>
                </emma:interpretation>
                <emma:interpretation id="interp4" emma:lang="en-US" emma:confidence="0">
                  <emma:literal>synopses</emma:literal>
                </emma:interpretation>
              </emma:one-of>
            </emma:emma>
          </inkml:annotationXML>
          <inkml:trace contextRef="#ctx0" brushRef="#br0">344 29 35 0,'0'0'53'0,"0"0"33"16,19-27 6-16,-19 27-4 16,0 0-4-16,0 0 0 0,0 0-5 15,-42 0 1-15,16 11-18 16,-4 0-43-16,-5 2-13 15,-4 1-5-15,4 2 0 16,-5 1-2-16,8-5 1 16,1 1-4-16,8-3 4 15,23-10-3-15,-30 12-1 16,30-12 2-16,0 0 0 15,0 0 1-15,0 0-2 16,37 36 2-16,-9-18-1 16,5 4 2-16,6 6 1 15,1 4 1-15,1 1 0 16,-1 4-3-16,-3-5 3 0,-7 1-2 15,-4-6 2-15,-10 4-1 16,-9-7 2-16,-7-24-4 16,0 46 4-1,0-46-1-15,-37 49 0 0,12-32 1 16,-3 6-1-16,2-5 0 15,0-4-4-15,1-3-3 16,25-11-5-16,-30 0-1 16,30 0-9-16,0 0-26 15,0-27-24-15,0 27-19 16,23-39-11-16,-7 11 1 15,12 10-2-15,-9-12 0 16,13 7 3-16</inkml:trace>
          <inkml:trace contextRef="#ctx0" brushRef="#br0" timeOffset="187.2003">521 40 303 0,'0'0'100'0,"0"0"-10"16,-14-27-10-16,14 27-14 15,0 0-18-15,16 36-27 16,3-6-18-16,4 3 1 16,7 7-2-16,5 5 0 15,5 0-3-15,4 0-1 16,-5-5-1-16,6-7 1 15,-4-8-2-15,-1-8-1 16,-8-1-8-16,-1-16-26 0,-3 0-25 16,-5 0-23-16,-23 0-13 15,37-33-5-15,-37 8 1 16,0 25 2-16,19-57 14 15</inkml:trace>
          <inkml:trace contextRef="#ctx0" brushRef="#br0" timeOffset="452.4008">1002 55 209 0,'0'0'101'16,"0"0"-3"-16,0 0-7 16,-28 51-4-16,28-15-12 15,-11 13-13-15,11 9-33 0,0 7-27 16,0 6-1-16,0 1 0 15,0-4-4-15,0-7 2 16,14 1 0-16,-3-11 2 16,-4-8-2-16,5-8-2 15,-1-7 1-15,-11-28-6 16,19 33-33-16,-19-33-42 15,0 0-19-15,0 0-17 16,0 0-8-16,33 0-11 16,-33-27 10-16</inkml:trace>
          <inkml:trace contextRef="#ctx0" brushRef="#br0" timeOffset="1014.0018">1209 45 310 0,'0'0'136'16,"0"0"-27"-16,14 51-25 15,-14-13-18-15,9 5-31 16,-9 4-30-16,17 4-5 15,-8 4 0-15,0 0-1 16,1-3 3-16,1-5-3 16,-11-9 1-16,10-5-2 15,-10-8-3-15,0-25 1 16,11 27-3-16,-11-27 2 15,0 0-3-15,0-27 1 16,0-1 0-16,0-2 3 0,0-5-1 16,0-2 0-16,0-6 3 15,0 3 0-15,0-2 1 16,12 1-1-16,-5 6 0 15,7-2-1-15,0 5 5 16,2 2-1-16,-16 30 0 16,42-41 1-16,-42 41 1 15,37-14 4-15,-37 14-1 16,40 17 0-16,-40-17-5 15,41 43 4-15,-22-16 0 16,0 3 1-16,4 0-4 16,0 0-3-16,0 1 4 15,-2-7-3-15,3 3-1 0,-24-27 2 16,39 36-3-16,-39-36-29 15,30 33-28-15,-30-33-29 16,31 21-12-16,-31-21-4 16,0 0-9-16,27 0-3 15,-27 0 6-15</inkml:trace>
          <inkml:trace contextRef="#ctx0" brushRef="#br0" timeOffset="1570.0032">2181 95 287 0,'0'0'120'0,"-30"17"-13"15,30-17-17-15,-37 30-22 16,37-30-18-16,-42 40-15 16,42-40-30-16,-30 50-8 15,20-25 1-15,-1 5 0 16,11 3-3-16,0-3 3 15,0 0-1-15,0-3-1 16,11 3 0-16,-11-30 0 0,21 45 0 16,-21-45-2-1,35 10-1-15,-35-10-2 16,44-22 4-16,-18 2-1 15,-3-7 3-15,5-6-1 16,-5-2 2-16,-2-3 5 0,-4 3-4 16,-3-2 3-16,-5 4-3 15,-9 1 2-15,9 2-1 0,-9 5 1 16,0 25-3-16,0-36 5 15,0 36 5-15,0 0-3 16,0 0 7-16,0 0-3 16,-9 33-2-16,9-8 1 15,7 5 0-15,2 0-5 0,5 0-2 16,0-2-3-16,5-3 0 15,-19-25-5-15,44 31-42 16,-21-15-25-16,-23-16-24 16,51 0-7-16,-51 0-9 15,49-10-4-15,-49 10-5 16</inkml:trace>
          <inkml:trace contextRef="#ctx0" brushRef="#br0" timeOffset="2256.4045">2544 92 124 0,'0'0'93'16,"21"-38"-10"-16,4 21-5 16,13 1-9-16,-1 5-4 15,7 11-7-15,3 0-4 16,-1 0-7-16,-2 22-11 15,0 0-17-15,-9 6-6 16,-7 4-5-16,-2 4-1 16,-10 4-1-16,-7-6-1 0,-9 4-4 15,0 0 2-15,-18-1 2 16,-1-2-9-16,-4-2 7 15,-7-5-5-15,0 1 1 16,-1-7-3-16,-4-9 1 16,10-13-5-16,-1 0-3 15,26 0-17-15,-39-13-25 16,39 13-21-16,-21-24-16 15,21 24-13-15,0-31-3 16,0 31-2-16,0 0-4 16,9-30 42-16</inkml:trace>
          <inkml:trace contextRef="#ctx0" brushRef="#br0" timeOffset="1882.0039">2660 157 247 0,'0'0'111'15,"0"0"-13"-15,0 0-16 0,0 0-11 16,-18 33-13-16,18-4-9 16,7 6-16-1,2 11-29-15,5 12-3 16,-5 4 3-16,12 10 0 0,-2-1-4 15,-8-2 1-15,3-2 0 16,-7-3-3-16,5-6 1 16,-12-9 1-16,12-11-4 15,-12-8-2-15,0-30-2 16,0 40-29-16,0-40-16 15,0 0-15-15,0 0-13 16,0 0-18-16,11-44-11 0,-11 13-3 16,0 4-4-1,-9-23 52-15</inkml:trace>
          <inkml:trace contextRef="#ctx0" brushRef="#br0" timeOffset="3114.406">3539 54 268 0,'0'0'104'16,"0"0"-5"-16,0 0-9 15,-25-20-10-15,1 20-22 16,24 0-31-16,-51 10-21 0,26-10-1 16,-10 10-1-1,9-10 1-15,-2 11-2 16,0-11-3-16,28 0 1 15,-30 17-2-15,30-17 0 0,0 0-1 16,0 0 2-16,0 30-2 16,0-30 5-16,21 35-4 15,0-8 3-15,2 1-2 16,5 2 0-16,2 5 2 15,3-2-2-15,0 4 2 16,-3-5-5-16,-2 4 5 16,-5-4-4-16,-16 1 6 15,-7 0-1-15,0-6-3 16,-12-1 3-16,12-26-3 15,-35 40 1-15,35-40-4 16,-44 14-1-16,44-14-2 16,-32-8 1-16,32 8-2 0,-19-34 1 15,19 34-2-15,0-43-1 16,0 43 7-16,21-47 0 15,-21 47 2-15,44-38 0 16,-14 25 3-16,10-4-1 16,0 6 3-16,4-6 0 15,7 7-3-15,-5-4 0 16,6-1-2-16,-8-3 5 15,2 0-5-15,-4-2-1 16,-2-2 0-16,-3 2 0 16,-7-1 0-16,-2-1 2 15,-28 22-1-15,35-38-5 16,-35 38 8-16,11-39-4 0,-11 39 0 15,-13-40 2-15,13 40 0 16,-31-30-1-16,31 30 5 16,-42-18-2-1,42 18 0-15,-46 0 1 0,20 17-1 16,3 7 5-16,0 4-6 15,2 10-1-15,5 3-1 16,6 6 0-16,10 3-3 16,0-1 4-16,10 0 0 15,6-2-6-15,5-8 8 16,9-10-28-16,7-10-57 15,-2-19-36-15,21 0-14 0,-14-22-6 16,18-3 0-16,-16-24 18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36.50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9E02530-3CA6-4B3B-90F0-5DC414A04167}" emma:medium="tactile" emma:mode="ink">
          <msink:context xmlns:msink="http://schemas.microsoft.com/ink/2010/main" type="inkDrawing" rotatedBoundingBox="29366,9612 32868,6728 33127,7041 29624,9926" semanticType="underline" shapeName="Other">
            <msink:sourceLink direction="with" ref="{096E9658-3DFC-4F8C-AFCA-C508FFD77F72}"/>
            <msink:destinationLink direction="with" ref="{8A7E566A-D669-4646-9CEB-2ED94067797C}"/>
          </msink:context>
        </emma:interpretation>
      </emma:emma>
    </inkml:annotationXML>
    <inkml:trace contextRef="#ctx0" brushRef="#br0">0 2568 106 0,'0'0'56'16,"0"0"1"-16,0 0 12 15,26 13 12-15,-26-13-6 16,30 0-11-16,-30 0-7 0,35 0-3 16,-35 0-7-16,49 0-11 15,-21-7-17 1,2 7-16-16,7-11-3 15,-4 11 2-15,4-14-3 0,5 7 1 16,0-5-2-16,-5 1 1 16,5-3 1-16,0 0-3 15,-5-9 1-15,5 2-2 16,-7-6 2-16,7 0 1 15,-5-4-1-15,5-1-1 16,-3-4 2-16,-2 4-2 16,5-5 2-16,2-1-2 15,1 4 1-15,-1-6-4 16,5 0 10-16,9-4-10 15,-7 5 6-15,9-10 3 16,-6 6-3-16,6-1 2 16,-6 0-1-16,2 3 5 0,-5-3-12 15,-5 5 10-15,-2-1-6 16,3-1-1-16,-1-1 0 15,-4-1 0-15,-9-7 0 16,11-2-2-16,-4-6 3 16,6-4 0-16,-2-1 1 15,0-5-2-15,-6-1 2 16,4 6-1-16,6 0 1 15,4 3-1-15,-8 7 0 16,-7 4 0-16,2 3-2 16,6 4 2-16,-1 2 0 15,-44 40 7-15,0 0 2 16,132-118 3-16,-132 118-2 0,0 0 2 15,142-121-3-15,-142 121 2 16,0 0-1-16,168-120-7 16,-168 120-2-1,116-77-2-15,-116 77 3 0,133-80-18 16,-133 80-4-16,146-56 2 15,-146 56-2-15,167-50 1 16,-167 50-2-16,156-35 2 16,-156 35-2-16,133-15 17 15,-133 15 5-15,0 0-1 16,114-13 2-16,-114 13 0 15,0 0 1-15,0 0-1 16,0 0-31-16,0 0-53 0,0 0-25 16,0 0-21-1,-123 83 3-15,123-83 127 16,0 0 0-16,-128 65-54 15,128-65 54-15,0 0 0 0,-126 58 0 16,126-58 0-16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40.67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BF9C0D2-9BB1-46C9-9B1E-6861823F7097}" emma:medium="tactile" emma:mode="ink">
          <msink:context xmlns:msink="http://schemas.microsoft.com/ink/2010/main" type="inkDrawing" rotatedBoundingBox="29531,9980 32885,12495 32486,13026 29132,10512" semanticType="callout" shapeName="Other">
            <msink:sourceLink direction="with" ref="{004B8BB5-1CF1-4B36-8292-E4FF19E3A466}"/>
            <msink:sourceLink direction="with" ref="{65630115-ADA3-4641-9FDE-A870CDF6CC4E}"/>
          </msink:context>
        </emma:interpretation>
      </emma:emma>
    </inkml:annotationXML>
    <inkml:trace contextRef="#ctx0" brushRef="#br0">6 25 249 0,'0'0'113'0,"-9"-28"-3"15,9 28-10-15,0 0-7 16,0 0-19-16,0 0-14 16,0 0-24-16,0 0-24 15,0 0-17-15,0 0-1 16,0 0 0-16,32 0 0 0,-32 0 6 15,33 22-1-15,-3-5 0 16,10-1-2-16,4 6 3 16,7 0-3-1,5 9 0-15,0 6-5 0,-3 2 2 16,-4 2-7-16,2 6 8 15,-7-1-3-15,10 3 1 16,-12 6 0-16,0-6 1 16,-1 3 3-16,4 3-1 15,1-3 1-15,5 6-4 16,-2 5 4-16,-9 5-4 15,2 1 5-15,2 0-2 16,0 7 1-16,5-2 8 0,11 1 1 16,-11-1 2-1,9-6-3-15,7-6 1 16,14-1-3-16,-4-4 1 15,20-2 0-15,-4-4-8 0,-12 1-1 16,26-2-2-16,-1-1 0 16,3-5 1-16,-4 3-1 15,-103-47 10-15,225 76-1 16,-225-76 0-16,221 69 2 15,-221-69 0-15,214 61 0 16,-214-61 2-16,181 51-2 16,-181-51-8-16,149 44 0 15,-149-44 0-15,121 30-1 16,-121-30 2-16,0 0-1 15,147 28 3-15,-147-28-2 16,0 0 0-16,0 0-1 0,109 0-58 16,-109 0-43-16,0 0-27 15,0 0-6-15,0 0-4 16,0 0 5-16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42.95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0C645D5-3A6F-4AF5-9D13-22DF2F52032E}" emma:medium="tactile" emma:mode="ink">
          <msink:context xmlns:msink="http://schemas.microsoft.com/ink/2010/main" type="writingRegion" rotatedBoundingBox="32087,14592 31780,3534 33228,3493 33535,14552"/>
        </emma:interpretation>
      </emma:emma>
    </inkml:annotationXML>
    <inkml:traceGroup>
      <inkml:annotationXML>
        <emma:emma xmlns:emma="http://www.w3.org/2003/04/emma" version="1.0">
          <emma:interpretation id="{2E9A5ADC-B84D-4356-B242-DA212A818DFF}" emma:medium="tactile" emma:mode="ink">
            <msink:context xmlns:msink="http://schemas.microsoft.com/ink/2010/main" type="paragraph" rotatedBoundingBox="32087,14592 31780,3534 33228,3493 33535,14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D82348-3147-4331-B54C-9BE78962E630}" emma:medium="tactile" emma:mode="ink">
              <msink:context xmlns:msink="http://schemas.microsoft.com/ink/2010/main" type="line" rotatedBoundingBox="32087,14592 31780,3534 33228,3493 33535,14552"/>
            </emma:interpretation>
          </emma:emma>
        </inkml:annotationXML>
        <inkml:traceGroup>
          <inkml:annotationXML>
            <emma:emma xmlns:emma="http://www.w3.org/2003/04/emma" version="1.0">
              <emma:interpretation id="{65630115-ADA3-4641-9FDE-A870CDF6CC4E}" emma:medium="tactile" emma:mode="ink">
                <msink:context xmlns:msink="http://schemas.microsoft.com/ink/2010/main" type="inkWord" rotatedBoundingBox="32020,12154 31997,11320 33329,11283 33352,12117">
                  <msink:destinationLink direction="with" ref="{DBF9C0D2-9BB1-46C9-9B1E-6861823F7097}"/>
                  <msink:destinationLink direction="with" ref="{F7FDF7CD-0FC3-4192-BBDB-7001C26EC2B0}"/>
                  <msink:destinationLink direction="with" ref="{8A7E566A-D669-4646-9CEB-2ED94067797C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..... •</emma:literal>
                </emma:interpretation>
                <emma:interpretation id="interp2" emma:lang="en-US" emma:confidence="0">
                  <emma:literal>.... •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in •</emma:literal>
                </emma:interpretation>
              </emma:one-of>
            </emma:emma>
          </inkml:annotationXML>
          <inkml:trace contextRef="#ctx0" brushRef="#br0">-870-2217 317 0,'0'0'109'0,"0"0"-7"15,0 0-11-15,0 0-13 16,0 0-22-16,0 0-32 16,-49-112-22-16,49 112-4 15,0 0 6-15,124-84-6 16,-124 84 2-16,0 0-3 15,165-109 2-15,-165 109-3 0,128-73 3 16,-128 73-1 0,0 0-1-16,158-94 0 15,-158 94 0-15,0 0 0 16,132-73 1-16,-132 73 0 0,0 0-1 15,114-58 0-15,-114 58 0 16,0 0 1-16,0 0-1 16,126-51-1-16,-126 51 1 15,0 0-52-15,0 0-44 16,0 0-28-16,0 0-14 15,0 0-15-15,0 0 3 16</inkml:trace>
          <inkml:trace contextRef="#ctx0" brushRef="#br0" timeOffset="3442.8084">270-3002 229 0,'0'0'97'0,"0"0"-4"16,0 0-4-16,0 0-10 16,0 0-14-16,0 0-17 15,0 0-25-15,0 0-18 16,0 0 1-16,0 0-5 0,0 0-2 15,0 0-2-15,0 0 0 16,0 0-3 0,0 0-1-16,0 0 0 15,0 0-1-15,0 0 5 0,0 0 1 16,116 94 2-16,-116-94 0 15,0 0 1-15,0 0 1 16,0 0 0-16,0 0-1 16,9-119 0-16,-9 119 1 15,0 0 1-15,0 0 3 16,0 0-2-16,0 0 0 15,-132-56 0-15,132 56-1 16,0 0 1-16,0 0-1 16,0 0-1-16,-114 96-2 15,114-96 0-15,0 0-1 16,0 0-2-16,0 0 1 0,19 112-2 15,-19-112-1-15,0 0 0 16,0 0-2-16,0 0 3 16,0 0 1-16,0 0 2 15,123-12 0-15,-123 12 2 16,0 0 2-16,0 0-2 15,0 0 0-15,72-115 0 16,-72 115 0-16,0 0 0 16,0 0 4-16,0 0 0 0,0 0-3 15,0 0 2 1,0 0-1-16,-128-53 1 15,128 53 0-15,0 0-1 16,0 0-3-16,0 0-1 0,0 0 0 16,-91 120 1-16,91-120-3 15,0 0-1-15,0 0 0 16,0 0 0-16,0 0 2 15,0 0 0-15,0 0 1 16,0 0 0-16,0 0 3 16,0 0 1-16,0 0-1 15,0 0 1-15,61-118-9 16,-61 118-88-16,0 0-37 15,0 0-7-15,0 0-6 16,0 0-3-16</inkml:trace>
          <inkml:trace contextRef="#ctx0" brushRef="#br0" timeOffset="1123.202">0 170 351 0,'0'0'94'0,"0"0"-4"16,0 0-21-16,0 0-21 15,0 0-36-15,0 0-11 0,0 0-1 16,0 0 1-16,0 0-2 15,0 0 2-15,0 0 0 16,0 0-1-16,0 0 0 16,114-68 2-16,-114 68-1 15,0 0 0-15,0 0 2 16,0 0 0-16,0 0-2 15,112-89 4-15,-112 89-2 16,0 0-1-16,0 0-2 16,0 0-1-16,0 0-1 15,0 0 1-15,0 0-1 16,0 0-1-16,0 0 2 15,0 0 0-15,0 0 3 0,0 0-1 16,0 0-1-16,-112 67 1 16,112-67-1-16,0 0-1 15,0 0-1-15,0 0 2 16,0 0-1-16,0 0 3 15,0 0 1-15,0 0 0 16,0 0 2-16,0 0 1 16,0 0 1-16,0 0-2 15,0 0-1-15,0 0-2 16,0 0-2-16,0 0-3 15,0 0 0-15,0 0-1 16,0 0-1-16,0 0 2 16,0 0 0-16,0 0-1 0,0 0 1 15,0 0 3-15,0 0-1 16,0 0 2-16,0 0-3 15,-91 118-1 1,91-118 2-16,0 0 0 0,0 0 4 16,0 0-1-16,0 0 0 15,0 0 1-15,124-25 2 16,-124 25 1-16,0 0-1 15,0 0-1-15,0 0-5 16,30-112 3-16,-30 112-4 16,0 0 1-16,0 0-4 15,0 0-1-15,0 0 0 16,0 0 0-16,0 0-8 0,0 0-69 15,0 0-37-15,0 0-17 16,0 0 3 0,-109-61-2-16,109 61 76 15</inkml:trace>
          <inkml:trace contextRef="#ctx0" brushRef="#br0" timeOffset="6395.2137">191-8904 242 0,'0'0'97'0,"0"0"-2"16,0 0-10-16,0 0-13 16,0 0-21-16,0 0-10 15,0 0-21 1,0 0-20-16,0 0 3 0,0 0 2 15,0 0-2-15,0 0 2 16,0 0-2-16,0 0 0 16,0 0 1-16,0 0 0 15,0 0-3-15,18 109 0 16,-18-109-2-16,0 0-1 15,0 0-3-15,0 0 1 16,0 0 2-16,0 0-2 16,0 0 1-16,0 0-3 0,0 0 4 15,0 0 2 1,0 0 5-16,0 0 1 15,-18-122-6-15,18 122-1 16,0 0 1-16,0 0 0 0,0 0-1 16,-135 34 0-16,135-34-2 15,0 0 2-15,0 0 4 16,-51 115 2-16,51-115 0 15,0 0-1-15,0 0-2 16,0 0-1-16,0 0-3 16,0 0-3-16,139 101 0 15,-139-101 0-15,0 0 1 16,0 0 0-16,0 0 1 15,124-107 3-15,-124 107 0 16,0 0 0-16,0 0 0 16,20-130 2-16,-20 130 2 15,0 0-2-15,0 0-3 0,0 0 0 16,0 0 2-16,0 0-2 15,-134-23 0-15,134 23-1 16,0 0-2-16,0 0 6 16,-73 136 2-16,73-136 2 0,0 0-2 15,0 0-1 1,0 0-1-16,42 107-1 15,-42-107-1-15,0 0-4 16,0 0 0-16,0 0-1 0,112-96-1 16,-112 96 4-16,0 0 2 15,35-130-2-15,-35 130 5 16,0 0 1-16,0 0 0 15,-28-130-5-15,28 130 0 16,0 0-2-16,0 0 0 16,0 0-13-16,0 0-64 15,0 0-36-15,0 0-16 16,-44 160-5-16,44-160 1 15,0 117 50-15</inkml:trace>
          <inkml:trace contextRef="#ctx0" brushRef="#br0" timeOffset="7112.815">251-7321 190 0,'0'0'143'16,"0"0"-16"-16,-109 23-37 15,109-23-13-15,0 0-19 16,0 0-19-16,-72 134-36 16,72-134-2-16,0 0-3 15,0 0 0-15,44 127-2 16,-44-127 4-16,0 0 1 15,0 0 1-15,114 27 0 16,-114-27 3-16,0 0 3 0,0 0-1 16,119-107-1-16,-119 107-2 15,0 0-1 1,46-132-2-16,-46 132 0 15,0 0-4-15,-14-120-5 0,14 120-3 16,0 0 0-16,0 0 1 16,-114-68-2-16,114 68 0 15,0 0 0-15,0 0 4 16,0 0 5-16,0 0 3 15,-104 134 4-15,104-134-1 16,0 0 2-16,0 0 1 16,0 0 1-16,0 0 1 15,137 49-1-15,-137-49 0 16,0 0-1-16,0 0-1 15,76-110-1-15,-76 110 0 16,0 0-4-16,0 0-4 16,-9-121-4-16,9 121-4 0,0 0 0 15,0 0-1-15,0 0-2 16,0 0-84-16,0 0-32 15,0 0-7-15,-91 140 4 16,91-140-1-16</inkml:trace>
          <inkml:trace contextRef="#ctx0" brushRef="#br0" timeOffset="8064.8176">0-5636 278 0,'0'0'115'16,"0"0"-22"-16,116 0-12 15,-116 0-26-15,0 0-13 16,0 0-7-16,0 0-13 0,0 0-23 16,0 0-2-16,0 0 1 15,14 125-3-15,-14-125 7 16,0 0 1-1,0 0 1-15,0 0 2 0,0 0 0 16,0 0-3-16,0 0-1 16,126 75 1-16,-126-75-4 15,0 0 0-15,0 0-2 16,58-114 1-16,-58 114 1 15,0 0 2-15,0 0 1 16,0 0-3-16,-26-119-3 16,26 119 0-16,0 0-2 0,0 0 0 15,0 0-1-15,0 0-1 16,0 0 0-1,0 0 3-15,-83 120 7 16,83-120-1-16,0 0 4 0,0 0 1 16,0 0 5-16,0 0-4 15,53 113 3-15,-53-113-4 16,0 0-2-16,0 0 0 15,0 0-1-15,0 0-1 16,0 0-5-16,0 0 4 16,0-131-1-16,0 131 1 15,0 0-3-15,0 0-3 16,0 0-2-16,0 0 1 15,-130-57 0-15,130 57 0 16,0 0 1-16,0 0-1 16,0 0 6-16,-26 125 5 15,26-125 2-15,0 0 0 0,0 0 1 16,0 0-3-16,0 0-2 15,121 62 3-15,-121-62-5 16,0 0 1-16,0 0-3 16,58-122 0-16,-58 122 0 15,0 0 3-15,0 0 0 16,-39-128-3-16,39 128-3 15,0 0 1-15,0 0-2 16,0 0-1-16,-123-19-1 16,123 19-1-16,0 0 0 15,0 0 2-15,0 0 3 16,0 0-2-16,0 0-70 15,-75 131-43-15,75-131-11 0,0 0-24 16,0 0 0-16,0 0 90 16</inkml:trace>
          <inkml:trace contextRef="#ctx0" brushRef="#br0" timeOffset="12332.6256">191-9035 255 0,'0'0'122'15,"0"0"-7"-15,0 0-7 16,0 0-9-16,0 0-12 15,0 0-23-15,0 0-35 16,0 0-25-16,0 0-2 16,0 0 2-16,0 0-3 15,0 0 2-15,-123-60-1 0,123 60 1 16,0 0 1-16,-84-131 1 15,84 131-2 1,-61-132 1-16,61 132 1 16,-79-158 0-16,79 158 2 0,-74-173-4 15,74 173 3-15,-77-178-6 16,77 178 4-1,-63-158-3-15,63 158 0 16,-46-139-1-16,46 139-4 16,-47-124 4-16,47 124-4 15,0 0 3-15,-58-154-2 16,58 154 2-16,0 0 0 15,-125-126 2-15,125 126 0 16,0 0 0-16,-149-93 0 16,91 69-8-16,58 24 8 15,-98-38-10-15,56 18-15 16,42 20-55-16,0 0-55 0,-32-55-34 15,32 55 4-15,-17-41 1 16,17 41-12-16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42.23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7FDF7CD-0FC3-4192-BBDB-7001C26EC2B0}" emma:medium="tactile" emma:mode="ink">
          <msink:context xmlns:msink="http://schemas.microsoft.com/ink/2010/main" type="inkDrawing" rotatedBoundingBox="31993,12290 32885,14332 32683,14419 31792,12378" semanticType="callout" shapeName="Other">
            <msink:sourceLink direction="with" ref="{65630115-ADA3-4641-9FDE-A870CDF6CC4E}"/>
          </msink:context>
        </emma:interpretation>
      </emma:emma>
    </inkml:annotationXML>
    <inkml:trace contextRef="#ctx0" brushRef="#br0">0 0 151 0,'0'0'96'16,"16"30"-4"-16,-16-30 1 15,0 0-11-15,0 0-9 16,0 0-12-16,0 0-10 15,142 135-15-15,-142-135-23 16,0 0-5-16,103 137-9 16,-103-137 0-16,60 118-1 15,-60-118 2-15,47 131-3 16,-47-131 1-16,41 129-1 15,-41-129 3-15,28 115-4 16,-28-115 2-16,19 109-2 16,-19-109 2-16,26 111 0 0,-26-111 1 15,16 119 1-15,-16-119-3 16,30 121 3-16,-30-121-2 15,37 120 4-15,-37-120-3 16,49 112 0-16,-49-112-1 16,68 109 0-16,-68-109 0 15,0 0-2-15,120 157 1 16,-120-157-3-16,0 0 2 15,145 132-1-15,-145-132 0 16,0 0 0-16,116 82-1 16,-116-82-21-16,0 0-57 15,0 0-37-15,0 0-17 16,0 0 4-16,0 0-5 0,0 0 102 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48.31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A7E566A-D669-4646-9CEB-2ED94067797C}" emma:medium="tactile" emma:mode="ink">
          <msink:context xmlns:msink="http://schemas.microsoft.com/ink/2010/main" type="inkDrawing" rotatedBoundingBox="31126,7572 32546,5251 32966,5507 31546,7829" semanticType="callout" shapeName="Other">
            <msink:sourceLink direction="with" ref="{79E02530-3CA6-4B3B-90F0-5DC414A04167}"/>
            <msink:sourceLink direction="with" ref="{65630115-ADA3-4641-9FDE-A870CDF6CC4E}"/>
          </msink:context>
        </emma:interpretation>
      </emma:emma>
    </inkml:annotationXML>
    <inkml:trace contextRef="#ctx0" brushRef="#br0">12 2314 192 0,'-12'-38'143'16,"12"38"-34"-16,0-50-19 15,0 15-9-15,0-9-5 16,9-15-15-16,-9-1-18 0,14-15-43 16,-4-7 1-16,4-6-1 15,-3-9-2 1,6-9-1-16,1 3-2 15,3-4 1-15,12 2-2 0,4 2 1 16,-37 103 6-16,86-186 0 16,-86 186 0-16,125-157 0 15,-125 157 1-15,147-124-1 16,-147 124 1-16,153-113 0 15,-153 113-8-15,166-105 0 16,-166 105 1-16,144-99-1 16,-144 99 1-16,130-88 2 15,-130 88 0-15,109-75 2 16,-109 75-1-16,0 0 2 15,110-100 0-15,-110 100-1 16,0 0-2-16,0 0-54 16,0 0-47-16,90-115-20 0,-90 115-14 15,0 0-3-15,0 0 0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47.50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DCE2F09-CD4B-4FEC-9620-E75FFA48230A}" emma:medium="tactile" emma:mode="ink">
          <msink:context xmlns:msink="http://schemas.microsoft.com/ink/2010/main" type="inkDrawing" rotatedBoundingBox="30263,8888 33080,8879 33081,9223 30264,9233" semanticType="underline" shapeName="Other">
            <msink:sourceLink direction="with" ref="{096E9658-3DFC-4F8C-AFCA-C508FFD77F72}"/>
          </msink:context>
        </emma:interpretation>
      </emma:emma>
    </inkml:annotationXML>
    <inkml:trace contextRef="#ctx0" brushRef="#br0">0 269 204 0,'33'-17'116'0,"-33"17"-20"15,53-19-8-15,-16 6-19 16,12 2 4-16,16-3-7 0,-7 6-17 15,17-2-38-15,-3 10-8 16,19 0-2-16,-8 0 0 16,13 18 0-16,-6-6-5 15,13 9-2-15,8-3 1 16,13 8 0-16,-13-8 9 15,19 2 2-15,-18-3 0 16,16-7 1-16,-128-10-3 16,221 11 2-16,-221-11 0 15,170-11-1-15,-170 11-8 16,155-24-1-16,-155 24-2 15,152-41 2-15,-152 41 0 16,125-47-1-16,-125 47 3 0,114-52-2 16,-114 52 1-16,0 0-1 15,135-79 0 1,-135 79 0-16,0 0-1 15,0 0-7-15,123-94-87 0,-123 94-37 16,0 0-5-16,0 0-2 16,0 0-1-16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6:56.58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FFE0684-0AE6-4053-AF92-2BF157FF7BC1}" emma:medium="tactile" emma:mode="ink">
          <msink:context xmlns:msink="http://schemas.microsoft.com/ink/2010/main" type="writingRegion" rotatedBoundingBox="28259,1733 33181,1746 33176,3892 28254,3880"/>
        </emma:interpretation>
      </emma:emma>
    </inkml:annotationXML>
    <inkml:traceGroup>
      <inkml:annotationXML>
        <emma:emma xmlns:emma="http://www.w3.org/2003/04/emma" version="1.0">
          <emma:interpretation id="{E7E56151-6261-4340-B7FC-DB12D4AB7D00}" emma:medium="tactile" emma:mode="ink">
            <msink:context xmlns:msink="http://schemas.microsoft.com/ink/2010/main" type="paragraph" rotatedBoundingBox="28976,1718 31352,1766 31335,2565 28959,25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9C0CA6-4574-47F2-AB15-EA1C1B54A9A3}" emma:medium="tactile" emma:mode="ink">
              <msink:context xmlns:msink="http://schemas.microsoft.com/ink/2010/main" type="line" rotatedBoundingBox="28976,1718 31352,1766 31335,2565 28959,2517"/>
            </emma:interpretation>
          </emma:emma>
        </inkml:annotationXML>
        <inkml:traceGroup>
          <inkml:annotationXML>
            <emma:emma xmlns:emma="http://www.w3.org/2003/04/emma" version="1.0">
              <emma:interpretation id="{D0A575B3-15FD-48C9-8098-07DFCE63AC49}" emma:medium="tactile" emma:mode="ink">
                <msink:context xmlns:msink="http://schemas.microsoft.com/ink/2010/main" type="inkWord" rotatedBoundingBox="28976,1718 31352,1766 31335,2565 28959,2517"/>
              </emma:interpretation>
              <emma:one-of disjunction-type="recognition" id="oneOf0">
                <emma:interpretation id="interp0" emma:lang="en-US" emma:confidence="1">
                  <emma:literal>axon</emma:literal>
                </emma:interpretation>
                <emma:interpretation id="interp1" emma:lang="en-US" emma:confidence="1">
                  <emma:literal>ax on</emma:literal>
                </emma:interpretation>
                <emma:interpretation id="interp2" emma:lang="en-US" emma:confidence="0">
                  <emma:literal>Ax on</emma:literal>
                </emma:interpretation>
                <emma:interpretation id="interp3" emma:lang="en-US" emma:confidence="0">
                  <emma:literal>axe on</emma:literal>
                </emma:interpretation>
                <emma:interpretation id="interp4" emma:lang="en-US" emma:confidence="0">
                  <emma:literal>aux on</emma:literal>
                </emma:interpretation>
              </emma:one-of>
            </emma:emma>
          </inkml:annotationXML>
          <inkml:trace contextRef="#ctx0" brushRef="#br0">329 52 275 0,'0'0'118'15,"0"-30"-7"1,0 30-7-16,-7-24-18 0,7 24-19 15,0 0-19-15,-44-9-21 16,44 9-19-16,-42 27-4 16,19 1 0-16,-7 2-2 15,0 13 1-15,-1 0-2 16,-6 11-5-16,14 0 4 15,-5 1-5-15,12-3 6 16,-1-1-5-16,17-4 1 16,0-5 1-16,0-8 2 0,21-5 2 15,-21-29-4 1,40 30 5-16,-40-30-5 15,46 0 4-15,-46 0-4 16,45-30 2-16,-24 5-3 0,4-3 1 16,-4-7 2-16,0 4-2 15,0-9 0-15,-3 1 3 16,-1 5-2-16,-3-3-1 15,2 7 1-15,-7 3 0 16,-9 27 0-16,12-38 1 16,-12 38-1-16,0 0-1 15,0 0 4-15,0 0-2 16,0 0-1-16,0 0 0 15,0 0 0-15,0 38 1 16,0-13 0-16,7 5-1 16,2 3 0-16,1 4 2 15,1 1 0-15,3 2 1 0,5-5-2 16,2-2-2-16,-3-7 2 15,-18-26-4-15,42 36-2 16,-42-36-34-16,42 10-37 16,-42-10-32-16,37-10-15 15,-37 10-7-15,30-27-11 16,-2 11 5-16</inkml:trace>
          <inkml:trace contextRef="#ctx0" brushRef="#br0" timeOffset="608.401">569 54 383 0,'0'0'119'16,"0"0"-12"-16,0 0-15 15,0 0-23-15,0 42-31 16,14-4-37-16,4 3-2 15,8 7 0-15,7 1-1 16,-1 2 0-16,5-2-3 16,-4-6 5-16,2-3-2 15,-3-8 1-15,-1-4-1 0,6-6 0 16,-7-4 2-16,0-1-3 15,0-6-1-15,-2-11-25 16,3 9-39-16,-6-9-36 16,-25 0-22-16,44-17-10 15,-44 17-8-15,45-41 5 16</inkml:trace>
          <inkml:trace contextRef="#ctx0" brushRef="#br0" timeOffset="327.6005">957-25 347 0,'16'-24'128'0,"-16"24"-24"16,0 0-15-16,0 48-22 0,-11-3-24 15,-5 5-32-15,-1 10-9 16,-1 3-3-16,-10 7 2 16,5-4-1-16,-3-6 3 15,0-8-2-15,5-7-1 16,-4-6 2-16,6-5-1 15,-2-5-1-15,21-29 0 16,-21 31 0-16,21-31-2 16,0 0-14-16,0 0-29 15,0 0-29-15,-28-13-26 16,22-15-17-16,6 4-9 15,-12-12-3-15,12 1-3 16</inkml:trace>
          <inkml:trace contextRef="#ctx0" brushRef="#br0" timeOffset="968.2017">1376 117 301 0,'-26'-39'143'0,"1"39"-23"16,-6 0-21-16,-3 16-24 16,-1 14-26-16,-3 5-37 15,6 11-13-15,11 9-3 16,5 8 0-16,16 3 0 15,0-3 0-15,16-5-2 16,12-13 3-16,2-5 0 16,7-10 4-16,0-17-2 15,1-13 0-15,-3-8 2 16,-3-14-2-16,-4-11 1 15,-9-14 0-15,-8-4 0 16,-11-11-2-16,0 6 3 0,-14-4-1 16,-4 5 0-16,-8 5 1 15,-2 15-3-15,5 5-39 16,23 30-45-16,-40-12-32 15,40 12-13-15,0 0-7 16,-16 33-5-16,16-33 33 16</inkml:trace>
          <inkml:trace contextRef="#ctx0" brushRef="#br0" timeOffset="1500.6027">1569 101 368 0,'0'0'121'16,"0"0"-21"-16,0 0-18 15,16 53-17 1,-16-17-26-16,0 12-32 16,0 6-11-16,9 4 1 0,-2 2 1 15,5-5 0-15,0 0 1 16,-3-14-2-16,3-2 1 15,-1-9-1-15,-11-30 4 16,14 35-1-16,-14-35 2 16,0 0 9-16,0 0-10 15,0 0 8-15,0 0-6 16,0 0 6-16,16-25-8 15,-16 1 7-15,0-13-7 0,7-5 0 16,-7-8 0 0,17-5-2-16,-3 0-1 15,7-5 0-15,4 3 1 16,10 2-2-16,5 9-1 0,-1 8-4 15,8 5 4-15,4 16-1 16,-5 17 1-16,-2 0-1 16,-6 25-2-16,-13 11 4 15,1 19-2-15,-3 7 3 16,-4 6-1-16,-5 9 1 15,4-2-3-15,1-6 5 16,4-5-2-16,-2-9-1 16,5-11-1-16,-5-9-59 15,-21-35-59-15,25 42-14 16,-25-42 0-16,0 0-5 15,-42 0 4-15</inkml:trace>
        </inkml:traceGroup>
      </inkml:traceGroup>
    </inkml:traceGroup>
    <inkml:traceGroup>
      <inkml:annotationXML>
        <emma:emma xmlns:emma="http://www.w3.org/2003/04/emma" version="1.0">
          <emma:interpretation id="{31200EF9-6921-424C-8003-3679D6C780D5}" emma:medium="tactile" emma:mode="ink">
            <msink:context xmlns:msink="http://schemas.microsoft.com/ink/2010/main" type="paragraph" rotatedBoundingBox="28256,2849 33178,2861 33176,3892 28254,3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9A2B3D-7D73-451C-BE64-E3645505810B}" emma:medium="tactile" emma:mode="ink">
              <msink:context xmlns:msink="http://schemas.microsoft.com/ink/2010/main" type="line" rotatedBoundingBox="28256,2849 33178,2861 33176,3892 28254,3880"/>
            </emma:interpretation>
          </emma:emma>
        </inkml:annotationXML>
        <inkml:traceGroup>
          <inkml:annotationXML>
            <emma:emma xmlns:emma="http://www.w3.org/2003/04/emma" version="1.0">
              <emma:interpretation id="{8488052F-FCDD-4F5F-8962-74D9F6E701BD}" emma:medium="tactile" emma:mode="ink">
                <msink:context xmlns:msink="http://schemas.microsoft.com/ink/2010/main" type="inkWord" rotatedBoundingBox="28256,2849 33178,2861 33176,3892 28254,3880"/>
              </emma:interpretation>
              <emma:one-of disjunction-type="recognition" id="oneOf1">
                <emma:interpretation id="interp5" emma:lang="en-US" emma:confidence="1">
                  <emma:literal>terminals</emma:literal>
                </emma:interpretation>
                <emma:interpretation id="interp6" emma:lang="en-US" emma:confidence="0">
                  <emma:literal>Terminals</emma:literal>
                </emma:interpretation>
                <emma:interpretation id="interp7" emma:lang="en-US" emma:confidence="0">
                  <emma:literal>terminates</emma:literal>
                </emma:interpretation>
                <emma:interpretation id="interp8" emma:lang="en-US" emma:confidence="0">
                  <emma:literal>formals</emma:literal>
                </emma:interpretation>
                <emma:interpretation id="interp9" emma:lang="en-US" emma:confidence="0">
                  <emma:literal>terminality</emma:literal>
                </emma:interpretation>
              </emma:one-of>
            </emma:emma>
          </inkml:annotationXML>
          <inkml:trace contextRef="#ctx0" brushRef="#br0" timeOffset="2976.0058">-710 1775 348 0,'0'0'145'15,"0"0"-2"1,0 0-39-16,0 0-41 16,25 10-34-16,8-10-32 15,6 0 2-15,13 0-1 0,-1-9 1 16,9 2-1-16,-2-2 1 15,-2-4-2-15,5 3 5 16,-12-7-4-16,4 0 4 16,-2 0-1-16,-7-7 0 15,-4 4 0-15,-3-1-1 16,-2 2 3-16,-35 19-1 15,49-35-2-15,-49 35 0 16,32-37-1-16,-32 37 1 16,17-29 1-16,-17 29 0 15,0-27-2-15,0 27 0 16,-26-23 2-16,26 23 0 15,-51 0-2-15,25 0 1 0,-9 16-4 16,3 6-1-16,-1 11 2 16,8 12-2-16,4 7 0 15,9 5 3-15,12 6 3 16,0 3-2-16,12-1 1 15,9-6 5-15,4-3-2 16,3-11 0-16,0-15 1 16,-7-5-5-16,5-15 2 15,-26-10-2-15,48 0 3 16,-48 0-23-16,40-54-39 15,-21 20-29-15,-1-4-11 16,-4-9-12-16,2 0-6 16,-6-8-2-16,-3 4 4 0,-7-4 31 15,9 11 85-15,-9 6 0 16,0 0 17-16,0 8 82 15,-9 5 19 1,9 25 1-16,0 0-2 0,-7-25-8 16,7 25-14-16,0 0-18 15,0 41-29-15,7-11-36 16,2 12-13-16,0 4-1 15,5 8 2-15,7 4-2 16,-9 2 1-16,9-2-1 16,-7-6 2-16,0-7-2 15,-7-14 2-15,2-2 0 0,-9-29 2 16,7 25 0-16,-7-25 2 15,0 0 1-15,0 0 0 16,9-34 0-16,-9 6-1 16,0-5 0-16,0-5-5 15,7-9 5-15,-7-4-5 16,0-1 0-16,14 0 1 0,0 9-3 15,0-1 1-15,12 10-4 16,-1 4-6-16,10 15-47 16,-5 0-32-16,5 1-24 15,7 14-10-15,-9-15-2 16,-3 15 1-16,-30 0 7 15</inkml:trace>
          <inkml:trace contextRef="#ctx0" brushRef="#br0" timeOffset="2095.4039">-487 1063 378 0,'0'0'150'0,"0"0"-3"15,0 0-64-15,-26 43-30 16,26 7-30-16,0 13-24 15,12 7-7-15,-5 13 7 16,7 2-5-16,0 2 3 16,2-4 3-16,-2-7-2 15,0-7 1-15,-2-9-2 16,-5-5 3-16,-7-13-4 15,9-5 4-15,-9-3-11 16,0-11-57-16,0-23-39 0,0 37-20 16,0-37-8-16,0 0-7 15,0 0 2-15</inkml:trace>
          <inkml:trace contextRef="#ctx0" brushRef="#br0" timeOffset="3740.4072">727 1512 356 0,'0'0'119'16,"-28"-23"-10"-16,28 23-14 0,0 0-24 15,-37 8-30-15,37-8-44 16,0 0 1-16,-23 42 1 16,23-14 1-1,0 4 0-15,0 6-1 0,0 7 0 16,21 6 0-16,-10 1 1 15,8 3 0-15,-3-3-1 16,5-2-1-16,-9-9 1 16,6-6 0-16,-11-5 2 15,-7-30 1-15,16 37 1 16,-16-37-3-16,0 0 8 15,0 0-2-15,0 0 0 16,10-37 0-16,-10 4 0 0,-10-7-2 16,10-7 0-16,-11-6 2 15,11-2-8 1,0-1 1-16,0 1-2 15,0 5 1-15,21 10-2 0,-7 6-1 16,-3 12-2-16,-11 22 1 16,35-29 0-16,-35 29 1 15,33 6 1-15,-33-6-1 16,35 44 1-16,-12-14-1 15,-4 5 3-15,1 2-1 16,4-1 1-16,-10 6-2 16,2-4 3-16,-9-1-1 0,-7-6 2 15,12-1 0 1,-12-30 0-16,0 45 1 15,0-45 0-15,0 30 0 16,0-30 1-16,0 0 2 0,0 0 2 16,0 0 1-16,0 0 1 15,11-36-2-15,-11 12 1 16,7-7-1-16,2-4-3 15,-2-8-3-15,5 2-2 16,7 3-4-16,2 3-1 16,-3 5 1-16,8 5-1 15,-3 12 1-15,3 13 0 16,-26 0 1-16,44 8 1 15,-44-8 0-15,35 38 1 16,-19-12 0-16,0 5 0 16,-2 0 1-16,-2-1-1 15,-1-2 1-15,-4 1 1 0,3-1 0 16,-10-28 0-16,7 44 0 15,-7-44-1-15,0 34-31 16,0-34-41-16,0 24-36 16,0-24-11-16,0 0-4 15,0 0-2-15,0 0 5 16</inkml:trace>
          <inkml:trace contextRef="#ctx0" brushRef="#br0" timeOffset="4021.2077">1464 1727 372 0,'0'0'107'15,"0"0"-10"-15,12-24-14 0,-12 24-23 16,0 0-31-16,0 0-27 16,0 36-2-16,0-36-2 15,0 49-1 1,0-22 2-16,11 7 7 0,3-5-7 15,-4 5 7-15,4-11-9 16,-14-23 8-16,23 42-7 16,-23-42 1-16,25 19-51 15,-25-19-46-15,26 0-23 16,-26 0-14-16,0 0 3 15,30-41-7-15,-30 41 62 16</inkml:trace>
          <inkml:trace contextRef="#ctx0" brushRef="#br0" timeOffset="4536.0086">1755 1658 295 0,'16'-42'129'16,"-16"42"-10"-16,0 0-27 0,0 0-23 16,26-16-19-16,-26 16-24 15,14 28-25-15,-14-28 0 16,32 49 0-16,-9-13-4 15,1 2 5-15,-1 0-2 16,0 3 1-16,1-5-1 16,-6-1 0-16,-4-2 1 15,-2-4 0-15,-12-29 0 16,9 40-1-16,-9-40 0 15,0 24-2-15,0-24-1 16,0 0 1-16,0 0 4 16,0 0-2-16,0-24 0 15,0 24 3-15,0-50-3 0,0 16 1 16,0 0 2-16,14-7-3 15,-2-3-2-15,9-3 1 16,2 2-1-16,7 0-4 16,0 4 3-16,14 5-2 15,1 6-2-15,-1 9 0 16,-2 9 3-16,-7 12 0 15,-3 8 2-15,3 12 1 16,-16 4 2-16,4 6 1 16,-16 3 1-16,7 6 0 15,-14-3-2-15,23 2-1 16,-16-8-1-16,5-4 1 15,-1 0-3-15,-11-26 3 0,23 38-6 16,-23-38-38-16,28 18-40 16,-2-18-21-16,2 0-19 15,2 0-8 1,0-15-9-16,5 15 27 0</inkml:trace>
          <inkml:trace contextRef="#ctx0" brushRef="#br0" timeOffset="5050.8095">3143 1642 289 0,'0'0'141'16,"0"0"-18"-16,14-115-18 0,-14 115-29 16,0 0-21-16,0 0-20 15,-128 37-45 1,91-10 1-16,9 9-1 15,-7 0 1-15,12 4-4 16,-10-1 0-16,22-5 0 0,1 0 2 16,10-9 10-16,0-25-2 15,0 0 8-15,0 0 0 16,0 0 0-16,0 0 1 15,126 17 2-15,-126-17 0 16,0 0 0-16,0 0 1 16,140-119-4-16,-140 119-4 15,0 0 0-15,76-114-1 16,-76 114-1-16,0 0-4 15,0 0 1-15,0 0 4 16,0 0-3-16,0 0 3 16,0 0-2-16,0 0-1 0,0 0 3 15,0 0 1-15,0 0-1 16,0 0-3-16,0 0-1 15,117 125 3-15,-117-125 1 16,0 0-1-16,0 0-1 16,0 0 0-16,0 0 0 15,0 0-11-15,88 116-24 16,-88-116-29-16,0 0-21 15,0 0-15-15,0 0-8 16,0 0-7-16,0 0-4 16,109 0 13-16</inkml:trace>
          <inkml:trace contextRef="#ctx0" brushRef="#br0" timeOffset="5347.21">3664 1166 387 0,'0'0'121'0,"0"0"-14"15,0 0-23-15,0 0-33 16,0 0-30-16,0 0-26 16,14 148 6-16,-14-148-10 15,14 168 7-15,-14-168-3 16,21 177 2-16,-21-177 3 15,23 157-2-15,-23-157 1 16,16 123 0-16,-16-123-1 0,0 0 2 16,0 0-2-1,0 0-12-15,0 0-40 16,0 0-36-16,0 0-24 15,0 0-13-15,0 0-9 0,0 0-4 16,75-115 75-16</inkml:trace>
          <inkml:trace contextRef="#ctx0" brushRef="#br0" timeOffset="5790.0111">4213 1374 334 0,'0'0'119'0,"0"0"-10"16,0 0-22-16,0 0-31 16,0 0-29-1,0 0-20-15,0 0 2 16,-109 23-3-16,109-23 0 15,0 0-3-15,-126 49 0 16,126-49-2-16,0 0-5 0,0 0 2 16,0 0-5-16,0 0 1 15,-86 118 1-15,86-118 0 16,0 0-2-16,74 109 3 15,-74-109 4-15,0 0-4 16,126 126 5-16,-126-126-4 16,0 0 0-16,0 0-1 15,119 123 2-15,-119-123-2 16,0 0 2-16,0 0 0 15,0 0 2-15,0 0 1 16,0 0 1-16,-77 113 2 16,77-113 0-16,0 0-72 15,-123-28-47-15,123 28-18 0,-119-72-2 16,119 72 1-16,-123-95 4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5:06.78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5D5EFCB-684C-4B20-828A-8D2046960818}" emma:medium="tactile" emma:mode="ink">
          <msink:context xmlns:msink="http://schemas.microsoft.com/ink/2010/main" type="writingRegion" rotatedBoundingBox="12911,4746 16871,4095 17049,5177 13089,5828"/>
        </emma:interpretation>
      </emma:emma>
    </inkml:annotationXML>
    <inkml:traceGroup>
      <inkml:annotationXML>
        <emma:emma xmlns:emma="http://www.w3.org/2003/04/emma" version="1.0">
          <emma:interpretation id="{99F72822-39D8-4A12-9C41-A30CDF05F933}" emma:medium="tactile" emma:mode="ink">
            <msink:context xmlns:msink="http://schemas.microsoft.com/ink/2010/main" type="paragraph" rotatedBoundingBox="12911,4746 16871,4095 17049,5177 13089,5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0AF7D4-7BE2-475C-BC8B-39DDB5F3148F}" emma:medium="tactile" emma:mode="ink">
              <msink:context xmlns:msink="http://schemas.microsoft.com/ink/2010/main" type="line" rotatedBoundingBox="12911,4746 16871,4095 17049,5177 13089,5828"/>
            </emma:interpretation>
          </emma:emma>
        </inkml:annotationXML>
        <inkml:traceGroup>
          <inkml:annotationXML>
            <emma:emma xmlns:emma="http://www.w3.org/2003/04/emma" version="1.0">
              <emma:interpretation id="{473A7866-6106-4E0D-9627-3D2142B03792}" emma:medium="tactile" emma:mode="ink">
                <msink:context xmlns:msink="http://schemas.microsoft.com/ink/2010/main" type="inkWord" rotatedBoundingBox="12911,4746 16871,4095 17049,5177 13089,5828"/>
              </emma:interpretation>
              <emma:one-of disjunction-type="recognition" id="oneOf0">
                <emma:interpretation id="interp0" emma:lang="en-US" emma:confidence="1">
                  <emma:literal>branches</emma:literal>
                </emma:interpretation>
                <emma:interpretation id="interp1" emma:lang="en-US" emma:confidence="0">
                  <emma:literal>bran ones</emma:literal>
                </emma:interpretation>
                <emma:interpretation id="interp2" emma:lang="en-US" emma:confidence="0">
                  <emma:literal>bran Ones</emma:literal>
                </emma:interpretation>
                <emma:interpretation id="interp3" emma:lang="en-US" emma:confidence="0">
                  <emma:literal>bran dies</emma:literal>
                </emma:interpretation>
                <emma:interpretation id="interp4" emma:lang="en-US" emma:confidence="0">
                  <emma:literal>bran hers</emma:literal>
                </emma:interpretation>
              </emma:one-of>
            </emma:emma>
          </inkml:annotationXML>
          <inkml:trace contextRef="#ctx0" brushRef="#br0">11427-3947 262 0,'0'0'139'0,"0"0"-34"15,-27 33-18-15,27-3-6 16,0 13-17-16,0 9-24 15,0 11-30-15,0 14-9 16,13 8 1-16,-3 6-2 16,4 1 1-16,0 1-3 15,2-6 5-15,-2-14-5 16,0-8 2-16,0-12-3 15,-3-18 2-15,-4-8 2 0,-7-27 0 16,14 25-3-16,-14-25-1 16,0 0 4-16,0 0-3 15,10-35 2 1,-10 10-3-16,0-5-2 0,-10-5 2 15,10-5 2-15,0-4-1 16,0-2 3-16,0-4-1 16,0 7-2-16,12 0 2 15,2 4 1-15,2 4-2 16,3 4 1-16,4 7 0 15,3 7-1-15,-1 7 4 16,3 10 0-16,0 14-2 16,-5 6 2-16,1 11-1 0,-8 10 4 15,-2 9-3 1,-14 1-1-16,7 4-2 15,-7 0 1-15,-16 0 0 16,2-5 0-16,-3-5 2 0,-1-8-6 16,-6-7 2-16,-1-12-1 15,-3-10 2-15,0-8-2 16,-2-15 1-16,0-5 0 15,-1-7-1-15,3-1 0 16,5-5-11-16,9 3-48 16,14 30-34-16,-23-48-17 15,23 48-7-15,9-32-8 16,-9 32-11-16,37-30 21 15</inkml:trace>
          <inkml:trace contextRef="#ctx0" brushRef="#br0" timeOffset="1442.2029">11893-3514 235 0,'0'0'115'15,"0"0"-14"-15,25 33-15 16,-18-3-10-16,2 8-18 15,3 10-6-15,7 3-4 16,-5 3-18-16,2 6-24 16,0-5-6-16,0-3 0 15,-6-11 0-15,4-5 0 16,-7-7-4-16,-7-29 4 0,9 29-3 15,-9-29 3-15,0 0-3 16,0 0-1-16,0 0 0 16,0-42 3-16,0 12-2 15,0-8-2 1,0-5 3-16,0-4 0 0,0-3 3 15,0-2-1-15,9 3-1 16,3 5 0-16,4-1 1 16,3 6-2-16,9 3 4 15,0-1-5-15,6 8 3 16,6 2-1-16,4-1 1 15,-2 3 0-15,0 8 2 16,-3 4 0-16,-4 13 0 0,-4 0 2 16,-31 0-1-16,37 8 0 15,-37-8 2-15,0 28-3 16,0-28 2-16,-10 34 0 15,10-34-4-15,-23 31 3 16,23-31-2-16,-35 42 3 16,17-17-6-16,1 0 3 15,1 5-3-15,2-3 0 16,3 3 1-16,4 3 1 15,7-3 2-15,-10 1-5 16,10-2 4-16,12-1-1 16,-5-4 0-16,-7-24-1 15,25 38 0-15,-25-38-2 0,31 24-1 16,-31-24 1-16,28 10 2 15,-28-10-2-15,0 0 2 16,30-18-1 0,-30 18 2-16,16-40-2 0,-16 12 2 15,12-9 0-15,-12 6-1 16,7 1 2-16,-7 2 0 15,0 4 1-15,0 24 0 16,0-29 1-16,0 29-1 16,0 0 0-16,0 0 0 15,0 0 1-15,23 39-3 16,-23-39 4-16,26 45-4 15,-5-21 1-15,-1 4 2 0,6-5-1 16,-3 4-2 0,3-6-3-16,-26-21 2 15,42 30-2-15,-42-30-1 16,30 13 2-16,-30-13-3 0,23-8 0 15,-23 8 4-15,0 0-1 16,28-38 0-16,-28 38-1 16,19-35 2-16,-19 35-1 15,18-47 1-15,-11 19 1 16,-7 1 1-16,12-6 0 15,-12-1 1-15,0 0-1 16,0 1 1-16,0 0-1 16,0 2 2-16,0 7-2 15,0 24-2-15,0-32 3 16,0 32 0-16,0 0 1 15,0 0 3-15,0 0-2 16,0 30-3-16,7-7 4 0,-7 11-3 16,12 4-2-16,-3 6 0 15,-9 0-1-15,14 3-1 16,-14-4 1-16,0-6 0 15,7-3 0-15,-7-9 0 16,0-25 1-16,0 35-1 16,0-35-1-16,0 0-2 15,0 0 0-15,0 0 1 16,0 0 1-16,0-43 0 15,0 14 0-15,0-7 2 16,0-6-1-16,9-2 1 16,-9-3-1-16,16 4 3 15,-2 1-5-15,5 7 5 0,2 10-2 16,4 3 0-16,3 9 3 15,0 13 2-15,5 0-2 16,-3 0-1 0,0 19 2-16,0 0-4 0,1 4 2 15,-8 7 0 1,5 3 1-16,-10-1-3 15,3-2 4-15,-7-3-3 16,-2-2-2-16,-12-25 1 16,23 35 2-16,-23-35-3 15,0 0-3-15,26 12-6 16,-26-12-35-16,18-27-26 15,-18 27-20-15,19-54-9 16,0 24-9-16,-5-7-3 16,11 7-4-16,-6-6 12 15</inkml:trace>
          <inkml:trace contextRef="#ctx0" brushRef="#br0" timeOffset="2583.0051">13632-3676 384 0,'0'0'113'0,"0"0"-5"0,-23-11-12 16,23 11-24-16,0 0-35 15,-30 38-36-15,30-38-1 16,-14 50-1-16,14-20 0 16,0 3 1-16,0 2-1 15,0 0-3-15,14 5 4 16,2-5-2-16,0-5 1 15,5-3 1-15,-21-27-2 16,40 38-1-16,-40-38 1 0,39 11-1 16,-39-11-4-1,40-13-18-15,-40 13-24 16,30-36-16-16,-21 6-13 15,3 0-6-15,-1-2-2 0,-1-8 0 16,-1-4 0-16,-9-2 22 16,12 2 23-16,-12-10 16 15,7 6 18-15,-7-9 12 16,0 1 11-16,0-3 8 15,0-1 15-15,0 3 12 16,0 2 11-16,-7 10 20 16,7 2 4-16,-10 10-3 15,10 33-8-15,-7-32-5 16,7 32-16-16,0 0-11 15,0 47-13-15,0-8-19 16,0 12-10-16,7 9-2 16,5 11 0-16,4 2-3 0,1 8 5 15,3 0-3-15,1 2 0 16,3-9 1-16,-3-6 1 15,-3-8-2-15,-2-10 3 16,-2-12-2-16,-2-8 0 16,-12-30 0-16,14 28-1 15,-14-28-1-15,0 0 0 16,0 0 0-16,7-33-2 15,-7 7 2-15,0-8 1 16,0-7-1-16,-7-9 1 16,7-2 3-16,0-3-1 15,0-2 0-15,7 4 1 16,5 6 0-16,4-1-1 0,0 10 5 15,5 12-2-15,-21 26-1 16,47-29 1-16,-47 29 1 16,41 17 0-1,-22 9 0-15,2 11-2 0,-2 2-1 16,-5 12 1-16,4 0-3 15,-4-1 2-15,5-1-3 16,2-8 0-16,-3-8 1 16,3-6 0-16,-21-27-4 15,47 28 3-15,-22-28-1 16,3 0-2-16,2-19 3 15,1 0-1-15,-3-8-1 0,2-3 0 16,0-4 3 0,-4-4 0-16,-1-3 2 15,1 3 1-15,-8-3-2 0,-1-2 3 16,-3 4-3-16,-3-1 0 15,-4 2 1-15,-7 6-3 16,9 2 2-16,-9 6-1 16,0 24 6-16,-11-29-2 15,11 29 1-15,-28 0-1 16,28 0 0-16,-37 36 0 15,16-6-1-15,5 0-2 16,2 12-1-16,4-2-2 16,10 3 3-16,0 7 1 0,0-3 0 15,14-4 1-15,-2-1-1 16,9-6 0-16,-3-8-1 15,-18-28 0-15,47 30-2 16,-22-30 0-16,6-6-2 16,-1-14-19-16,7-5-41 15,0-7-24-15,1-9-15 16,8-1-11-16,-9-6-2 15,5 3-8-15,-5-3-5 16</inkml:trace>
          <inkml:trace contextRef="#ctx0" brushRef="#br0" timeOffset="2973.0057">15376-4077 446 0,'0'0'115'0,"-30"0"-8"15,30 0-19-15,-47 0-34 0,20 10-50 16,-4-10-1-16,-6 10 2 15,5-2-3-15,-3-8 1 16,4 12-2-16,6-12 0 16,25 0-1-16,-37 13-2 15,37-13-2-15,0 0 0 16,-10 23 2-16,10-23-1 15,28 41 1-15,-9-15 2 16,4 9-1-16,5-1 1 0,-5 6 1 16,5-4-2-1,-7 4-1-15,-5-8 1 16,-4-2 0-16,-12-2-2 15,0-28 3-15,-12 36 1 0,12-36-2 16,-37 17-53-16,12-17-52 16,-6 0-22-16,-6-13-7 15,0 5-1-15,-5-6-1 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7:05.94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3718786-C6C2-44AA-8D9D-331D210FC41D}" emma:medium="tactile" emma:mode="ink">
          <msink:context xmlns:msink="http://schemas.microsoft.com/ink/2010/main" type="writingRegion" rotatedBoundingBox="27715,6612 32380,6612 32380,8585 27715,8585"/>
        </emma:interpretation>
      </emma:emma>
    </inkml:annotationXML>
    <inkml:traceGroup>
      <inkml:annotationXML>
        <emma:emma xmlns:emma="http://www.w3.org/2003/04/emma" version="1.0">
          <emma:interpretation id="{DD36E355-59CD-4D71-A1E6-6FDFA12560DB}" emma:medium="tactile" emma:mode="ink">
            <msink:context xmlns:msink="http://schemas.microsoft.com/ink/2010/main" type="paragraph" rotatedBoundingBox="28311,6612 32380,6612 32380,8020 28311,8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B07B44-20D0-4B86-A546-809A65D10A2F}" emma:medium="tactile" emma:mode="ink">
              <msink:context xmlns:msink="http://schemas.microsoft.com/ink/2010/main" type="line" rotatedBoundingBox="28311,6612 32380,6612 32380,8020 28311,8020"/>
            </emma:interpretation>
          </emma:emma>
        </inkml:annotationXML>
        <inkml:traceGroup>
          <inkml:annotationXML>
            <emma:emma xmlns:emma="http://www.w3.org/2003/04/emma" version="1.0">
              <emma:interpretation id="{B0F358E5-81FF-4687-A433-CF45A5EE2B92}" emma:medium="tactile" emma:mode="ink">
                <msink:context xmlns:msink="http://schemas.microsoft.com/ink/2010/main" type="inkWord" rotatedBoundingBox="28311,6612 32380,6612 32380,8020 28311,8020"/>
              </emma:interpretation>
              <emma:one-of disjunction-type="recognition" id="oneOf0">
                <emma:interpretation id="interp0" emma:lang="en-US" emma:confidence="1">
                  <emma:literal>branches</emma:literal>
                </emma:interpretation>
                <emma:interpretation id="interp1" emma:lang="en-US" emma:confidence="0">
                  <emma:literal>brandies</emma:literal>
                </emma:interpretation>
                <emma:interpretation id="interp2" emma:lang="en-US" emma:confidence="0">
                  <emma:literal>bandies</emma:literal>
                </emma:interpretation>
                <emma:interpretation id="interp3" emma:lang="en-US" emma:confidence="0">
                  <emma:literal>branch's</emma:literal>
                </emma:interpretation>
                <emma:interpretation id="interp4" emma:lang="en-US" emma:confidence="0">
                  <emma:literal>branched</emma:literal>
                </emma:interpretation>
              </emma:one-of>
            </emma:emma>
          </inkml:annotationXML>
          <inkml:trace contextRef="#ctx0" brushRef="#br0">75 118 164 0,'-7'-33'76'0,"7"8"13"16,0 0 25-16,0 25-3 15,-9-36-12-15,9 36-14 16,0 0-12-16,0 0-12 16,0 0-13-16,-32 10-19 15,32 21-27-15,-14 22-8 16,7 7 4-16,7 11-1 15,0 6 1-15,0 3 1 16,0-2-1-16,0-6 1 16,7-9-3-16,2-13 4 15,-9-13-4-15,7-12 4 16,-7-25 0-16,9 29 4 0,-9-29-1 15,0 0 1-15,0 0 1 16,30-48-2-16,-20 18 3 16,1-3-5-16,3-5 2 15,-2-7-4-15,2 4 4 16,-5-8-4-16,5 6 0 15,0 0 1-15,0 9-2 16,0 1 4-16,2 6-3 16,-16 27-1-16,35-33-2 15,-35 33 2-15,37 0-1 16,-37 0 0-16,33 41 0 15,-17-9-4-15,-4 1 6 16,-1 10-2-16,-11-6 1 0,0 5 1 16,0-7 0-16,0 0-1 15,-11-2-1 1,-5-6 4-16,-1 0-4 15,17-27 5-15,-42 34-2 0,42-34 4 16,-41 10-4-16,41-10 3 16,-42-16-3-16,42 16-32 15,-31-35-37-15,31 9-37 16,0 0-31-16,12-7-14 15,11 8-2-15,-2-10-23 16,14 10 76-16</inkml:trace>
          <inkml:trace contextRef="#ctx0" brushRef="#br0" timeOffset="1363.2027">631 230 386 0,'-30'-19'174'16,"30"19"-5"-16,0 0-71 15,0 0-31-15,-9 41-26 16,9-12-40-16,0 4-1 16,0 7-1-16,0 5 2 15,9 7-2-15,-9-2 0 16,0-4 0-16,7-7-2 15,-7-6 3-15,9-8-3 16,-9-25 3-16,7 30-2 16,-7-30 4-16,0 0 4 15,0 0-4-15,28-40 8 0,-28 13-7 16,0-6 4-16,9-2-5 15,-2-4 5-15,-7-5-7 16,0 7-1-16,14-4 0 16,-2 4 0-16,2 7-1 15,9 4 3-15,0 1-3 16,3 0-1-16,0 6 2 15,4 2-4-15,5 1 1 16,-3 2-1-16,5 1 1 16,1 5-1-16,-6-1 2 15,-2 9 2-15,-2-10 2 16,-28 10 1-16,35 0 0 15,-35 0 1-15,0 0-1 0,0 0 3 16,0 0-4-16,-9 24 1 16,9-24-5-16,-33 25 6 15,33-25-3 1,-37 40 0-16,14-16 0 0,2 10-1 15,-2 1 2-15,4 7-1 16,1 4 0-16,4 1-4 16,2-1 3-16,12-2-2 15,-7-3 4-15,7-5-4 16,14-8 2-16,-14-28 0 15,28 23 0-15,-3-23 4 16,1-18-3-16,4-9 2 16,0-3-3-16,-2-8 4 0,3-7-4 15,-6 1 1 1,-2 3 2-16,-9 7-2 15,-4 1 1-15,-10 33-1 16,0-40 0-16,0 40-2 0,0 0 2 16,0 0-1-16,-19 0 0 15,19 0 0-15,-16 39-1 16,16-11 3-16,-7-1-2 15,7 6 1-15,0-1-2 16,7-4 2-16,2-1-2 16,-9-27 1-16,37 33-2 15,-11-33-1-15,2 0-8 16,2 0-34-16,7-20-30 15,-9 5-25-15,9-7-15 16,-2 2-11-16,-5-5 4 16,-6 2-1-16,1-5 20 15,-11 3 38-15,-4-7 49 0,-10-5 49 16,11 4 48-16,-18-2 44 15,-2 1-1-15,2 5 2 16,-7 4-10-16,14 25-6 16,-30-25-17-16,30 25-21 15,-28 20-37-15,28 7-32 16,-14 9-2-16,14 4-1 15,0 7 0-15,0 3 1 16,0 1-2-16,9-4 0 16,-2-6 0-16,2-10 2 15,-2-3 0-15,-7-28 2 16,14 28-2-16,-14-28 0 15,0 0 1-15,0 0 0 0,0 0 0 16,12-32 0-16,-12 8-1 16,0-7 1-16,9-7 1 15,-9-5-2 1,19-7 2-16,-7 0-3 0,6 7 1 15,3-1-3-15,5 6 2 0,-1 8-4 16,1 10 3-16,-1 12-1 16,-25 8 0-16,45 17 2 15,-45-17-1-15,30 51 1 16,-21-13-1-16,0-1 0 15,-2 1 0-15,3 1 1 16,-3-6-1-16,2-1 2 16,0-7-1-16,-9-25 0 15,17 38 2-15,-17-38-1 16,25 25-5-16,-25-25-24 15,49 9-42-15,-23-9-40 0,11-10-20 16,7 10-12-16,-4-27-3 16,13 13-4-16,-16-9 48 15</inkml:trace>
          <inkml:trace contextRef="#ctx0" brushRef="#br0" timeOffset="-1266.6023">3303 1213 160 0,'0'0'168'15,"0"0"5"-15,0 0-75 16,0 0-18-16,0 0-14 0,-25 0-19 15,25 0-13-15,-38 0-9 16,4 0-13 0,-4 0-7-16,6 0-1 15,-8 0 1-15,-18 0 0 0,5 0-1 16,-17 0-1-16,-21 0 1 15,-9-11 1-15,-2 2-4 16,-21-4 2-16,-10-7-2 16,-7 2-1-16,-13-4 2 15,4-1-1-15,-2-1 0 16,16 3-1-16,0 1 5 15,26 6-2-15,14 1 1 16,20 2 2-16,19-1-2 16,22 4 1-16,34 8-3 15,-31-19-1-15,31 19-60 16,19-30-60-16,-19 30-31 15,39-26-3-15,-15 15-6 0,-13-15-6 16</inkml:trace>
          <inkml:trace contextRef="#ctx0" brushRef="#br0" timeOffset="1644.0031">2308 196 158 0,'0'0'135'16,"0"-27"-4"-16,0 27-22 15,-44-16-6-15,18 16-20 16,-9 9-9-16,0 4-23 16,0 11-13-16,-2 7-35 0,2 7 0 15,10 5-3 1,6 0 2-16,5 7-4 15,14-8 2-15,-7-1-5 16,7-7 5-16,17-8-2 0,-17-26-1 16,37 19-1-16,-12-19-15 15,13-13-32-15,-1-9-39 16,7-3-18-16,-5-5-21 15,1-8 5-15,2 2-1 16,-10-8 8-16,6-3 16 16</inkml:trace>
          <inkml:trace contextRef="#ctx0" brushRef="#br0" timeOffset="2314.8044">2429-118 352 0,'-14'-44'122'16,"7"11"-6"-16,7 33-11 16,0 0-12-16,0 0-14 15,-14 45-35-15,14 3-42 0,14 15-2 16,-7 9 1-16,7 6-2 15,-3 7 1-15,1 4-1 16,4-10 2-16,-9-7-3 16,5-7-1-16,-12-13 1 15,9-11-1-15,-9-11 1 16,0-30-3-16,0 0 3 15,0 0-1-15,0 0 1 16,33-25 3-16,-19-13-4 16,0-9 3-16,2-5-3 15,0-2 4-15,3-3-3 16,2 7 0-16,2 5 1 15,-2 7 1-15,0 11 1 0,2 14-1 16,3 13 0-16,-1 0 1 16,-25 0-1-16,47 23 0 15,-17-3-1 1,3 1 0-16,4 8-2 0,7-4 2 15,0-3-1-15,3-1 3 16,6-6-2-16,-2-4-1 16,-2-11 0-16,5 0 0 15,-5 0-1-15,-1-7-1 16,-6-10 1-16,0-1-3 15,-9-4 4-15,-1-3-1 16,-32 25 10-16,0 0 0 0,58-71-7 16,-58 71 3-16,0-36-2 15,0 36 2 1,0 0-1-16,-39-11 0 15,9 22-9-15,-3 6 3 16,33-17 6-16,-44 52-1 0,23-22 1 16,0 3-1-16,21 2-1 15,0-2 0-15,9-3-1 16,3-3-2-16,-12-27 1 15,39 41-2-15,-39-41 5 16,0 0-32-16,0 0-33 16,159 25-24-16,-159-25-21 15,0 0-15-15,130-30-8 0,-130 30-8 16,0 0-6-1</inkml:trace>
          <inkml:trace contextRef="#ctx0" brushRef="#br0" timeOffset="2642.4049">4075 212 384 0,'0'0'144'15,"0"0"-18"-15,0 0-14 16,0 0-31-16,0 0-34 16,0 0-45-16,-118-62 1 15,118 62-1-15,0 0 0 16,0 0 2-16,-133 62-3 15,133-62 0-15,0 0-1 16,0 0 1-16,0 0-2 16,0 0 0-16,0 0 0 15,16 124-2-15,-16-124 3 16,0 0-2-16,0 0 2 0,135 107-2 15,-135-107 2-15,0 0-1 16,0 0 2-16,72 113-2 16,-72-113-4-16,0 0-21 15,0 0-91-15,0 0-28 16,-118 93-2-16,53-93-12 15,-28 0-1-15</inkml:trace>
        </inkml:traceGroup>
      </inkml:traceGroup>
    </inkml:traceGroup>
    <inkml:traceGroup>
      <inkml:annotationXML>
        <emma:emma xmlns:emma="http://www.w3.org/2003/04/emma" version="1.0">
          <emma:interpretation id="{75B3993B-76C8-4657-9330-F67E19D1F0B8}" emma:medium="tactile" emma:mode="ink">
            <msink:context xmlns:msink="http://schemas.microsoft.com/ink/2010/main" type="paragraph" rotatedBoundingBox="27698,7731 31234,7653 31252,8512 27717,8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6E9658-3DFC-4F8C-AFCA-C508FFD77F72}" emma:medium="tactile" emma:mode="ink">
              <msink:context xmlns:msink="http://schemas.microsoft.com/ink/2010/main" type="line" rotatedBoundingBox="27698,7731 31234,7653 31252,8512 27717,8589">
                <msink:destinationLink direction="with" ref="{7DCE2F09-CD4B-4FEC-9620-E75FFA48230A}"/>
                <msink:destinationLink direction="with" ref="{79E02530-3CA6-4B3B-90F0-5DC414A0416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5394E21-4D30-462D-8E5B-93F72B84EEE0}" emma:medium="tactile" emma:mode="ink">
                <msink:context xmlns:msink="http://schemas.microsoft.com/ink/2010/main" type="inkWord" rotatedBoundingBox="27600,8323 28632,7610 28998,8140 27966,8853"/>
              </emma:interpretation>
              <emma:one-of disjunction-type="recognition" id="oneOf1">
                <emma:interpretation id="interp5" emma:lang="en-US" emma:confidence="1">
                  <emma:literal>of</emma:literal>
                </emma:interpretation>
                <emma:interpretation id="interp6" emma:lang="en-US" emma:confidence="0">
                  <emma:literal>off</emma:literal>
                </emma:interpretation>
                <emma:interpretation id="interp7" emma:lang="en-US" emma:confidence="0">
                  <emma:literal>oft</emma:literal>
                </emma:interpretation>
                <emma:interpretation id="interp8" emma:lang="en-US" emma:confidence="0">
                  <emma:literal>oof</emma:literal>
                </emma:interpretation>
                <emma:interpretation id="interp9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3282.0061">-392 1360 443 0,'-33'-7'156'0,"10"14"-31"16,23-7-26-16,-53 42-18 16,32-6-33-16,-9 1-47 15,6 8-1-15,10 3-2 16,14-1 2-16,0-1-3 15,14-4-1-15,14-8 2 16,9-10-1-16,10-7 3 16,-1-17 0-16,3 0-1 15,-2-15-3-15,-1-10 4 16,-13-2 1-16,-10-6 0 0,-9-5 2 15,-14-4-6-15,0 5 1 16,-16-1 1-16,-3 5 0 16,-2 5-1-16,3 1-23 15,18 27-48-15,-26-33-30 16,26 33-23-16,0-25-10 15,0 25-13-15,35-28-1 16,-12 1 0-16</inkml:trace>
          <inkml:trace contextRef="#ctx0" brushRef="#br0" timeOffset="3876.8072">27 1448 519 0,'0'0'136'16,"-31"-16"-14"-16,31 16-25 16,0 0-40-16,0 0-56 15,0 0-2-15,0 0-1 16,45-9-1-16,-15 1-1 15,7-2-2-15,7-2-6 16,3-14-14-16,8 12-39 16,-3-14-35-16,8 1-28 15,5 6-6-15,-9-8-14 16,9 11 5-16,-11-5 4 15</inkml:trace>
          <inkml:trace contextRef="#ctx0" brushRef="#br0" timeOffset="3689.6069">371 934 387 0,'-17'-28'155'0,"17"28"-1"16,-48 0-46-16,15 0-24 16,5 0-39-16,-2 8-42 15,-3-8-2-15,5 13 2 16,5-1 1-16,23-12-3 15,-35 28 0-15,35-28-3 16,-25 45 2-16,25-12 0 16,-10 9 0-16,10 6-3 0,0 7 1 15,14 3-1-15,0 2 1 16,0 3 1-16,3-2 1 15,-3-7 0-15,2-4-1 16,-2-12-1-16,-3-4 1 16,-1-7 0-16,-10-27-2 15,21 35-10-15,-21-35-40 16,0 0-36-16,0 0-23 15,0 0-17-15,0 0-7 16,0 0-2-16,0-32 0 16,-17 8 21-16</inkml:trace>
        </inkml:traceGroup>
        <inkml:traceGroup>
          <inkml:annotationXML>
            <emma:emma xmlns:emma="http://www.w3.org/2003/04/emma" version="1.0">
              <emma:interpretation id="{42CBE7CA-EDB1-42E4-92C9-AD84388828D6}" emma:medium="tactile" emma:mode="ink">
                <msink:context xmlns:msink="http://schemas.microsoft.com/ink/2010/main" type="inkWord" rotatedBoundingBox="28876,8023 31218,7862 31254,8378 28911,8539"/>
              </emma:interpretation>
              <emma:one-of disjunction-type="recognition" id="oneOf2">
                <emma:interpretation id="interp10" emma:lang="en-US" emma:confidence="0.5">
                  <emma:literal>axon</emma:literal>
                </emma:interpretation>
                <emma:interpretation id="interp11" emma:lang="en-US" emma:confidence="0">
                  <emma:literal>arson</emma:literal>
                </emma:interpretation>
                <emma:interpretation id="interp12" emma:lang="en-US" emma:confidence="0">
                  <emma:literal>anon</emma:literal>
                </emma:interpretation>
                <emma:interpretation id="interp13" emma:lang="en-US" emma:confidence="0">
                  <emma:literal>atone</emma:literal>
                </emma:interpretation>
                <emma:interpretation id="interp14" emma:lang="en-US" emma:confidence="0">
                  <emma:literal>attn</emma:literal>
                </emma:interpretation>
              </emma:one-of>
            </emma:emma>
          </inkml:annotationXML>
          <inkml:trace contextRef="#ctx0" brushRef="#br0" timeOffset="4392.6082">896 1240 244 0,'0'0'127'0,"26"13"-5"16,-26-13-11-16,0 0-12 16,0 0-14-16,0 0-10 15,-33 12-23-15,33-12-36 16,-39 27-13-16,9-3-1 15,-3 5-1-15,-4 3-3 16,2 1 6-16,0 5-11 16,9 0 5-16,1 4-1 15,11-7 6-15,0-2-7 0,14-4 4 16,0-6 0-1,0-23-5-15,33 22 9 16,-33-22-6-16,51-14 4 16,-21-2-7-16,5-9 7 0,-5-5-5 15,3-5 5-15,-12-3 0 16,2 4-5-16,-9-1 3 15,-5 7-1-15,-9 3 2 16,0 25-2-16,12-30 2 16,-12 30 0-16,0 0 0 15,0 0 0-15,0 0-1 16,0 0 1-16,0 36-1 15,0-36 0-15,18 47-1 0,-6-21 0 16,4 3-3 0,-16-29 4-16,35 40-2 15,-35-40 0-15,51 23-3 16,-21-23-13-16,8 0-43 0,-1-18-35 15,0 3-31-15,7-1-14 16,-2-13-5-16,5 11-4 16,-10-9 6-16</inkml:trace>
          <inkml:trace contextRef="#ctx0" brushRef="#br0" timeOffset="5641.6104">1547 1227 390 0,'0'0'141'0,"0"0"-12"15,-37 0-27-15,37 0-22 16,-42 40-34-16,21-15-41 15,-4 9-3-15,-3 6 0 0,-2 4 0 16,-1 2 0-16,1 0 1 16,0-7-1-16,4 1-2 15,1-6 1-15,4-6-1 16,21-28 1-16,-26 30-3 15,26-30-1-15,0 0-1 16,0 0-2-16,0-33-4 16,7 3-8-16,10-6-13 15,-6-10-10-15,8-3 1 16,-5-7 2-16,2 8 7 15,-4-2 33-15,-5 8 8 16,-7 12 7-16,0 7 16 16,0 23 9-16,0 0-1 0,-31 0 1 15,31 0-8-15,-16 51-32 16,16-17-3-16,0 1 0 15,21 5-2-15,-2 2 0 16,13-6 1-16,3-2-2 16,7-6 2-16,2-5 0 15,3-8-1-15,-3-7 1 16,2-8-5-16,-1 0-13 15,1-13-36-15,-4-7-23 16,4 2-13-16,-4-5-11 16,0-6-1-16,0 1 0 15,0 1 6-15,-7 2 19 16,-3 3 57-16,-6 4 53 0,-26 18 55 15,35-37 12-15,-35 37 3 16,0-24 1 0,0 24-1-16,-26-11-6 15,-4 11-19-15,2 9-30 0,-9 1-41 16,0 10-1-16,2 9-2 15,-2 2 0-15,9 4-1 16,9 3-1-16,7-1 1 16,12-2-2-16,10-5-1 15,11-5-1-15,4-9 1 16,10-16-1-16,2 0 1 15,1-8-1-15,-6-9-1 16,-2-11 4-16,-6-2-2 16,-13-5 3-16,-11-4-1 15,0 2-1-15,-14-5-3 16,-7 2-15-16,10 7-35 15,-13-1-21-15,13 11-11 0,11 23-12 16,-7-42-1-16,7 42-9 16,18-24 0-16,-18 24 15 15,40-17 35-15,-17 9 26 16,-23 8 35-16,33-15 35 15,-33 15 37-15,30-10 31 16,-30 10 7-16,0 0-1 16,0 0 0-16,14 31-7 15,-14-7-21-15,21 6-26 16,-14 3-33-16,7 5-23 15,2 3-2-15,-2 1 1 16,-2-2 2-16,-3-1-1 16,-9-3-2-16,9-1 3 0,-9-2-2 15,0-8 1-15,0-25-2 16,-11 37 1-16,11-37-4 15,0 0 3 1,-7 27-2-16,7-27-1 0,0 0 2 16,0 0-2-16,9-44 2 15,0 21-2-15,8-10 8 16,8-9-9-16,3-3 9 15,7-8-2-15,2 4 2 16,7 0-2-16,1 5 1 16,8 4-1-16,-13 17-5 15,4 8 8-15,-5 15-7 16,1 15 1-16,-1 8-1 0,-4 14 2 15,-5 4 0-15,-2 3 1 32,-9 6 0-32,4-4-2 15,-9-5 0-15,-5-5-1 16,1-4-1-16,-10-32 1 15,16 36-3-15,-16-36-13 16,28 10-81-16,-28-10-39 16,28-18-11-16,-28 18-2 15,23-50-6-15,-11 20-4 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6:18.78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FA68409-21F0-4BF7-89E0-167A2A45109A}" emma:medium="tactile" emma:mode="ink">
          <msink:context xmlns:msink="http://schemas.microsoft.com/ink/2010/main" type="inkDrawing" rotatedBoundingBox="10333,4790 32263,6862 31545,14460 9615,12388" semanticType="callout" shapeName="Other">
            <msink:sourceLink direction="with" ref="{9519F8DC-6927-435E-B79E-C5642C046316}"/>
            <msink:sourceLink direction="with" ref="{F752C01F-045F-41E0-B335-21429830197E}"/>
          </msink:context>
        </emma:interpretation>
      </emma:emma>
    </inkml:annotationXML>
    <inkml:trace contextRef="#ctx0" brushRef="#br0">0 1214 31 0,'0'0'14'16,"33"-15"-2"-16,-33 15-6 15,0 0 0-15,35-15 0 16,-35 15 0-16,27-12 1 0,-27 12-1 16,31 0-1-16,-31 0 0 15,32-10 0-15,-32 10 4 16,33 0 0-16,-33 0 2 15,32-8-3-15,-32 8 3 16,35 0-2-16,-35 0 3 16,33 0-3-16,-33 0-2 15,35 0 4-15,-35 0 5 16,39 0 5-16,-39 0 6 15,42-9 7-15,-42 9 3 16,49 0 11-16,-49 0 7 16,39-10-5-16,-39 10-6 15,45-10-5-15,-45 10-5 0,41-7-10 16,-41 7-2-16,45-11-12 15,-22 11-8-15,-23 0-1 16,46-8 1-16,-18 8-1 16,0 0-2-16,0 0 1 15,2 0-1-15,3 0 2 16,2 0-1-16,2 0-1 15,-2-9 0-15,4 9 1 16,-1 0 0-16,-1 0 1 16,0 0-1-16,-2 0-2 15,2 0 3-15,-2 0-1 16,5 0 0-16,-8 0-1 15,-2 0 1-15,5 0-1 0,-5 0 2 16,1 9-1-16,-1-9-2 16,-2 0 4-16,0 0-2 15,2 0 1 1,-2 0-1-16,-3 0 0 0,3 0-1 15,0 0 2-15,2 0-1 16,-2 0 2-16,0 0-2 16,-2 0-1-16,4 0 2 15,0 8-1-15,1-8-1 16,-4 0 0-16,4 0 1 15,1 8-3-15,1-8 3 16,2 0 2-16,-5 9-4 16,2-9 3-16,-1 8-1 15,4-8 3-15,-3 0-2 16,-2 8 0-16,8-8-2 15,-4 8 2-15,6-8 1 16,-5 10 0-16,7-10-1 0,-5 8-3 16,3-8 2-16,-3 9 0 15,2-9 0-15,-2 9-1 16,1-9 0-16,-3 11-1 15,-1-11 2-15,4 10 0 16,-3-10 0-16,-3 12 1 16,5-4-4-16,-2-8 6 15,0 10-3-15,2-10-1 16,-2 13 0-16,-2-13 2 15,-1 12-2-15,1-12 3 16,-3 12-1-16,0-6-4 16,1-6 6-16,-1 15-3 15,5-3-1-15,-3-5 1 0,1 4 0 16,-1 1-2-16,8-12 3 15,-3 13 0-15,3-13-2 16,4 14 4-16,-5-14-3 16,3 16 0-16,0-16 0 15,-2 17 2-15,-1-7-2 16,3 5 1-16,-5-5-3 15,3 5 2-15,-1-5 3 16,1-10 0-16,2 16-2 16,-3-16-1-16,3 14 1 15,-2-14-1-15,-1 13 2 16,1-4-3-16,1 2 0 0,-3-1 0 15,1 5 2-15,-2 0-1 16,5-3-2-16,-7 1 5 16,7 2-5-16,-2-5 2 15,-6 1 0 1,4-4 0-16,-3 4-2 0,-1-2 4 15,-1 4-1-15,0-6-3 16,-6 0 4-16,4 5-2 16,-1-1-1-16,-2-1 3 15,7 2-2-15,-5-2-1 16,2 1 2-16,3 3 0 15,0-3 0-15,2 1 1 16,1-2-2-16,-3 2 0 0,-3-2 0 16,5 5 2-16,-6-5-5 15,1 3 2 1,-2 2-1-16,1 0 1 15,1 0 2-15,-2 0-3 0,3 0 2 16,-1 0-1-16,3 2 3 16,-7-1-2-16,7 1 0 15,-2 1-1-15,-1 3 1 16,1 2-4-16,-3-2 4 15,-2 1-3-15,2-1 1 16,0 1 0-16,1 4 0 16,-1-2 0-16,-2-6 1 15,2 7 2-15,3-3-3 16,-1 3 3-16,1-3-1 15,-1 2 2-15,3-5-1 16,-2 1-1-16,-3 1 2 16,2-2-2-16,-1 1 0 0,1-3 1 15,-4 1 0-15,2-1-1 16,-2 4-1-16,3 2 3 15,-6 0-4-15,5 1 2 16,-2-1 0-16,2 2-1 16,1 3-1-16,-1-1 0 15,7-2 2-15,-4 0-1 16,2-3 1-16,-1-1 3 15,4 5-3-15,-1-5-1 16,0 1 2-16,-2-3-1 16,-2-1 0-16,4 4-2 15,-5-8 3-15,1 6-5 16,-1-3 5-16,1 1 2 0,4 2-3 15,-2 1-1-15,2 4 1 16,0-3 0-16,5 3-1 16,-2-3 2-16,2 3-3 15,0-4 1-15,4-1 1 16,-2-3 5-16,5-2-5 15,0 0 1-15,4-5 1 16,-4 3-2-16,0 2 0 16,7-5 0-16,-7 3 0 15,0-2-4-15,2-1 4 16,-5 1 1-16,1-1 0 15,2 0 2-15,-1 0-3 16,8 0 0-16,-5-2 1 0,5 1 0 16,-5-9-1-16,5 8 0 15,0-8-2 1,-3 8 2-16,1-8 2 15,-5 0-2-15,2 0 1 0,2 0-2 16,-1 0 4-16,1 0-3 16,-4 0 0-16,0 0-2 15,0 0 2-15,2 0 1 16,-2 0 2-16,-1-8 0 15,1 8-5-15,2-11 3 16,-4 11-1-16,2-14-1 16,-3 14 1-16,-2-13-1 15,-2 5-2-15,-2-1 3 16,-1 1 1-16,-4-4-2 15,3 2 1-15,-4-2-1 16,1-4 3-16,2 3-3 16,-2-4 0-16,-2 4-2 0,-1-4 0 15,3 2 3-15,-7-2 1 16,2 0 0-16,-2-3-3 15,0-1 1-15,0-1 1 16,2 3 0-16,-2-5 0 16,0 1-2-16,-2 1-1 15,-1 4 3-15,3-4 0 16,-4 5 0-16,-24 17 1 15,44-33-2-15,-44 33 1 16,37-34 0-16,-37 34 0 16,35-34-2-16,-35 34 2 15,32-39-1-15,-13 15 1 0,-19 24 0 16,35-47 1-16,-35 47 0 15,30-47-1-15,-30 47 0 16,26-49-1-16,-26 49 2 16,25-47-2-16,-11 23 2 15,-2-4-1-15,2 5-1 16,-5-5 2-16,5 3-1 15,-2-5 2-15,2 3-4 16,0-2 3-16,-5 0-2 16,3 2 1-16,-3-6-1 15,0 5 3-15,0-2-1 0,3 0-1 16,-5-2 6-16,5 4-7 15,-5 1 6-15,2-3-5 16,3 5 1-16,-12-5-2 16,14 2 1-16,-7 1 1 15,2-3-1-15,-2-1 2 16,2 1-3-16,-2-2 2 15,2 2-1-15,-2 0 1 16,3-3-1-16,-10 5 0 16,14-4-4-16,-14 4 5 15,11-2-2-15,-11 3 1 0,7-3 4 16,-7-1-3-16,12 1-1 15,-12-2 0 1,7-2 1-16,-7 1 0 16,0 0-1-16,0-2 0 0,0-3 0 15,0 1 0-15,0 2 0 16,-7 0-1-16,7-1 0 15,0 1 2-15,-9 1-1 16,9 0 0-16,0 0-3 16,0-4 5-16,11 5-3 15,-11-3 5-15,14 0-3 16,-5 1 1-16,1 1-3 15,1-6 1-15,3 2 2 16,0 4-2-16,0-6 2 16,0 1-4-16,2 5 5 15,-2-2-5-15,3-1 3 16,-3 8 1-16,-3-1-3 0,3 0 1 15,0 0-1-15,0 5 1 16,2-2-2-16,1-1 2 16,-1 1-1-16,3 2 5 15,1-3-4-15,-20 28 0 16,45-46 1-16,-20 23 1 15,-25 23-2-15,47-41 0 16,-24 23 0-16,-23 18-3 16,44-27 5-16,-44 27-1 15,40-27-2-15,-40 27-1 16,46-7 2-16,-46 7 0 15,47-11 0-15,-19 11-2 16,2 0 0-16,0 0 0 0,0 0 2 16,1 0 2-16,-6 0-2 15,3 11-2-15,-2-11 2 16,-26 0 0-16,35 11-2 15,-35-11 0-15,30 17-1 16,-30-17-2-16,0 0 4 16,28 30 0-16,-28-30-2 15,14 28 1-15,-14-28 1 16,7 30 2-16,-7-30-2 15,9 38 0-15,-9-38-1 16,7 40 2-16,-7-40 0 16,12 45 0-16,-12-19 0 15,0-2 0-15,11-1 1 0,-11 2 0 16,7 0-1-16,-7-25 0 15,9 44 1 1,-9-44-1-16,0 38 0 16,0-38 0-16,12 34 2 0,-12-34-3 15,0 37 1-15,0-37 1 16,0 44-2-16,0-19-1 15,0-25-1-15,-14 47 2 16,14-14-5-16,-9-4 6 16,2 4-1-16,7-2-3 15,-12 2 2-15,12-3 2 16,-9 0 0-16,9 3 0 0,-9-6 1 15,9 0-3 1,0 1 2-16,-10-1 0 16,10-3 3-1,0 3-3-15,-7 1 0 16,7-1-1-16,0-3 0 15,-9 9 0-15,9-33 1 16,-7 49 0-16,7-22-3 16,0-27 3-16,-12 47 0 15,12-47-1-15,0 43 5 0,0-43-4 16,-14 43 0-16,14-17-1 15,0-26 1-15,0 51-2 16,-11-26 4-16,11 5-2 16,0-5-1-16,0-2 3 15,0 5-3-15,0-3 2 16,0 1 0-16,0-26 0 15,0 48 0-15,0-48-1 16,9 44-1-16,-9-44 0 16,0 44 3-16,0-44 0 15,0 41-1-15,0-17-1 16,0-24-3-16,0 47 3 15,0-23-1-15,0 3-1 0,0 1 3 16,7 2-4-16,-7-2 1 16,0 2 2-16,0-6-2 15,9 4 5 1,-9-28-4-16,0 47 1 0,0-47-2 15,0 38 0-15,0-38 1 16,7 35 1-16,-7-35 0 16,0 33 1-16,0-33-1 15,0 37 0-15,0-37 1 16,0 28-1-16,0-28-1 15,0 28 0-15,0-28 2 16,0 23-2-16,0-23 3 16,0 0-1-16,0 34 0 0,0-34 0 15,0 0 0 1,0 28-1-16,0-28-1 15,0 0-1-15,0 25 1 16,0-25 0-16,0 0 1 0,14 25 1 16,-14-25 1-16,0 0-2 15,0 24 3-15,0-24-1 16,0 0-3-16,14 25 1 15,-14-25-1-15,0 0 0 16,0 0 2-16,12 30 0 16,-12-30-4-16,0 0 3 15,0 0 1-15,14 24-2 16,-14-24 1-16,0 0-1 15,0 0-1-15,0 0 1 16,0 0 2-16,14 25 0 16,-14-25 0-16,0 0 0 15,0 0 0-15,0 0-1 0,0 0 0 16,0 0 0-16,0 0 0 15,0 0-2-15,18 25 4 16,-18-25-1-16,0 0 0 16,0 0 0-16,0 0 0 15,14 24 0-15,-14-24 1 16,0 0-2-16,0 0-1 15,17 28-1-15,-17-28 1 16,0 0 2-16,0 0-1 16,16 27 0-16,-16-27 0 15,0 0-1-15,0 0 1 16,26 28 0-16,-26-28-1 0,0 0-1 15,0 0 2-15,27 30 2 16,-27-30 1-16,0 0-1 16,0 0-2-16,31 25 2 15,-31-25-2-15,0 0 1 16,23 18-1-16,-23-18-1 15,0 0-3-15,0 0 5 16,28 25-2-16,-28-25 2 16,0 0 2-16,0 0-3 15,25 25 0-15,-25-25-1 16,0 0 3-16,0 0-3 15,12 29 2-15,-12-29-2 16,0 0 1-16,9 23 1 0,-9-23-1 16,0 0 1-16,0 0-3 15,28 30 1 1,-28-30 1-16,0 0 0 15,28 20-3-15,-28-20 5 0,0 0-1 16,33 21 2-16,-33-21 0 16,0 0-2-16,28 25-1 15,-28-25 0-15,0 0 2 16,32 30-2-16,-32-30 1 15,23 19-1-15,-23-19 3 16,38 20-1-16,-38-20 1 16,34 21-1-16,-34-21-1 15,40 20-1-15,-40-20 1 16,44 17-1-16,-44-17-3 15,42 13 4-15,-16-6 2 16,-26-7 0-16,46 15-4 16,-46-15 1-16,47 10 0 0,-47-10 0 15,46 11-1-15,-20-11-1 16,-26 0 0-16,46 17-3 15,-46-17 7-15,47 6 2 16,-47-6-5-16,46 12 2 16,-46-12-1-16,49 0 1 15,-49 0-2-15,44 12 2 16,-44-12-2-16,47 0-2 15,-22 9 3-15,-25-9 1 16,47 0-1-16,-47 0-2 16,46 0 1-16,-46 0 0 15,49 0-1-15,-49 0 1 16,44 0 1-16,-18 0-3 0,-26 0 5 15,49 0 0-15,-21 0-1 16,2 0 1-16,-2 0-1 16,2 0 0-16,3 0-2 15,4 0 1-15,0-9-2 16,0 9 1-16,3-8 1 15,2 8 0-15,-3-9 0 16,3 9 1-16,-2-11 1 16,-3 11-2-16,2-10 0 15,-1 10 1-15,1-9-2 16,-2 9 1-16,1-11 0 15,-4 11-1-15,4-10-1 16,-3 10 3-16,-3-15-1 0,-2 15-1 16,1-10 0-1,-1 2-1-15,0 8 2 16,-2-13-1-16,2 13 0 15,0-14 1-15,1 5 1 0,1 9-1 16,-2-16 1-16,8 8 0 16,1-4-2-16,-2 2 0 15,5-2 1-15,-2 2 0 16,2-1 0-16,-1-3 1 15,4 7 2-15,-1-9-1 16,-2 6-2-16,2-3-1 16,2-1 1-16,1-2-2 0,-1-1 1 15,1 1-2 1,2-6 0-16,0 1 2 15,2 0 0-15,0-4 2 16,-2 2-1-16,2-2 0 16,0-1-1-16,-2-7 2 0,-3 7-2 15,1-4 0-15,-3 6 1 16,-2-5 0-16,0 7 3 15,-7 1-1-15,0 2-1 16,-1-1-2-16,-1 2 0 16,0-2 1-16,-3 3-1 15,2-1 1-15,1-5-3 16,4 5 2-16,-4-4 1 15,2 0 2-15,-1-1-2 16,1 1 1-16,0-1 0 16,-2 3 0-16,-1-5-1 15,-1 6-2-15,6-6 2 0,-7 1-1 16,3-3 5-16,1-1-5 15,4-1 3-15,1-2-4 16,1 1 4-16,2-3-3 16,-5-1 2-16,5 8-2 15,-3-1 0-15,1-1 1 16,-1 1-1-16,-2 4 4 15,3 1-3-15,-5-1-1 16,0 0 1-16,4 1 0 16,-2-3-2-16,3 0 2 15,-3 1 0-15,3 0-4 16,2-3 6-16,-3 0-2 15,5 1 0-15,-4-1-1 0,2 2 1 16,-3 0-1-16,3 0 0 16,0-2 3-16,2 6-5 15,-2-4 6 1,2 0-1-16,0 0 4 0,1-2-4 15,-1 2 0-15,0 4 1 16,-7-3-3-16,5 1 3 16,0 1-3-16,-5 3 0 15,0-3-1-15,-2 2 2 16,7 2 0-16,-7 0-2 15,4 0 0-15,-4 2-1 16,7-4 0-16,-5 5 1 16,10-5-2-16,-3 0 2 0,3 2 1 15,4 1 0 1,-2-5 2-16,-1 3-3 15,1 1 0-15,2-4 0 16,-6 7 0-16,1-4-2 0,-2-1 2 16,-2 2 1-16,0 1-1 15,2 1 1-15,-4-3 3 16,-5-4 1-16,7 6-3 15,-10-4 0-15,8 4 4 16,-6-1-4-16,4 1 2 16,-10 0-1-16,11 1-2 15,-2 6 2-15,-4-7 4 16,4 4 3-16,-11-2-9 15,11 2 5-15,-9-1-6 16,9 1 5-16,-7-4-3 16,3 4-1-16,4 1-2 15,-2 2-2-15,2-4 7 0,3 3 0 16,4 0-3-16,-9-1 0 15,9 2 0-15,-7 0-1 16,3 0 0-16,-1 0 0 16,1 2-3-16,-1-4-1 15,3 4 6-15,-2 8-3 16,-1-13 0-16,5 4 1 15,-6 1 1-15,3 8-3 16,1-13 2-16,0 4 0 16,-5 9-1-16,5-10 1 15,-5 10 0-15,3-13 3 16,2 13-2-16,-7-10-1 15,-3 10 0-15,3-7 0 0,-5 7 0 16,-2-10 0-16,0 10 0 16,-2 0-3-16,-26 0 9 15,56-7-2 1,-56 7 4-16,55 0-8 0,-29 0 7 15,11-8-1-15,-4 8 1 16,6 0-2-16,-6-8-6 16,-1 8 4-16,1 0-5 0,2-12 9 15,-5 12-7-15,-4 0 0 16,4-10-1-1,-2 10 1-15,2-8-1 16,-2 8 1-16,7-8-1 16,4 8 0-16,-6 0 1 0,2-12-1 15,2 12 5-15,-7 0-4 16,0 0 0-16,-2 0 0 15,-2 0 1-15,-1 0-2 16,6 0 0-16,1 0 2 16,-4 0-2-16,14-6 2 15,-42 6 1-15,63 0-2 16,-28 0 0-16,18 0-1 15,-53 0 2-15,54 0-2 16,-29 0-2-16,12-10 1 16,-2 10 1-16,-2 0 1 15,-33 0 1-15,28 0-1 0,-28 0 9 16,0 0 0-16,91 0-9 15,-91 0 8-15,0 0 1 16,0 0 0-16,0 0-2 16,123-13 4-16,-123 13-10 15,0 0 0-15,0 0 9 16,0 0-9-16,0 0 0 15,0 0 0-15,0 0-1 16,0 0 0-16,0 0 0 16,0 0 2-16,0 0 1 15,0 0-2-15,0 0 0 16,0 0-1-16,0 0 0 15,0 0 0-15,0 0 0 0,0 0-2 16,0 0-1-16,0 0 3 16,0 0 1-16,0 0 0 15,0 0 2-15,0 0-2 16,0 0-1-16,0 0 2 15,0 0-1-15,0 0-1 16,0 0-1-16,0 0 2 16,0 0-2-16,0 0 1 15,0 0 1-15,0 0-2 16,0 0 1-16,0 0-1 15,0 0 0-15,0 0-61 16,0 0-47-16,0 0-14 16,23 16-4-16,-58-16-4 0,-7-20-5 15</inkml:trace>
    <inkml:trace contextRef="#ctx0" brushRef="#br0" timeOffset="-23816.3426">10021-2620 132 0,'0'0'62'0,"0"0"2"0,0 0-10 16,0 0-2 0,0 0-3-16,0 0-1 0,0 0 0 15,0 0 6-15,11-22-5 16,-11 22 0-16,0 0-3 15,0 0-1-15,0 0-8 16,0 0-10-16,-9-26-11 16,9 26-13-16,0 0-3 15,0 0-1-15,0 0 2 16,-16-24-4-16,16 24 5 0,0 0-1 15,0 0-4-15,-12-23 5 16,12 23-3 0,0 0 0-16,0-25 1 15,0 25 0-15,0 0-2 16,0 0 2-16,-9-30 0 0,9 30 1 15,0 0 0-15,0-28 0 16,0 28-1-16,0 0 0 16,-9-34-1-16,9 34 1 15,0-23 0-15,0 23-4 16,0 0 6-16,-21-35-2 15,21 35 3-15,-10-25-1 16,10 25-1-16,-14-25 0 16,14 25-1-16,-16-28 2 15,16 28-2-15,-21-32 1 16,21 32 0-16,-21-40 2 15,21 40-1-15,-21-32 0 0,21 32 1 16,-25-36-1-16,25 36 1 16,-26-35-2-16,26 35-2 15,-23-38-2-15,23 38 4 16,-26-39-1-16,26 39 2 15,-25-39-2-15,25 39-1 16,-21-41 4-16,21 41-3 16,-28-46-1-16,14 21 1 15,0 1-1-15,5-1-2 16,-8 0 5-16,6 1 0 15,-6-1-5-15,1-2 6 16,5 1-2-16,-6 2 3 16,1-1-2-16,0 2 2 0,16 23-4 15,-35-42 2-15,35 42 1 16,-26-38 0-16,26 38 3 15,-25-30-8 1,25 30 7-16,-26-30-5 0,26 30 3 16,-25-30-3-16,25 30 3 15,-26-25-4-15,26 25 1 16,-28-27 1-16,28 27-2 15,-23-25 1-15,23 25 0 16,-26-23 1-16,26 23-1 16,-25-20-6-16,25 20 5 15,-24-27-2-15,24 27 3 16,-28-23-3-16,28 23 3 0,-25-26-5 15,25 26 4-15,-28-27 1 16,28 27-1 0,-26-24 0-16,26 24 1 15,-30-27-2-15,30 27 1 0,-37-24 1 16,37 24-2-16,-40-23 4 15,15 13-4-15,-1-4 4 16,-2 3-4-16,5-1 1 16,-5 2-1-16,0-1 3 15,-2 2 1-15,2 1-3 16,-2 0 2-16,4 1-2 15,-4-3 1-15,0 10 0 16,0-13 2-16,2 13-1 16,0-14-3-16,0 14 3 15,0-10-1-15,2 10-1 16,-1-11 2-16,-1 11 0 15,0-9-1-15,0 9 0 0,-2-8 0 16,4 8-2-16,-2 0 1 16,0 0 1-16,3-9-4 15,-1 9 4-15,-2 0-1 16,0 0-2-16,-2 0 5 15,2 0-1-15,-2 0-2 16,-3 9 1-16,3-9 1 16,0 0-3-16,-3 0 2 15,3 8 0-15,2-8 1 0,-2 9 0 16,2-9-1-16,5 11 0 15,-8-11-1-15,4 13 1 16,-6-4-1-16,3-1 1 16,0-1-5-16,-5 5 4 15,2-4 2-15,-2 3-2 16,0 0 2-16,0-4-1 15,3 3 3-15,-1 2-3 16,3-1 0-16,-2-5-2 16,1 6 2-16,1-4 0 15,2 0 1-15,0 2 1 16,5-1-6-16,-5 2 4 0,3 0-1 15,1 0 1-15,-1-1-1 16,25-10 0-16,-42 24 1 16,42-24-1-1,-40 26 4-15,40-26-1 16,-39 22 0-16,39-22 3 0,-40 21-1 15,40-21 0-15,-32 13-3 16,32-13 3-16,-33 17-4 16,33-17 2-16,-30 13-1 15,30-13 0-15,-30 15-3 16,30-15 4-16,-33 14-2 15,33-14-1-15,-30 11 1 16,30-11 0-16,-30 9-3 0,30-9 3 16,-31 10 0-1,31-10 2-15,-34 13 0 16,34-13-1-16,-42 15 0 15,42-15-1-15,-42 13 3 0,42-13 0 16,-40 12-3-16,40-12 0 16,-42 10-1-16,42-10 3 15,-30 11-3-15,30-11 2 16,-30 9-4-16,30-9 1 15,-28 8 0-15,28-8 0 16,0 0 0-16,-32 13 1 16,32-13 1-16,0 0 2 15,-33 14-1-15,33-14-1 16,0 0 0-16,-30 13-1 15,30-13 1-15,0 0-2 16,-26 12 2-16,26-12-2 16,0 0 2-16,0 0-1 0,-25 16 1 15,25-16 1-15,0 0-1 16,0 0 4-16,-26 14-4 15,26-14 0-15,0 0-1 16,0 0 2-16,-30 14 0 16,30-14 0-16,0 0 0 15,-26 19-3-15,26-19 1 16,0 0 0-16,0 0 0 15,-28 22 1-15,28-22-1 16,0 0-1-16,0 0 2 16,-23 16-1-16,23-16 5 15,0 0-3-15,0 0 0 16,-26 19-1-16,26-19 0 0,0 0-1 15,0 0 1-15,-27 20 0 16,27-20-2-16,0 0 2 16,0 0 0-1,-24 21-1-15,24-21 2 0,0 0 0 16,-23 25 0-16,23-25-1 15,0 0 0-15,-26 22-1 16,26-22 3-16,0 0-2 16,-25 25 2-16,25-25-2 15,0 0-3-15,-26 26 5 16,26-26-3-16,0 0 0 15,-25 22-1-15,25-22 0 16,0 0-1-16,0 0 4 0,-31 28 0 16,31-28-4-16,0 0 5 15,-20 27-2-15,20-27-1 16,0 0 2-16,-26 28-2 15,26-28-1-15,0 0 2 16,-26 30 1-16,26-30 0 16,0 0-1-16,-25 27 0 15,25-27 1-15,0 0-2 16,-28 25 2-16,28-25-2 15,0 0 1-15,-30 33-2 16,30-33 2-16,-26 22 0 16,26-22 2-16,-26 23 1 15,26-23-4-15,-30 29 4 0,30-29-4 16,-28 28 0-16,28-28 1 15,-28 23 1-15,28-23-4 16,-25 22 5-16,25-22 2 16,-23 21-3-16,23-21-1 15,0 0 1-15,-38 33-1 16,38-33 0-16,-23 18 0 15,23-18-4-15,-28 24 0 16,28-24 3-16,-32 22 3 16,32-22-2-16,-38 26-1 15,38-26 1-15,-37 27-1 16,37-27 1-16,-42 24 0 0,42-24-1 15,-39 28-3-15,39-28 6 16,-42 23-2-16,42-23 0 16,-40 20 3-16,40-20-3 15,-34 20-1-15,34-20 0 16,-31 15 1-16,31-15-1 15,-30 19 4-15,30-19 0 16,-28 11-4-16,28-11 2 16,-28 17 0-16,28-17 2 15,-30 17-4-15,30-17 3 16,-37 16-4-16,37-16 1 15,-40 17-2-15,17-6 5 16,23-11-1-16,-46 17-3 0,20-10 5 16,26-7-6-16,-47 16 4 15,22-7 0 1,-3 2 0-16,2-3-3 15,-1 3 2-15,-1 0 0 0,-3 1 0 16,-1-2 1-16,2-2-2 16,-3 8 1-16,0-10 1 15,-1 5-1-15,3-2 0 16,-1 1 0-16,-1-10 0 15,1 17 1-15,-1-4 0 16,3-2 1-16,-3 1-3 16,3-1-2-16,0 5 2 15,2-5-2-15,-2 3-1 16,4-4 1-16,-2-2 1 15,0 4-4-15,5-2 7 16,-5 1 0-16,-2-1-1 16,0 5 0-16,-1-3 1 0,1 2-3 15,-2 2 3-15,1-6-2 16,-1 3-1-16,2 2 1 15,-1-2 1-15,1 2 3 16,0 0-1-16,2-1-1 16,-2 2-3-16,0 2 1 15,2-2 1-15,-3 2 0 16,-1 2-1-16,2-2-2 15,-1 4 1-15,1 1 3 16,2-1-1-16,5-4 2 16,-5 4-2-16,28-22-1 15,-44 38 3-15,44-38-1 16,-42 37-3-16,42-37 2 0,-44 38 1 15,44-38-1-15,-47 40 1 16,20-13-1-16,3-7 1 16,-6 5-1-16,2-2 0 15,-2 3 1-15,0-4 0 16,-1 0-2-16,-1 3 1 15,2-7 1-15,-3 7-3 16,1-3 4-16,-6 5-4 16,6-6 1-16,-8-1 1 15,8 5-1-15,-3-1 0 16,0 2 1-16,-2-1-1 15,2 0 2-15,0 1 0 16,-2-1-1-16,2 4-2 0,0-3 3 16,-5 4-2-16,1 0 1 15,2 0 1 1,-3 0-2-16,5 0 1 15,0-2 0-15,-2-1 5 0,2-2-1 16,3-3-2-16,-1-4-1 16,-2 10 0-16,3-7-4 15,-3 5 6-15,-5 2-5 16,3-4 1-16,-2 0-3 15,1 5 6-15,1-4-5 16,0-7 6-16,2 4-2 16,0-6-2-16,3 1 0 15,-1-1 1-15,1-2-1 16,-1 3 1-16,0-4 1 15,-1 0-1-15,-1-1 0 16,4 1 1-16,-1-3-1 16,2 1 0-16,-3 1 1 0,5-2-2 15,0-3 0-15,0 3-1 16,0-1 3-16,3-1 0 15,-3 3 0-15,-2-2 0 16,2 1-2-16,-2 1 4 16,-1-2-4-16,3 1 1 15,1 1-1-15,1-2 0 16,0-3 3-16,1 4-2 15,25-10 2-15,-42 17-4 16,42-17 2-16,-44 13 1 16,44-13-1-16,-42 14 2 15,42-14-3-15,-42 16 0 0,42-16 0 16,-44 17 3-16,44-17-1 15,-44 13-2-15,20-4 2 16,24-9-1-16,-44 13 1 16,44-13-2-16,-44 11 0 15,18-2 0-15,3-9 0 16,23 0 3-16,-51 15-4 15,25-5 1-15,-4-3 1 16,0 4-1-16,-3-3 0 16,-1 1 1-16,8-1 1 15,-9 2-3-15,5-1 2 16,4-2 0-16,-2 3 1 15,0 2 0-15,1-5-1 0,3-7-1 16,-1 14 1-16,25-14-1 16,-42 11 2-16,42-11-1 15,-33 0-3 1,33 0 4-16,-25 10 1 0,25-10-1 15,0 0 0-15,0 0-1 16,-24 0 1-16,24 0 0 16,0 0-1-16,0 0-1 15,0 0 1-15,0 0 1 16,0 0 1-16,0 0-2 15,0 0-1-15,0 0 1 16,0 0 0-16,0 0-1 16,0 0 1-16,0 0-1 0,0 0 1 15,0 0 0 1,0 0 0-16,0 0 2 15,0 0 0-15,0 0-1 16,-25 17-2-16,25-17 1 0,0 0-1 16,0 0 0-16,0 0 1 15,0 0-2-15,0 0 3 16,0 0 0-16,0 0 1 15,0 0-1-15,0 0-2 16,0 0 1-16,0 0-1 16,0 0 1-16,0 0-4 15,0 0 2-15,0 0 0 16,0 0 3-16,0 0-3 15,0 0 2-15,0 0 0 16,0 0-1-16,0 0 1 16,0 0-1-16,0 0 0 15,16 24-2-15,-16-24 4 0,0 0 0 16,0 0-3-16,0 0 3 15,0 0-2-15,28 31 1 16,-28-31 0-16,0 0 0 16,0 0-1-16,30 30 0 15,-30-30 4-15,19 24-2 16,-19-24 0-16,21 24-2 15,-21-24 1-15,18 25 0 16,-18-25-1-16,0 0 3 16,28 30-5-16,-28-30 1 15,0 0 4-15,21 29-1 16,-21-29-1-16,0 0 2 15,24 32-1-15,-24-32-3 0,16 24 2 16,-16-24 1-16,16 28-1 16,-16-28-1-16,16 29 4 15,-16-29-3 1,17 28-1-16,-17-28 1 0,14 38 0 15,-14-38 0-15,14 46-1 16,-7-20 2-16,4 2-3 16,-4 2 0-16,5 0 4 15,-3 0-2-15,0 0 1 16,1-2-2-16,-1-5 1 15,-2 2-2-15,-7-25 4 16,12 39-1-16,-12-39-3 16,0 30 2-16,0-30-1 0,7 36 2 15,-7-36 0 1,0 44-1-16,0-18 2 15,0 4-3-15,0 0 0 16,0 1 2-16,-7-1-1 0,7-3-1 16,0-2 2-16,0-25-1 15,0 44 0-15,0-44-1 16,-14 38 2-16,14-38-2 15,0 38 0-15,0-38 0 16,-12 36 1-16,12-36-1 16,-7 34-1-16,7-34 2 15,0 27 1-15,0-27-1 16,0 0 3-16,-14 30-3 15,14-30 1-15,0 0-1 16,0 0 1-16,-14 30-2 16,14-30 2-16,0 0-1 0,0 0 0 15,0 0 0-15,0 0 0 16,0 0-1-16,-28 21 1 15,28-21 0-15,0 0-1 16,0 0 1-16,0 0-2 16,-30 0 3-16,30 0-1 15,0 0 2-15,-26-6-5 16,26 6 0-16,0 0-2 15,0 0 1-15,-30-27-2 0,30 27 1 16,0 0 1-16,-21-32-1 16,21 32 4-16,-18-30 0 15,18 30-1-15,-26-30 1 16,26 30 0-16,-26-30 0 15,26 30 0-15,-23-31-1 16,23 31 0-16,-25-32 2 16,25 32 0-16,-21-33 2 15,21 33-3-15,-21-31 0 16,21 31-1-16,-17-34 0 15,17 34 0-15,-9-34 0 16,9 34 1-16,-14-38-2 16,14 38 4-16,-11-36 1 0,11 36-3 15,-14-38 4-15,14 38-3 16,-14-39-1-16,14 39 1 15,0-40-1 1,-10 15 0-16,10 25 1 0,-11-43 1 16,11 43 1-16,0-45-3 15,0 45 2-15,-12-40-1 16,12 40 1-16,0-38-2 15,0 38 0-15,0-37-1 16,0 37 2-16,0-37 1 16,0 37 0-16,0-31-2 15,0 31 1-15,0-33-1 16,0 33 1-16,12-30 0 15,-12 30-2-15,0-34 0 16,0 34 2-16,11-30-1 16,-11 30 4-16,0-30-3 15,0 30 0-15,12-30-1 0,-12 30 0 16,16-30 0-16,-16 30 1 15,24-30 0-15,-24 30-2 16,25-33 3-16,-25 33 2 16,26-30-3-16,-26 30 4 15,25-30-2-15,-25 30-1 16,21-30-1-16,-21 30 0 15,19-25 0-15,-19 25-3 16,0 0 3-16,18-25-2 16,-18 25 2-16,0 0-1 15,0 0 1-15,0 0 0 16,14-23-2-16,-14 23 2 15,0 0 1-15,0 0-2 0,0 0 1 16,10-27 1-16,-10 27 0 16,0 0-1-16,0 0 1 15,0 0-2-15,0 0 1 16,0 0-1-16,0 0 0 15,0 0 1-15,0 0 0 16,0 0 1-16,0 0 1 16,0 0-1-16,0 0 2 15,0 0 0-15,0 0-1 16,0 0-1-16,0 0-12 16,0 0-50-16,0 0-35 15,23-28-29-15,-23 28-19 0,0 0-2 16,35-15-3-16,-35 15 78 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6:32.60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BA4F9E6-E465-4D8C-ACA1-A7D65AD69183}" emma:medium="tactile" emma:mode="ink">
          <msink:context xmlns:msink="http://schemas.microsoft.com/ink/2010/main" type="inkDrawing" rotatedBoundingBox="27028,7736 29543,9450 28526,10943 26011,9229" hotPoints="29734,9999 28104,10405 26991,9146 28622,8740" semanticType="enclosure" shapeName="Ellipse"/>
        </emma:interpretation>
      </emma:emma>
    </inkml:annotationXML>
    <inkml:trace contextRef="#ctx0" brushRef="#br0">225 39 138 0,'0'0'71'0,"37"34"7"16,-37-34 1-16,28 26-10 15,-28-26-7-15,28 42-12 16,-12-16-6-16,1-2-17 16,-1-1-10-16,0 2-13 15,0 0-3-15,-16-25-1 16,28 44 4-16,-28-44-4 15,26 41-1-15,-26-41 3 0,19 41-2 16,-19-41 0 0,16 47 0-16,-16-23 0 15,14 4-3-15,-7 2 3 16,-7 0 0-16,14 5 6 0,-14 1-7 15,11-1 4-15,-11 4-1 16,17-1 3-16,-17-1-5 16,14 3 5-16,-14-2-3 15,14-4-5-15,-14 7 8 16,11-6-2-16,-11 1-5 15,0 1 2-15,0 0 0 16,0-2 1 0,0-2-2-16,0 2 1 0,0-4-2 15,0-1 2-15,0-3 1 16,0-2 3-16,0-25-5 15,7 43-1-15,-7-18 4 16,0-25-4-16,0 47 1 16,0-22 0-16,0-25 0 15,0 46-4-15,0-21 7 16,0 2-2-16,0-27-2 15,0 41 3-15,0-41-1 0,0 35 4 16,0-35-4-16,0 34 0 16,0-34-3-16,0 27 3 15,0-27-1-15,0 24 3 16,0-24-1-16,0 0-6 15,12 27 6-15,-12-27-2 16,0 0 2-16,0 0 0 16,7 28 0-16,-7-28-5 15,0 0 5-15,0 0-1 16,14 30-1-16,-14-30 1 15,0 0-1-15,0 0 0 16,16 27 1-16,-16-27 0 16,0 0-1-16,0 0 1 15,0 0 3-15,26 28-1 16,-26-28 2-16,0 0-6 15,0 0 7-15,25 25-5 16,-25-25 2-16,0 0-3 0,0 0 2 16,23 30-4-16,-23-30 4 15,0 0-1-15,21 29-2 16,-21-29 2-16,0 0 0 15,0 0 1-15,24 28-2 16,-24-28 1-16,0 0-2 16,0 0 2-16,30 25-1 15,-30-25 3-15,0 0-3 0,0 0 0 16,30 25 1-1,-30-25-1-15,0 0 1 16,0 0 0-16,28 24 0 16,-28-24-2-16,0 0 3 0,0 0 0 15,30 21 0-15,-30-21-1 16,0 0 1-16,26 10 0 15,-26-10-1-15,0 0 0 16,23 10-1-16,-23-10 1 16,0 0-1-16,26 14 2 15,-26-14-1-15,0 0-2 16,30 9 3-16,-30-9-1 15,23 0-1-15,-23 0 1 16,26 0-1-16,-26 0 0 16,25 0 2-16,-25 0-1 15,28 0 3-15,-28 0-1 16,23-9-2-16,-23 9 2 0,28 0-3 15,-28 0 1-15,0 0 0 16,35-19 0-16,-35 19-5 16,26-8 6-16,-26 8-1 15,25-7 0-15,-25 7 0 16,24 0 0-16,-24 0 1 15,27-11-1-15,-27 11 1 16,26 0-2-16,-26 0 0 16,0 0 1-16,33-9 2 15,-33 9 1-15,23 0-4 16,-23 0 2-16,28 0-4 15,-28 0 3-15,37 0-1 16,-37 0-1-16,40-9-1 0,-15 9 1 16,1 0 2-16,-1-11 3 15,3 11-3 1,-2-10 0-16,4 1 0 15,-30 9 0-15,47-13-1 0,-47 13 0 0,41-15 1 16,-41 15-4 0,35-13 6-16,-35 13-2 15,26-10-1-15,-26 10 1 16,23-12 0-16,-23 12-1 0,0 0 0 15,30-12 1-15,-30 12-3 16,0 0 3-16,33-13 1 16,-33 13 2-16,30-9 0 15,-30 9-3-15,35-11 4 16,-35 11-4-16,33-10 0 15,-33 10-1-15,32-8 0 16,-32 8-4-16,30-8 3 16,-30 8 2-16,33-9-5 15,-33 9 14-15,42 0-10 16,-14-8 5-16,-28 8-4 15,46-8 4-15,-46 8-6 16,49-7 6-16,-23 7-1 0,-26 0-4 16,39-10 5-16,-39 10-4 15,40-7 8-15,-40 7-7 16,35-11 5-16,-35 11-5 15,27-17 1-15,-27 17-3 16,26-13 4-16,-26 13-1 16,0 0-3-16,33-26 4 15,-33 26-3-15,23-18 4 16,-23 18-3-16,30-25 0 15,-30 25-2-15,37-30 1 16,-37 30 1-16,35-36 1 16,-35 36 0-16,33-35-3 0,-33 35 3 15,28-30 0-15,-28 30 0 16,21-29 0-16,-21 29-1 15,14-29-1-15,-14 29 1 16,9-27 0-16,-9 27 0 16,7-38 3-16,-7 38-4 15,9-42 1-15,-9 17-1 16,0 25 0-16,9-46-1 15,-9 19 0-15,0-1 1 16,0 4-2-16,0 24 6 16,0-44-4-16,0 44 1 15,0-41-1-15,0 41 0 16,-9-30-1-16,9 30 0 0,-12-28-2 15,12 28-2-15,0 0 2 16,-18-30 1 0,18 30-2-16,0 0-1 15,-28-24 3-15,28 24-2 0,-23-10 1 16,23 10 0-16,0 0 1 15,-35-21-2-15,35 21 5 16,-26-20 0-16,26 20-2 16,-28-21 2-16,28 21 1 15,-37-24-3-15,37 24 2 16,-37-20-1-16,37 20-1 15,-42-18 1-15,42 18 0 16,-51-23 0-16,51 23 2 16,-47-22-5-16,47 22 6 15,-51-27-9-15,26 14 2 16,-3 0-3-16,0-2 4 15,28 15-3-15,-49-25 0 0,23 15 3 16,-6-2 2-16,6 2 3 16,1-3-2-16,-3 1 5 15,0-1-7-15,-2 0 4 16,2 2-5-16,0-5 6 15,0 6-9-15,-2 0 9 16,4 10-5-16,-2-15 1 16,0 7 3-16,0 8-1 15,5-12 0-15,-5 5-1 16,3 7 1-16,-3-13-3 15,4 13 2-15,-1-15 1 16,-1 15 2-16,1-13-2 16,-3 13 0-16,-2-16 0 0,2 10 0 15,-3-2-1-15,1-1 1 16,-2 1-1-16,-1-2-3 15,1-2 5 1,-6 1-1-16,6-2 1 0,-3 1 3 16,2-1-5-16,-2 2 0 15,3-2 1-15,2 2-1 16,2-1 1-16,2 2 1 15,-2-2-3-15,3 2 1 16,1-4 2-16,-3 3 1 16,-1 0 0-16,2-3-1 15,-4 3-4-15,2 1 2 16,-2-3-2-16,2 2 2 0,-2 1-2 15,-1-1 0-15,3-2-1 16,1-1 1 0,1 1 3-16,3-1 2 15,23 14-1-15,-51-37-4 0,51 37 2 16,-40-31 1-16,40 31-1 15,-44-31 1-15,44 31-2 16,-44-28-3-16,18 16 4 16,26 12-1-16,-46-21 0 15,22 14 0-15,-1 7 0 16,-1-11 0-16,-2 11 1 15,28 0 1-15,-49 0-1 16,26 0 0-16,-2 0 0 16,-1 0 3-16,26 0-2 15,-40 14-1-15,40-14-1 16,-30 10-2-16,30-10-59 15,0 0-35-15,-9 27-24 0,9-27 1 16,30 0 0-16,-30 0-7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6:40.90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111F53F-2FD3-4575-95BA-08F45D105AD1}" emma:medium="tactile" emma:mode="ink">
          <msink:context xmlns:msink="http://schemas.microsoft.com/ink/2010/main" type="inkDrawing" rotatedBoundingBox="13142,9016 15577,8045 16434,10195 13999,11166" semanticType="enclosure" shapeName="Other"/>
        </emma:interpretation>
      </emma:emma>
    </inkml:annotationXML>
    <inkml:trace contextRef="#ctx0" brushRef="#br0">248 1342 90 0,'0'0'43'16,"28"0"1"-16,-28 0 1 16,28-8-3-16,-28 8-2 15,27 0 1-15,-27 0 2 16,28-7 5-16,-28 7-6 0,26-9-4 15,-26 9-1-15,28-13-7 16,-28 13-4-16,30-12-10 16,-30 12-7-1,33-14-10-15,-33 14 2 0,37-15-1 16,-37 15-3-16,35-13 4 15,-35 13-1-15,32-13 2 16,-32 13-2-16,28-13 1 16,-28 13-2-16,0 0 2 15,30-20 0-15,-30 20 1 16,0 0-1-16,31-19-3 15,-31 19 4-15,0 0-2 0,32-28 2 16,-32 28-3-16,30-22 1 16,-30 22-3-1,31-26 3-15,-31 26 1 16,32-27-2-16,-32 27 1 15,33-28-2-15,-33 28 3 0,39-26-1 16,-39 26 0-16,35-24-1 16,-35 24 1-16,40-30-1 15,-40 30 7-15,42-32-5 16,-42 32 2-16,41-37-2 15,-41 37 5-15,45-35-5 16,-20 19 1-16,-25 16-2 16,40-35-3-16,-40 35 4 15,35-37-1-15,-35 37 1 16,32-35-3-16,-32 35-1 15,35-33 7-15,-35 33-6 16,40-35 1-16,-40 35-2 0,35-36 1 16,-35 36-1-16,32-30 4 15,-32 30 0-15,28-30-5 16,-28 30 6-16,28-27-2 15,-28 27 0-15,30-29-1 16,-30 29 0-16,30-32-1 16,-30 32 2-16,33-34 0 15,-33 34 1-15,39-32 0 16,-39 32-1-16,38-36 1 15,-38 36-1-15,37-35 2 16,-37 35-1-16,39-38-1 16,-39 38-3-16,38-36 4 15,-38 36-1-15,32-33 1 0,-32 33 2 16,33-33-2-16,-33 33 1 15,32-30-1-15,-32 30 0 16,40-35-3 0,-40 35 4-16,44-38-5 0,-44 38 3 15,46-34-3-15,-22 19-1 16,-24 15 5-16,46-23-1 15,-46 23-1-15,44-13 1 16,-44 13 0-16,42-12-3 16,-42 12 4-16,40 0 0 15,-40 0-3-15,35-10 3 16,-35 10-2-16,25 0 2 15,-25 0-2-15,0 0 1 0,24-8-1 16,-24 8 2-16,0 0-1 16,0 0 4-1,0 0-3-15,0 0 1 16,0 0-1-16,27 0-1 0,-27 0 1 15,0 0 0-15,0 0 1 16,0 0-6-16,0 0 6 16,26 21-2-16,-26-21 2 15,0 0-1-15,0 0-1 16,16 34 4-16,-16-34-5 15,7 26 2-15,-7-26-2 16,0 39 1-16,0-39-1 16,12 38 4-16,-12-38-2 15,9 44-3-15,-9-44 4 16,7 41-2-16,-7-16 1 15,0-25-2-15,16 43 2 16,-16-43-5-16,12 47 5 0,-12-47-1 16,12 43 2-16,-12-19-1 15,11 2-1-15,-11-1 2 16,14 2-2-16,-14 1 1 15,14 2 0-15,-14 0 0 16,14-3-4-16,-4 4 4 16,-3-4 1-16,2-2 0 15,-2 2 2-15,-7-1-3 16,11-1 0-16,-11 3-1 15,12 1-3-15,-12-1 2 16,7 5-2-16,-7 4 0 16,9-2-2-16,-9-5 6 15,7 8-6-15,-7-4 6 0,0-3 0 16,12 6-1-16,-12-3 0 15,9-3 1-15,-9 2-3 16,7 0 2-16,-7 0 1 16,12 2 0-16,-3 2 0 15,-9-2-1-15,12 0 0 16,-3 0-1-16,-9 3 2 15,14-1-1-15,-7 1 0 16,2 0-1-16,1-1 1 16,-10-2 1-16,16 3 0 15,-16-3 0-15,11 2-1 16,-11-5 0-16,10 4 0 0,-10-6 0 15,0 3-1-15,0-3 2 16,0-3-1-16,0-2 2 16,0 1-1-1,0-26 0-15,0 45 1 16,0-45-2-16,-16 35 0 0,16-35 0 15,-19 39 0-15,19-39-3 16,-23 33 3-16,23-33-1 16,-21 30 0-16,21-30 2 15,-24 30-3-15,24-30 3 16,0 0-2-16,-23 31 0 15,23-31 0-15,0 0 0 16,-28 27 0-16,28-27 1 0,0 0 1 16,-39 30-3-1,39-30 4-15,-26 15-2 16,26-15 0-16,-30 15 0 15,30-15 0-15,-35 10-2 0,35-10 2 16,-42 15 0-16,42-15 0 16,-51 10 0-1,23-10 0-15,-2 9 2 16,4-9-3-16,-4 0 0 0,2 8 0 15,0-8 0-15,0 0-1 16,0 0 2-16,3 0 3 16,-3 0-6-16,2 0 2 15,3 0 0-15,-2 0 1 16,-3 0-1-16,28 0 0 15,-47-8-2-15,17-1 0 16,4 0 3-16,1 1 2 16,-1-8 2-16,-6 3-5 15,4-4 4-15,-7 4-2 16,5-4 0-16,-5-1 0 15,7 4 1-15,-7-6-5 16,2 3 2-16,3-4 1 0,0-1-3 16,0-3 3-16,2-3-1 15,-2 1-3-15,-1-2 3 16,1 2-1-1,0-1-1-15,0 3 3 0,-1 3 0 16,-1 0 1-16,2 1 1 16,-3 3-2-16,3-5 3 15,0 6-3-15,-1 0 0 16,1-2-1-16,0 6 2 15,7-4-5-15,-5 4 4 16,2-3 0-16,1 5-3 16,-6 4 6-16,8-4-3 15,-7 3 0-15,2 8 0 0,-2-10-1 16,-1 10-1-1,1-9 1-15,2 9 1 16,0 0 0-16,5-8 2 16,-2 8-3-16,25 0 5 0,-45-13-4 15,45 13 0-15,-39-12 0 16,39 12 0-16,-44-8-4 15,44 8 4-15,-42-10 1 16,42 10-3-16,-47-10 4 16,47 10-2-16,-46-7 1 15,46 7 0-15,-44-13 0 16,44 13-2-16,-45-16 2 15,45 16-3-15,-32-12 2 16,32 12 0-16,-28-20-1 16,28 20 0-16,-26-22-1 15,26 22 1-15,-11-30-2 16,11 30 3-16,-14-35-2 0,14 35 1 15,-12-36 2-15,12 36 0 16,-11-35 1-16,11 35-2 16,-12-27 0-16,12 27 0 15,0 0-1-15,-12-30 1 16,12 30 1-16,0 0-3 15,0 0 2-15,0 0-45 16,0 0-40-16,0 0-22 16,35-12-9-16,-35 12-5 15,49-11 0-15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6:52.84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BEA8AB2-7736-4F55-B211-06F9CF7077FC}" emma:medium="tactile" emma:mode="ink">
          <msink:context xmlns:msink="http://schemas.microsoft.com/ink/2010/main" type="inkDrawing" rotatedBoundingBox="16555,7067 23971,6261 24444,10611 17028,11417" semanticType="enclosure" shapeName="Other">
            <msink:destinationLink direction="with" ref="{19087D50-9C25-423C-BBD3-4C2EDEB76162}"/>
          </msink:context>
        </emma:interpretation>
      </emma:emma>
    </inkml:annotationXML>
    <inkml:trace contextRef="#ctx0" brushRef="#br0">1689 1310 105 0,'0'0'65'0,"0"0"2"16,-10-26-8-16,10 26-6 15,0 0-10-15,0 0-9 16,-11-25-8-16,11 25 5 16,0 0 3-16,0 0-5 15,-12-27 1-15,12 27-3 0,0 0-2 16,0 0 3-16,-23-30-4 15,23 30-10 1,0 0-14-16,-26-19 1 16,26 19-4-16,0 0 4 0,-18-26 0 15,18 26 3-15,0 0-2 16,-21-29-5-16,21 29 8 15,0 0-5-15,-33-27 2 16,33 27-4-16,-28-16 4 16,28 16-6-16,-37-26 7 15,37 26-2-15,-46-25-5 16,20 9 5-16,1 6-4 15,-3-2 1-15,0 2-1 0,-3 10 2 16,4-13-5 0,3 13 5-16,-4-12 0 15,3 12 0-15,2-11 3 16,23 11-3-16,-47-7 4 0,47 7-3 15,-44-10 1-15,44 10-3 16,-40 0 2-16,40 0-2 16,-35-10 1-16,35 10 1 15,-34 0-4-15,34 0 4 16,-35 0-2-16,35 0 5 15,-33 0-4-15,33 0 1 16,-37 0-3-16,37 0 4 16,-42 0-1-16,42 0 3 15,-42 0-3-15,14 10-4 16,28-10 3-16,-49 10 1 15,49-10 0-15,-46 7-1 0,46-7 1 16,-44 8-4-16,44-8 5 16,-40 8 0-16,40-8-1 15,-39 9 2-15,39-9-1 16,-42 8 0-16,42-8-2 15,-40 16 5-15,40-16-5 16,-39 17 1-16,39-17 1 16,-35 19-1-16,35-19 2 15,-37 21-2-15,37-21-2 16,-31 20-2-16,31-20 1 15,-30 20 4-15,30-20-3 16,-30 18 0-16,30-18 0 16,-30 27 0-16,30-27 3 0,-26 28 0 15,26-28 0-15,-28 29-1 16,28-29-1-1,-28 28 0-15,28-28-1 16,-23 28 2-16,23-28-1 0,-18 27 1 16,18-27-1-16,-14 29-1 15,14-29 2-15,-14 29-2 16,14-29 0-16,-10 33-1 15,10-33 1-15,-9 38-2 16,9-38 3-16,-16 47 2 16,9-23 0-16,7 4 1 15,-14-1-1-15,14 1-1 16,-10-5 0-16,10 2 1 0,0-25-4 15,10 47 1 1,-10-47-1-16,14 41 3 16,-5-16 0-16,-9-2 1 15,16 4-1-15,-16 0 0 0,14 3 4 16,-14-1-4-16,14 5 0 15,-2-4-1-15,-1-3 1 16,-1 1-2-16,1-5 5 16,-11-23-3-16,21 37-2 15,-21-37 2-15,24 28-1 16,-24-28 0-16,18 24 0 15,-18-24 3-15,19 24-5 16,-19-24 5-16,23 27-3 16,-23-27 1-16,28 34 3 15,-28-34-1-15,28 30-1 16,-28-30-3-16,32 32 3 15,-32-32-3-15,31 37 3 0,-31-37-1 16,30 32 1-16,-30-32-2 16,32 30 0-16,-32-30 1 15,35 30 0-15,-35-30-1 16,38 28 0-16,-38-28 1 15,37 29-5-15,-37-29 7 16,35 23-2-16,-35-23 4 16,30 33 0-16,-30-33-3 15,28 34-1-15,-28-34 0 16,30 34-3-16,-30-34 2 15,28 33-2-15,-28-33-1 16,30 30 0-16,-30-30 4 16,30 30-2-16,-30-30 3 0,21 29-1 15,-21-29 0-15,28 32-1 16,-28-32 2-16,26 30-3 15,-26-30 2 1,21 30 0-16,-21-30 3 0,23 31 0 16,-23-31-3-16,19 27 1 15,-19-27-1-15,18 30 0 16,-18-30-1-16,21 30 3 15,-21-30-5-15,16 33 3 16,-16-33 4-16,14 30-4 16,-14-30-1-16,10 31 1 15,-10-31 0-15,11 34-1 16,-11-34 1-16,10 36-2 0,-10-36-1 15,0 35 3 1,0-35 3-16,9 42-2 16,-9-42 0-16,0 39-1 15,0-39 0-15,0 37 1 0,0-37-2 16,9 36 1-16,-9-36-3 15,0 30 4-15,0-30-1 16,0 31-1-16,0-31 2 16,0 32 1-16,0-32-1 15,0 33-1-15,0-33 2 16,-11 38-3-16,11-38 1 15,0 35 3-15,0-35-2 16,-12 37 0-16,12-37-1 16,0 35 3-16,0-35-4 15,-14 30 1-15,14-30-2 16,-7 33 1-16,7-33-1 15,-12 35 2-15,12-35 0 0,-14 42-1 16,14-42 2-16,-16 43 0 16,16-43 3-16,-18 43-3 15,18-43-1-15,-17 45 0 16,17-45-1-16,-16 44 1 15,16-44 1-15,-14 45-1 16,14-45-3-16,-16 48 5 16,6-23-2-16,3 0-1 15,-2 8 1-15,9-3-2 16,-14 2 0-16,14-1 5 15,-9 0-3-15,9 6 1 16,0-2 1-16,0-2 0 0,-9-6-2 16,9 3 0-16,0-2 0 15,0 2-3-15,0-5 3 16,0-25-2-16,14 44 2 15,-14-44 0-15,14 43 0 16,-14-43 2-16,18 49 0 16,-18-49-1-16,23 44 0 15,-11-19-2-15,2 5 0 16,0-5 3-16,0 5-2 15,2-5 4-15,0 5-4 16,1-7 2-16,-17-23 3 16,35 45-3-16,-35-45 0 15,34 39 0-15,-34-39 1 0,35 29-4 16,-35-29 6-16,40 21-1 15,-40-21-3 1,42 22 5-16,-42-22-4 16,39 11 1-16,-39-11-1 0,42 10 1 15,-42-10-3-15,42 0 1 16,-42 0-2-16,47 10 4 15,-47-10-1-15,44 0 1 16,-19 0 2-16,-25 0-4 16,49 0 1-16,-49 0 1 15,47-7 0-15,-24 7-5 16,-23 0 4-16,46-23-1 15,-46 23 1-15,42-18 2 16,-42 18-2-16,44-26 1 16,-44 26-1-16,35-24-1 15,-35 24 1-15,38-30 0 16,-38 30-3-16,34-42 2 0,-34 42 4 15,38-47-6-15,-17 21 5 16,-3-1-3-16,1-3-1 16,2 1-1-16,0 3 1 15,-3 2-2-15,3-5-1 16,-5 5 3-16,3 0-1 15,-19 24 3-15,35-47-2 16,-16 22 1-16,1-1-1 16,-1 0 0-16,0-2 0 15,2-2 1-15,-3 0-4 16,1-3 4-16,-1 1 0 15,6-2 1-15,-3-3 0 16,-1 0-2-16,-1 2 0 0,4 2 0 16,3-2 0-16,0 2 0 15,-3 3 0-15,2-2-1 16,1 1 2-16,-3 1-1 15,3 0 0-15,-3-2 2 16,3 0-2-16,-1-1-2 16,-2 2 2-16,3-3-1 15,0 4-2-15,-1-3 3 16,3 3-1-16,-2-2-1 15,2 1 3-15,-3-1-1 16,1-1 3-16,2-1-3 16,-5 1 1-16,2 1-2 15,1-2 2-15,-3-3-2 0,3 4 1 16,-1 3 0-16,1 0-3 15,0 0 2-15,-1 0 0 16,5 2 0 0,1-6 1-16,1 4-1 0,-2 0-1 15,3-2 1-15,0-1 1 16,4 3 3-16,-2 0-3 15,-3 2-1-15,3 2 3 16,2 0-3-16,-2 2 1 16,0 2-2-16,7 2 2 15,0-4-5-15,0 3 5 16,-3-2 3-16,5 4-4 0,1 1 4 15,1 1-4-15,-4 0 3 16,0 2-3 0,-5-1 3-16,5 6-3 15,-7 0 0-15,4-5-1 16,-2 3 4-16,3 2-2 0,2-1 0 15,-5 1-2-15,5 2 2 16,2-2-3-16,-7 0 3 16,5 10-3-16,-7-14-3 15,5 14 4-15,-8-9 1 16,3 9-1-16,-2 0 0 15,2 0 1-15,2 0-1 16,-5 0 0-16,5 0 1 16,-4 0 1-16,2 9-1 15,-7-9-2-15,4 9 6 16,-4-9-1-16,0 11-5 15,-5-11 7-15,5 10-5 0,-28-10 0 16,47 15-1-16,-47-15 3 16,44 20-6-16,-44-20 3 15,44 23 3-15,-18-11-1 16,-26-12-2-16,44 20 4 15,-44-20-2-15,47 17-1 16,-47-17 0-16,39 14 1 16,-39-14-1-16,37 11-4 15,-37-11 6-15,33 13-2 16,-33-13 0-16,30 12 1 15,-30-12-1-15,30 11-1 16,-30-11 2-16,35 13-1 16,-35-13-1-16,33 15 1 0,-33-15 2 15,37 23 3-15,-37-23 0 16,32 17-5-16,-32-17 1 15,33 19 0 1,-33-19 0-16,35 17 0 0,-35-17-1 16,30 21-5-16,-30-21 3 15,30 22 2-15,-30-22 0 16,26 27 2-16,-26-27-3 15,28 28 1-15,-28-28-1 16,21 28 1-16,-21-28-1 16,25 27 1-16,-25-27-1 15,19 29 1-15,-19-29 1 16,16 26-3-16,-16-26 2 0,21 30-1 15,-21-30 1 1,16 34-1-16,-16-34 1 16,19 45-1-16,-19-45 3 15,19 47 0-15,-8-22 0 0,1 1 0 16,2 3-1-16,-5-2 2 15,5 1 0-15,0-2-2 16,0-3 0-16,2 6-1 16,-2-4 3-16,-2 0-1 15,-12-25 0-15,21 43-1 16,-21-43-1-16,18 47 2 15,-18-47 0-15,24 46 1 16,-13-21 0-16,6 0 1 16,-3 2 1-16,4-2 2 15,-2 0 0-15,-16-25-2 16,35 43-1-16,-35-43 1 15,44 42-2-15,-44-42-2 0,42 35-1 16,-42-35 0-16,45 35 3 16,-45-35-1-16,44 33 2 15,-44-33-4-15,39 28 6 16,-39-28-4-16,42 30 1 15,-42-30 0-15,35 25-3 16,-35-25 0-16,37 23 0 16,-37-23 1-16,33 24 1 15,-33-24 0-15,30 17-1 16,-30-17-2-16,30 18 4 15,-30-18-1-15,30 17 3 16,-30-17-2-16,35 10-3 16,-35-10 2-16,40 8 3 0,-40-8-1 15,44 0-1-15,-21 8-1 16,3-8-1-16,2 0 1 15,-5 0-1 1,5 0 0-16,0 0-1 0,0 0 0 16,-5 0 4-16,5 0-3 15,2 0 1-15,0 0 2 16,-2 0-2-16,3-8 1 15,-1 8-1-15,-2-8 1 16,2 8-5-16,-2-14 4 31,-5 14 3-31,-23 0-1 0,47-21 1 0,-47 21-3 16,41-17 1-16,-41 17 0 15,35-23 0-15,-35 23-1 16,40-29-2-16,-40 29 3 16,32-30 0-16,-32 30-1 15,31-33 1-15,-31 33 4 0,28-30-4 16,-28 30-1-16,25-35 1 15,-25 35-4-15,21-41 2 16,-21 41 3-16,26-47 3 16,-17 19-5-16,5 1 0 15,0 0 0-15,0-4-1 16,-3 1 2-16,3 3 0 15,-4-3 1-15,-1 4-7 16,0-7 2-16,-2 3 4 16,-7 1 2-16,12-1-2 15,-5-1-1-15,2-6-2 16,3 4 1-16,-5-3-1 0,4 6 1 15,-4-1 0-15,5 1 0 16,-3 3 0-16,-2-1 3 16,-7 28 1-16,10-47-4 15,-10 47 0-15,0-43 1 16,0 43-2-16,7-46 1 15,-7 46 0-15,0-47-2 16,0 47 1-16,9-45 6 16,-9 20-4-16,0 0-1 15,0 25 0-15,0-41 2 16,0 16-2-16,0 25 0 15,-12-41 0-15,12 41-4 16,-14-33 5-16,14 33 1 0,-16-35-1 16,16 35-2-16,-21-32 5 15,21 32-9-15,-21-34 5 16,21 34-6-1,-21-33 5-15,21 33-7 0,-16-27 9 16,16 27-6-16,-19-25 3 16,19 25-1-16,0 0 1 15,-30-30 0-15,30 30 1 16,0 0-1-16,-35-33 1 15,35 33-2-15,0 0 1 16,-35-36 4-16,35 36-1 16,-28-26-1-16,28 26 2 15,-32-34-3-15,32 34-1 0,-42-33-1 16,42 33-1-1,-46-33 2-15,22 17-2 16,24 16 1-16,-46-28 3 16,20 9 0-16,1 5 0 0,1-2 1 15,24 16-1-15,-44-30 0 16,19 13 2-16,25 17 0 15,-45-39-4-15,45 39 4 16,-44-39 0-16,23 14-1 16,21 25 4-16,-32-49-3 15,15 26-3-15,-6-7 2 16,9 4-2-16,-4-3 2 15,4 3 2-15,0-3-1 16,-3 0-2-16,3 2 2 16,5 3-1-16,0-2 0 15,2 1 2-15,7 0-3 16,-14 0-1-16,5-1 1 0,9-3-3 15,-7 3 4-15,7-1 2 16,0-3 1-16,-10 0-4 16,10-3 0-16,0 3-1 15,0-4 1-15,0 4-1 16,0 0 1-16,0-4-2 15,-9 5 0-15,9-5 0 16,0 0 2-16,0 1-2 16,0 0 0-16,0-3 0 15,0 3 0-15,0 6-1 16,0-9-2-16,0 6 5 15,0 3-1-15,0 1 1 16,0-7 4-16,0 7-5 0,0-2 0 16,9 2 0-16,-9 1 2 15,0 0-4-15,0 1 3 16,0-1-1-1,0 1-1-15,0-5 5 0,10 5-1 16,-10-4-2-16,0 4 0 16,0-3 0-16,0 0 0 15,0 0-1-15,0 4-1 16,0 23-1-16,-10-46 3 15,10 46 0-15,-9-43 2 16,9 43 0-16,-9-39-4 16,9 39 1-16,-12-41-2 15,3 15-1-15,9 26-1 0,-19-35 0 16,19 35 1-1,-21-33-3-15,21 33 2 16,-30-29 0-16,30 29 1 16,-32-26-1-16,32 26 1 0,-38-25 0 15,38 25-5-15,-37-18 3 16,37 18 2-16,-46-15-2 15,20 15 3-15,0 0-1 16,1 0 1-16,-3 0-1 16,-2 0 3-16,2 0 0 15,-2 0 1-15,-5 0-1 16,4 11 0-16,-6-11 2 15,2 9-1-15,0-1 1 16,-2-8-1-16,0 12 0 16,0-4-1-16,2-1 1 15,-5 0-1-15,6 6 0 0,-1-3 1 16,-3 2-1-16,4 1 3 15,-1 0-1-15,2 4-1 16,-4-1 0-16,7-4-1 16,-1 1 1-16,1-1-1 15,2-2 1-15,3-2-2 16,-5 6 2-16,4-6 0 15,0 9 4-15,3-6-2 16,-2 3-1-16,-3 2-1 16,28-16 1-16,-45 30-2 15,45-30 1-15,-37 30 0 16,12-16-2-16,25-14 1 15,-42 34 3-15,42-34-2 0,-37 37 0 16,37-37 1-16,-42 33-2 16,42-33 3-16,-37 32-4 15,37-32 2 1,-38 33-1-16,38-33 1 0,-39 34 4 15,39-34-4-15,-42 35 0 16,42-35-2-16,-44 38 2 16,18-18-2-16,26-20 3 15,-46 38-2-15,46-38-2 16,-45 35 2-16,45-35 2 15,-41 30 1-15,41-30-3 16,-42 30-1-16,42-30 0 16,-44 28 1-16,18-11-1 0,26-17 1 15,-49 33 0-15,21-15-2 16,0-4 6-1,5 6 1-15,23-20-4 16,-49 35 1-16,49-35-1 0,-51 36-2 16,28-18 4-16,23-18-3 15,-47 39 0-15,22-19-1 16,-3 2 4-16,5-6 2 15,-5 3-2-15,-3 0 1 16,4-1-3-16,-1 3 1 16,-3-3-2-16,3-1 0 15,3-1 0-15,-3 1 0 16,0-1 3-16,28-16-6 15,-53 24 4-15,29-8-2 16,-1-5 0-16,-3-1 2 16,5 1 2-16,-5-1-7 15,2 2 2-15,-4-2 3 0,7-2 1 16,-5-8 4-16,2 14-3 15,-2-14-1-15,3 8-1 16,-6-8 3-16,4 7-1 16,-1-7 2-16,-3 0-2 15,-4 13-6-15,5-13 7 16,-7 0-4-16,4 9 1 15,1-9-1-15,-3 7 1 16,-2-7-2-16,4 9 3 16,-2-9 0-16,-2 0-2 15,5 0 3-15,-3 8 4 16,0-8-1-16,-5 0-2 15,8 0-2-15,-3 0-2 0,-2 0 1 16,4 0 2-16,-2 0-2 16,-2 0-4-16,4 0 2 15,1 0 2-15,-1 0 2 16,-4 0 2-16,5 0-1 15,-3 0-4-15,2 0 2 16,1 0 3-16,-3 0-3 16,4 0-1-16,-1-8 2 15,-3 8-1-15,5 0 1 16,0-12-1-16,-3 12 2 15,0 0-4-15,-1-10 2 16,1 10-1-16,0-11 2 16,1 11-3-16,-3-12 0 0,-2 4 4 15,0 1 0-15,-3 7 2 16,3-17-3-1,-3 9 0-15,-2-4 0 16,3 2-1-16,-5-1-1 0,0 1-1 16,-1-1-3-16,4-1-2 15,-4 2 4-15,-1 3-2 16,-1 7-1-16,3-10 0 15,5 10 1-15,1-9-67 16,8-2-44-16,30 11-5 16,-28-19-6-16,28 19 0 15,26-24-5-15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7:22.96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E1B78FE-4D16-4B53-8AF7-3FDDAA24508C}" emma:medium="tactile" emma:mode="ink">
          <msink:context xmlns:msink="http://schemas.microsoft.com/ink/2010/main" type="inkDrawing" rotatedBoundingBox="3217,14136 16455,7661 18119,11064 4881,17538" shapeName="Other"/>
        </emma:interpretation>
      </emma:emma>
    </inkml:annotationXML>
    <inkml:trace contextRef="#ctx0" brushRef="#br0">13144 334 18 0,'0'0'28'0,"0"0"-1"15,0 0 1-15,0 0 5 16,0 0 3-16,0 0 6 16,0 0 2-16,0 0 8 15,0 0 8-15,-12 24 7 16,12-24-8-16,0 0-5 15,0 0-8-15,0 0-6 16,0 28-8-16,0-28-11 16,0 0-12-16,-9 30-7 15,9-30-2-15,0 0-1 0,0 30 2 16,0-30-2-16,0 0 1 15,-7 30 0-15,7-30 1 16,0 0-3-16,-9 28 3 16,9-28 0-16,0 0 2 15,-14 27-1-15,14-27 0 16,0 0 3-16,-19 34-4 15,19-34 2-15,-14 24-3 16,14-24 1-16,0 0-3 16,-16 27 3-16,16-27-2 15,0 0-2-15,-19 24 3 16,19-24-2-16,0 0 2 15,-23 27 0-15,23-27-2 0,0 0 1 16,-23 28 1-16,23-28 0 16,0 0 2-16,-19 34-2 15,19-34 0 1,0 0 1-16,-26 26-1 0,26-26 0 15,0 0 0-15,-27 22 0 16,27-22-1-16,0 0 3 16,0 0-2-16,-28 21 2 15,28-21-1-15,0 0-1 16,0 0 2-16,-24 21-3 15,24-21-1-15,0 0 1 16,0 0 1-16,-30 33-4 16,30-33 5-16,0 0-1 0,0 0-1 15,-28 18 2-15,28-18-1 16,0 0 0-1,0 0 0-15,0 0-1 16,0 0 0-16,-30 17 1 0,30-17 0 16,0 0 1-16,-26 0 0 15,26 0 0-15,0 0-1 16,-30 16 1-16,30-16 2 15,0 0-2-15,-32 7-1 16,32-7-2-16,0 0 4 16,-33 10-2-16,33-10 0 15,-26 0 1-15,26 0-3 16,-32 15 3-16,32-15 0 15,-30 9 0-15,30-9-2 16,-31 10 1-16,31-10 0 16,-27 0 1-16,27 0-1 0,-31 6-1 15,31-6 3-15,-25 0-2 16,25 0 2-16,-26 0-3 15,26 0 2-15,-28 0-4 16,28 0 5-16,0 0-2 16,-35 0-2-16,35 0 3 15,-28 0-4-15,28 0 5 16,-25 0-2-16,25 0 0 15,-26-6-1-15,26 6 1 16,-28-10 1-16,28 10 1 16,-27 0-1-16,27 0-2 15,-35-9 2-15,35 9-1 16,-40 0 2-16,40 0-3 0,-44 0 0 15,16 0-1-15,5 9 2 16,-5-9 0-16,-2 0 2 16,-1 0-2-16,-1 0-1 15,-1 0 4-15,-6 0-3 16,2 0-1-16,-8 0 1 15,3 0 0-15,-2 0-3 16,0 0 4-16,7 0 0 16,-7 0-4-16,4 0 3 15,5 0 1-15,-2 0 1 16,2 0-3-16,3 0 1 15,-3-9-2-15,5 9 2 16,-1 0 0-16,-4-8 2 0,5 8-3 16,5-7-1-16,-3 7 4 15,0-12-3 1,2 12 0-16,1-13-1 15,-3 5 1-15,0-1-3 0,0-2 4 16,-2 3 0-16,2-3-3 16,-5 0 4-16,3-2 0 15,-5 1 3-15,3 2-5 16,-6-5 1-16,3 8-2 15,-4-4 3-15,-1 2-2 16,-1-1 2-16,-1-1-3 16,2 1-2-16,-6 0 4 15,1-3-1-15,1 2 1 0,-7 1-1 16,5-3 1-1,-3 6-3-15,0-3 4 16,2 4 0-16,-1-3 1 16,-1 9 1-16,2-11-4 0,8 3 0 15,-5 8 1-15,4-14 0 16,5 6-1-16,0 0 1 15,-2-1-3-15,4-1 3 16,1-5 0-16,-1 5 1 16,3-5 0-16,0 2-1 15,0 0 0-15,-3 0-2 16,5-1 2-16,-2 2-3 15,0-1 2-15,4 2 0 16,-4-2 2-16,7 3-1 16,23 10 0-16,-45-18 1 15,45 18-1-15,-44-16 0 16,44 16-1-16,-42-15 0 0,42 15-2 15,-34-10 3-15,34 10 0 16,-42-14-2-16,42 14 2 16,-42-11 0-16,42 11 0 15,-40-10 0-15,40 10 0 16,-44-12-2-16,44 12 2 15,-44-8 0-15,44 8 3 16,-44-10-2-16,18 10-1 16,26 0-1-16,-46-17 1 15,22 17 0-15,-4-11-1 16,-2 11 1-16,2-12-3 15,-4 12 3-15,-1-7 2 16,-4 7-2-16,2-8 3 0,0 8-3 16,-2-9 0-16,7 9 0 15,-5-8 0-15,5 8-2 16,-3-11 1-1,3 11 2-15,0 0-2 0,-3-12 1 16,3 12 0-16,-5 0 0 16,5 0-1-16,0-7 1 15,-1 7-1-15,1 0 1 16,4-10-1-16,-1 10 2 15,-1-7 0-15,-3-1 2 16,1 8-2-16,2-11 0 16,-2 11 0-16,0-14-2 0,0 14 0 15,-1-13 0-15,-1 13 0 16,2-11 0-1,-1 2 1-15,-1 9-1 16,2-6 1-16,-1 6 1 16,-1-12-1-16,-1 12 3 0,-2 0-3 15,3 0-2-15,-3-11 1 16,5 11 2-16,-3 0-3 15,3 0 4-15,0-6-2 16,-1 6-3-16,1 0 3 16,2-8-1-16,-2 8 1 15,-3 0-1-15,6-9 3 16,-6 9-3-16,5 0 2 0,-2 0 1 15,0 0 1-15,2 0 0 16,5 0 0-16,23 0-2 16,-45 0-2-16,45 0 0 15,-32 0 1-15,32 0 0 16,-26 0-3-16,26 0 3 15,0 0-1-15,-30 0 1 16,30 0 4-16,0 0-4 16,-26 0 0-16,26 0-1 15,0 0 0-15,0 0-2 16,-30 0 3-16,30 0-1 15,0 0 1-15,0 0 2 16,-25 0-2-16,25 0 0 0,0 0 1 16,0 0-1-16,-26 0-1 15,26 0 1-15,0 0-3 16,0 0 2-16,0 0 0 15,-26 0 1-15,26 0 2 16,0 0-1-16,0 0-1 16,0 0 0-16,0 0 0 15,-28 0-1-15,28 0 2 16,0 0-1-16,0 0 1 15,0 0-1-15,-23 0 0 16,23 0 3-16,0 0-3 16,0 0-1-16,0 0 1 15,-28 0-1-15,28 0-1 0,0 0 2 16,0 0-1-16,0 0-2 15,-28 0 3 1,28 0 0-16,0 0 0 16,0 0-1-16,0 0 1 0,-23 0-1 15,23 0 2-15,0 0-1 16,0 0 2-16,-25 0-2 15,25 0 1-15,0 0 0 16,0 0-1-16,-31-8 1 16,31 8-1-16,0 0-1 15,0 0 1-15,-28 0 0 16,28 0 0-16,0 0 1 15,0 0-1-15,-30 0-1 16,30 0 1-16,0 0 2 16,-23-9-4-16,23 9 1 15,0 0 1-15,-28 0 0 16,28 0 1-16,0 0-1 0,-28-13 1 15,28 13-1-15,0 0 1 16,-28-11-1-16,28 11 0 16,0 0 0-16,-30-10-1 15,30 10 0-15,0 0 1 16,-26 0 0-16,26 0 0 15,0 0 1-15,-30 0 0 16,30 0 0-16,0 0-3 16,-28-9 2-16,28 9-2 15,-30 0 1-15,30 0 2 16,-30 0-1-16,30 0-2 15,-30 0 3-15,30 0 0 16,-40 11 1-16,40-11-1 0,-39 11 0 16,39-11-2-16,-47 14 2 15,24-7-1-15,23-7 2 16,-44 12-1-16,44-12-2 15,-40 10 1-15,40-10 0 16,-37 7-1-16,37-7 0 16,-33 10 1-16,33-10-3 15,-37 12 2-15,37-12 0 16,-35 12 1-1,35-12-1-15,-35 10 0 16,35-10 0-16,-37 16 1 16,37-16 0-16,-35 15-1 15,35-15 2-15,-35 20-2 16,35-20 3-16,-42 17-1 15,42-17-1-15,-41 16 0 16,41-16-1-16,-45 14 0 16,22-14 0-16,23 0 0 0,-39 19-2 15,39-19 3 1,-42 11 3-16,42-11 0 15,-40 13-1-15,40-13-1 16,-39 17-1-16,39-17 0 0,-35 16 1 16,35-16-2-16,-33 18-1 15,33-18-2-15,-35 23 5 16,35-23-1-16,-32 14 0 15,32-14 2-15,-35 20-1 16,35-20-2-16,-35 17 1 16,35-17 0-16,-37 18-2 15,37-18 2-15,-37 17 1 16,37-17-1-16,-40 14 1 15,40-14-2-15,-44 19 4 16,44-19-3-16,-44 18 0 16,20-6 0-16,-3-2 0 15,-1 5-3-15,0-2 4 0,0 1 0 16,-2-2-1-16,-1 10 3 15,1-8-2-15,0 6-3 16,4-3 2-16,-4 1 0 16,2 2-2-16,0-2 2 15,0 2-1-15,-2-3 1 16,2 4 0-16,-2-1 0 15,4 4 0-15,-4-1 0 16,0-1 1-16,0 4-1 16,2 1-1-16,-2 1-2 15,2-1 4-15,0 1-1 16,0-6 0-16,2 6 1 15,-4-4-2-15,2 0 0 0,-2-3 0 16,0 5 0-16,-1-4 0 16,1-1 0-16,-2 2 1 15,1-3-1-15,1 4 2 16,0-3-1-16,2-1 2 15,-2 2-2-15,2-3 0 16,0-2 1-16,5 7-1 16,-5-4-1-16,0 0 2 15,0 3 0-15,0-1-2 16,3 0 3-16,-6-1 0 15,3 7-1-15,1-4-3 16,-6 4 4-16,3 2-3 0,0-3 1 16,-5 6 0-16,0-3 1 15,0 3-1-15,0-3 0 16,-5 3 5-1,10-6-5-15,-5-2 1 16,3 3-1-16,2-4 0 0,-3 4-2 16,-2-5 1-16,10 4 1 15,-6 0-1-15,-4 3 0 16,3-4 2-16,2 10 1 15,-1-8 0-15,1 5-2 16,2 0 1-16,3 0-1 16,-1-1 1-16,5-2 1 15,-2 0-2-15,2 0-1 16,0 1 0-16,0-1 5 15,3 5-1-15,-6-1 0 16,1-1 0-16,-3 2-2 16,1-4 2-16,-1 3 0 0,1-4 1 15,-1-2-5-15,26-28 1 16,-44 47 0-16,44-47-1 15,-35 43 0-15,35-43 1 16,-32 43-2-16,32-43 0 16,-33 45 2-16,17-20 0 15,16-25-3-15,-28 43 4 16,28-43-2-16,-28 47 1 15,28-47 0-15,-26 50 0 16,17-25 2-16,9-25-3 16,-21 51 5-16,12-27-3 15,-1 4 1-15,10-28-3 16,-16 44 3-16,7-15-4 0,9-29 2 15,-12 47 0-15,12-47-1 16,-18 50-1-16,18-50 3 16,-17 50 1-16,10-23 1 15,-2-3 0-15,2 1-2 16,-2 2 0-16,9-1-1 15,-14-2 1-15,14 1-2 16,-14-1 1-16,14 4-3 16,-9-5 4-16,-1 5-2 15,3-3 2-15,7 5-1 16,-14-5 0-16,14 5 0 15,-11-3 0-15,11-2-1 16,-14 3 0-16,14-1 1 0,-12 3 1 16,12-2 1-16,-9 2 0 15,9 0-2 1,-12 2 1-16,12 0-1 15,-9 2 1-15,9-1-1 0,-7-1 1 16,7-2-2-16,0 3 1 16,-9-5 1-16,9-1 0 15,0-2 0-15,0-2 0 16,0 4-1-16,0-3 0 15,0-24 0-15,0 44-1 16,0-20 2-16,0-24 1 16,0 48-1-16,0-25 0 15,0-23-4-15,0 46 3 16,0-20-4-16,0-1-1 15,0 0 1-15,0-25-2 16,0 46 1-16,0-19 1 16,0-1 5-16,9 0-5 0,-9-26 3 15,0 43 0-15,0-43 0 16,0 40 0-16,0-40 1 15,0 27-2-15,0-27 1 16,0 24 1-16,0-24 1 16,0 0 1-16,0 32-1 15,0-32-1-15,0 0 0 16,0 34 0-16,0-34-1 15,0 0 0-15,0 0-3 16,0 25 0-16,0-25 1 16,0 0 1-16,0 0-1 15,0 0 2-15,0 0 0 16,0 0 1-16,0 0 1 0,0 0 0 15,0 0 1-15,0 0-1 16,0 0 1-16,0 0-2 16,0 25-1-16,0-25 3 15,0 0-1-15,0 0 0 16,0 0-1-16,0 0 0 15,0 0 0-15,0 0 1 16,14 26 0-16,-14-26-1 16,0 0 1-16,0 0 1 15,0 0 0-15,7 24 0 16,-7-24-2-16,0 0 2 15,0 26-1-15,0-26-2 16,0 0 1-16,9 30-1 0,-9-30 2 16,0 0-2-16,0 0 1 15,7 30-1 1,-7-30 2-16,0 0-1 15,0 0 0-15,0 30 0 0,0-30 2 16,0 26 0-16,0-26 0 16,0 33-1-16,0-33-2 15,-7 29 1-15,7-29-1 16,0 27 1-16,0-27-2 15,0 0 1-15,0 33-1 16,0-33 4-16,0 0 0 16,0 35-1-16,0-35-2 0,0 28 1 15,0-28 1 1,0 27-2-16,0-27 0 15,-9 28 0-15,9-28-1 16,0 0 4-16,0 30-2 0,0-30 0 16,-9 27 2-16,9-27-2 15,0 28 1-15,0-28-2 16,-12 23 1-16,12-23-2 15,-9 27 2-15,9-27 0 16,0 0-1-16,-7 32 2 16,7-32-1-16,-10 28 0 15,10-28 0-15,0 0 0 16,-11 32-1-16,11-32 2 15,0 0-3-15,-17 33 1 16,17-33 0-16,0 0 0 16,-16 25 0-16,16-25-1 15,0 0 0-15,0 0 0 0,-21 25 1 16,21-25-2-16,0 0 2 15,0 0 1-15,-30 23 0 16,30-23-1-16,0 0 1 16,-28 23-1-16,28-23 0 15,0 0-1-15,-25 18 1 16,25-18-2-16,0 0 0 15,0 0 2-15,-31 21-1 16,31-21 1-16,0 0 1 16,-23 13 0-16,23-13-1 15,0 0 1-15,-33 20-1 16,33-20 1-16,0 0 0 15,-30 18-1-15,30-18 0 0,0 0 0 16,0 0 0-16,-28 20 0 16,28-20 0-16,0 0 0 15,0 0 0 1,0 0 2-16,-28 19-3 0,28-19 3 15,0 0 0-15,-25 16 1 16,25-16-1-16,0 0 0 16,-33 19-1-16,33-19 0 15,0 0-1-15,-32 14-1 16,32-14-1-16,0 0 0 15,-33 11 0-15,33-11 1 16,0 0 1-16,-32 8 1 16,32-8 0-16,0 0 0 0,-33 8 0 15,33-8-1 1,-26 0 0-16,26 0 1 15,0 0 2-15,-32 12-2 16,32-12 0-16,0 0 0 0,-30 0 1 16,30 0 0-16,0 0-1 15,-31 13-1-15,31-13 0 16,0 0 0-16,-25 0 0 15,25 0 2-15,0 0 0 16,0 0-1-16,-28 0 0 16,28 0 0-16,0 0 1 15,0 0-2-15,-26 13 1 16,26-13-1-16,0 0 0 15,0 0 2-15,-28 9-1 16,28-9 1-16,0 0-2 16,-27 0 1-16,27 0 0 0,0 0 0 15,-33 12-1-15,33-12 1 16,-26 12-1-16,26-12 2 15,0 0 1-15,-32 0-2 16,32 0 0-16,-26 0-1 16,26 0 1-16,-23 0-2 15,23 0 3-15,-26 6-3 16,26-6 1-16,0 0 1 15,-32 0-1-15,32 0 1 0,-26 8-2 16,26-8 2-16,-30 0-2 16,30 0 2-16,-30 9-3 15,30-9 2-15,-30 0 0 16,30 0 3-16,-31 16-1 15,31-16-1-15,-27 8 0 16,27-8 1-16,-24 11-1 16,24-11 0-16,-28 11 0 15,28-11 0-15,-25 14-1 16,25-14-4-16,-23 16 7 15,23-16-8-15,-28 20 6 16,28-20-5-16,0 0 4 16,-33 25-4-16,33-25 5 0,0 0 1 15,-33 19-1-15,33-19 2 16,0 0 1-16,-34 26-1 15,34-26 0-15,-21 24-1 16,21-24 0-16,0 0-2 16,-28 30 1-16,28-30 0 15,0 0 0-15,-23 29 1 16,23-29 1-16,0 0-1 15,-31 32 0-15,31-32 1 16,-23 28-2-16,23-28 2 16,-23 34-2-16,23-34-1 15,-26 34 0-15,26-34 0 16,-28 37 1-16,28-37-1 0,-28 31 0 15,28-31 0-15,-32 39-1 16,32-39 1-16,-35 45 1 16,12-22 0-1,2 7-2-15,2-1 3 0,-6 1-2 16,4-4 2-16,0 2-1 15,2 1 0-15,1-3-3 16,1-1 2-16,17-25 0 16,-30 40 0-16,30-40 0 15,-23 37 1-15,23-37 0 16,-21 30 1-16,21-30 0 15,-14 27-1-15,14-27 2 16,-14 26-2-16,14-26-1 0,0 0 1 16,-14 28 1-1,14-28-2-15,0 0 2 16,0 0 1-16,0 0-2 15,0 0 0-15,0 0 1 0,0 0 0 16,0 0-1-16,0 0 1 16,0 0 0-16,0 0-1 15,0 0 1-15,0 0-14 16,26-28-68-16,-3 9-29 15,-2-18-16-15,14 2-3 16,-10-17-2-16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7:51.84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78129F9-CEBE-4BDA-B1CF-6DB9B1ECAC84}" emma:medium="tactile" emma:mode="ink">
          <msink:context xmlns:msink="http://schemas.microsoft.com/ink/2010/main" type="inkDrawing" rotatedBoundingBox="1246,16417 13633,15727 13816,19006 1429,19696" semanticType="enclosure" shapeName="Other">
            <msink:sourceLink direction="with" ref="{E5CEC130-71E3-4DAD-AA32-0FACF989E9F7}"/>
            <msink:destinationLink direction="with" ref="{0E14D475-035E-4E9A-96E1-14D9AD2BED63}"/>
          </msink:context>
        </emma:interpretation>
      </emma:emma>
    </inkml:annotationXML>
    <inkml:trace contextRef="#ctx0" brushRef="#br0">0 419 45 0,'0'0'44'16,"47"0"5"-16,-47 0 5 16,46-11 4-16,-46 11 10 15,40 0 4-15,-40 0-9 16,35 0-7-16,-35 0-4 15,39 10-10-15,-15-10-12 16,1 0-10-16,5 6-13 0,5-6-7 16,2 0 2-16,3 0-2 15,4 0-1 1,0 0 1-16,3 9-1 15,2-9 1-15,2 0 0 0,-2 13 2 16,2-13-9-16,2 10 7 16,1-10 1-16,2 0-1 15,-1 0 0-15,-3-10 1 16,6 10-1-16,-2-15-1 15,-3 6 6-15,3 9-5 16,-3-11-2-16,-1 11 2 16,-1 0 2-16,-5-8-3 0,1 8 1 15,-5 0 0-15,2 0 1 16,-7 8-1-1,0-8 2-15,0 13 0 16,3-4-8-16,-5 2 6 0,2 1-5 16,0 1 5-16,-2 0-5 15,5 1 5-15,-5-3-5 16,4 2 3-16,-4-7 3 15,4 5-2-15,-1 3 2 16,1-4 0-16,-2 5-1 16,3-2 0-16,2 4 1 15,0-3 0-15,0 5 0 16,2-4 0-16,2 2-1 15,-2-1 0-15,3 1 0 16,-1 0 0-16,1-1 0 16,-3-2 0-16,0 2-1 15,-2-2 0-15,2 1 2 0,1-2 1 16,-6-3-2-16,3 3 2 15,0 0-1-15,-5 2 1 16,0-3-1-16,-2 1 0 16,0 1 0-16,-5 2-1 15,3-2 2-15,-5-1-2 16,0-1 0-16,-1 1 1 15,1 0 0-15,-2 4 0 16,0-5 0-16,1 4-1 16,-1-3-1-16,-3 1 1 15,5-1 1-15,-2-1-1 16,-1 1 1-16,3 1-2 15,-2-3 1-15,2 7 0 0,-3-7 0 16,3 0 0-16,0 1 1 16,0-1-2-16,0 0 1 15,2-3 1-15,-4 5-1 16,4-13 1-16,0 20-2 15,0-12 1-15,1 4 0 16,-3-2 0-16,2 0-1 16,0 0 2-16,0 0 0 15,1-2-1-15,1-8 1 0,-2 14-1 16,8-14 2-16,-8 13-1 15,5-13 0 1,-3 15 0-16,8-9 0 16,-5 4-1-16,0-1 2 0,9 1 0 15,-2-2-3-15,2 0 4 16,0 4-1-16,2-12 0 15,-1 13-1-15,-1-13 2 16,0 11-2-16,-4-11 0 16,-1 8 1-16,-2-8-2 15,0 0 2-15,-2 11-2 16,-2-11 1-16,4 0-1 15,-2 9 0-15,0-9 0 16,0 0 0-16,-3 10 0 16,-1-10 0-16,-6 11 0 15,5-2 0-15,-2-9 1 16,-2 13-1-16,2-5 1 0,-5-8-2 15,5 16 2-15,-3-16-2 16,6 6 1-16,-8-6 0 16,5 12 1-16,0-12-1 15,-3 8 1-15,1 0-1 16,2-8 1-16,0 10-1 15,-3-10 0-15,6 14 1 16,-6-6-2-16,3 0 2 16,2-8-1-16,-2 15 1 15,2-8 2-15,1 3-3 16,1-10 1-16,-2 10 0 15,1-10-1-15,1 11 1 0,3-11 1 16,0 11-3-16,-2-11 2 16,1 8 2-16,4-8-1 15,-3 8 1-15,-1-8 0 16,4 0-1-16,-3 0 0 15,2 9 0-15,-5-9-2 16,3 0 0-16,-2 0 1 16,4 0 1-16,-2 0-2 15,0 0 0-15,4 0 0 16,-2-9 1-16,1 9 0 15,6 0-2-15,-5 0 1 16,6-13-1-16,1 13 1 16,5-14 0-16,-4 6 1 0,2 1-1 15,4-6 0-15,-2 3 2 16,0-1 0-16,3-1-4 15,-5 2 1 1,0-2 1-16,-1 2-1 0,4-3 2 16,-6-2-2-16,1 2-2 15,1-4 2-15,4 1 1 16,-1 2 1-16,-2-6-2 15,-1 7 2-15,4-6-3 16,-6 6 4-16,3-4-1 16,-7 1 1-16,-3 2-1 15,1 0-1-15,-3 0 0 16,5-2 0-16,-3 2-1 0,-1 1 0 15,-3-2 0-15,2 2-1 16,-2-4 2 0,-3 7 1-16,3-4-1 15,-2 6 0-15,-3-5 1 0,2 3 1 16,1-3-2-16,-1 6 1 15,1-4-3-15,2-3 3 16,-3 3-1-16,3-1 3 16,0-1-2-16,2 2-3 0,1-5 3 15,4 1-2-15,-1 0 1 16,4-1-1-16,-4-1 1 15,8 0-3-15,-7 0 4 16,9 1-1-16,0 2-1 16,3-2 3-16,-3-3-3 15,5 0 4-15,0-2-4 16,0 1 1-16,2-3-3 15,-5 0 3-15,3 0-1 16,0-1 2-16,-5 1 2 16,-2 5-6-16,2 1 5 15,-2 0-2-15,0 1 0 16,-1 2 0-16,1 4-1 0,-2-1-1 15,-1-1 0-15,1 2 3 16,-3-1-4-16,0 0 6 16,-4 0-3-1,2 1 2-15,-5-2-2 0,2 4 0 16,1-6-2-16,-3 7 1 15,3-7 1-15,-3 2-1 16,2 1 1-16,-4-3-2 16,0 1 7-16,5-1-5 15,-5 3 3-15,2 1-3 16,0 1 2-16,-5-2-3 15,8 11 4-15,-5-10-3 0,7 10-2 16,-7-10 4-16,7 10-4 16,-3-10 2-16,1 10-1 15,1-10 1 1,4 0-1-16,-1 3 1 15,2-3-1-15,-4 10 2 0,5-10 1 16,-5 10-2-16,2-8 2 16,2 8-2-16,3-8 0 15,-2 8 0-15,-6 0 0 16,11 0-2-16,-6 0 1 15,-2 0 1-15,3 0 3 16,-3 0-1-16,3 0-2 16,-3 0 4-16,-5-8-5 0,5 8 2 15,-2 0 0 1,0-11-1-16,-2 11-3 15,2-11 3-15,-3 11 1 16,-4-12-3-16,0 12 4 0,-5-10-3 16,-2 10 2-16,-2-11 0 15,-3 11-1-15,-23 0-1 16,35-17 1-16,-35 17-2 15,25-17 2-15,-25 17-1 16,26-28-37-16,-26 28-43 16,28-40-29-16,-21 5-15 15,9 5-3-15,-16-17-2 16,9 6 8-16</inkml:trace>
    <inkml:trace contextRef="#ctx0" brushRef="#br0" timeOffset="3044.5053">4461-1437 13 0,'51'-11'11'0,"2"2"-1"15,-4 0 0-15,2 9 2 0,0-8 2 16,-4 8 2-16,-3 0 2 15,5-10 2-15,-2 10 5 16,4 0 5-16,0-8 2 16,2 8 2-16,1-8-3 15,4 8-3-15,-5-9 0 16,6 9-4-16,1-11-1 15,-4 11-7-15,4-10-2 16,-4 10-5-16,2-12 5 16,-2 12 2-16,2-8 1 15,-7 8 3-15,5-13-1 16,-5 13 16-16,5-9-5 15,-7 9 1-15,2 0-5 0,0-8-3 16,-4 8-4-16,-8 0-1 16,6 15-3-16,-6-15-16 15,-4 13 3-15,2-13-1 16,-2 13 0-16,0-4-1 15,2-9 1-15,-2 13-3 16,2-5 3-16,3 1-1 16,-1 1 1-16,-4-2 0 15,2 7-1-15,3-5 3 0,-3 7-2 16,7-4 0-1,1 7-1-15,-1-3 1 16,5-1-1-16,6 3 0 16,-6-1 1-16,7-1-3 0,0-1 3 15,-5 4-2-15,0-3 2 16,0-2 1-16,-2 0-1 15,0 1 1-15,-5 1-1 16,3 0 3-16,2-2-3 16,-5 2 3-16,2-1-2 15,1 5 2-15,2 2-5 16,-10 1 0-16,5-4-1 15,0 7 2-15,-2 1-2 16,2 2 2-16,1 0-1 16,1-3-1-16,3 6 4 15,0-6-2-15,4 9 3 16,1-4-3-16,2 1 1 0,2 1-2 15,-2-1 1-15,4-1 0 16,-2-1 2-16,5-1-1 16,-5-3-3-16,3-2 4 15,-3-4-2-15,0-1 0 16,-5-3 1-16,8 0-1 15,-5-2-2-15,4 0 4 16,-2 0-1-16,-2-2-1 16,4 4 2-16,-1-3-2 15,1 0 2-15,1-4-1 16,6 1 0-16,-2-11-2 15,7 12 1-15,0-12 0 16,7 7 1-16,3-7 0 0,4 0-3 16,0 0 2-16,2 12 0 15,1-12 1-15,-1 11-1 16,3-11 1-1,2 8-4-15,-5-8 3 0,3 0 1 16,-1 0 2-16,1 0-2 16,0 0-3-16,-3 0 3 15,1 0-2-15,-3 0 2 16,2-8-1-16,-4 8 0 15,2 0-3-15,-7-8 5 16,-2 8-9-16,-5-12-33 16,-5 2-36-16,3-6-29 15,-21-2-13-15,6-1-9 0,-24-6-5 16,-3 10-4-1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7:56.21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9BF2F86-529A-42B6-BF1F-CBA4E48F7137}" emma:medium="tactile" emma:mode="ink">
          <msink:context xmlns:msink="http://schemas.microsoft.com/ink/2010/main" type="inkDrawing" rotatedBoundingBox="1076,15736 12760,15311 12826,17135 1143,17560" semanticType="callout" shapeName="Other">
            <msink:destinationLink direction="with" ref="{369E9FA8-08DD-4115-89C4-CCF899EE9A03}"/>
          </msink:context>
        </emma:interpretation>
      </emma:emma>
    </inkml:annotationXML>
    <inkml:trace contextRef="#ctx0" brushRef="#br0">3895 0 69 0,'-30'17'34'16,"-12"-7"5"-16,0 3 4 15,-9 2 4-15,5 4-1 16,-10-3 5-16,0 3-5 16,0 0-2-16,0 0-9 15,1 4-3-15,-1-1-5 0,2 1 1 16,-4-2 0-16,5 3-11 15,-5 1 4-15,6 2-7 16,-3-2 4-16,-1 3-4 16,5-8-1-16,2 7-12 15,-2-6-2-15,2 1 1 16,2-4-1-16,1 4 2 15,2-2-2-15,-1 1 1 16,-1 1-2-16,2-2 3 16,4 2-1-16,-2-4 0 15,0 1 0-15,-2-2 1 16,2 0-2-16,-4-4 1 0,-3 4 1 15,-4-2-1-15,-3 2 0 16,-7 3 1-16,-5-2-2 16,-1-1 0-1,-3 3 1-15,-3-4 0 0,1 3 0 16,-1-3 2-16,-1 1-2 15,-3-4 0-15,-1 1-1 16,-3 0 1-16,-1 0-1 16,-2-4 1-16,2 5-2 15,-6-5 1-15,1-2-1 16,1 7 3-16,6-15-2 15,-1 13 0-15,6-13 0 16,0 0 0-16,8 0-5 0,3 0-31 16,6-11-22-16,6 5-17 15,3-7-17 1,14 3-12-16,-5-1-12 15,42 11-13-15,-44-25 97 0</inkml:trace>
    <inkml:trace contextRef="#ctx0" brushRef="#br0" timeOffset="-8064.6143">-416 638 205 0,'0'0'87'16,"0"0"-4"-16,35 35-11 16,-35-35-14-16,32 22-13 15,-32-22-11-15,37 21-7 16,-37-21-9-16,38 20-11 15,-38-20-5-15,39 14 0 16,-39-14 0 0,44 10-1-16,-44-10 1 15,40 0-1-15,-15 0 1 16,-25 0-1-16,47 11-1 15,-19-1 0-15,-5-10 0 16,5 15 0-16,0-3 0 16,2 1 0-16,3-5 0 15,-1 6 0-15,1-7 0 16,4-7 1-16,-2 13 0 15,-3-13-1-15,6 9 1 0,-3-9-1 16,-3 0 1-16,5 7-1 16,-4-7 0-16,2 0-1 15,4 0 1-15,-4 0 0 16,5 0-1-16,-3-7 2 15,5-2-1-15,-5-4-1 16,5 6 1-16,-3-7 0 16,-1 1 0-16,1-2 0 15,-4 2-1-15,2 0 1 16,0-2-1-16,1 0 1 15,4-3 0-15,-3 2 0 16,5 0-1-16,-4-1 2 16,2 2-2-16,2-5 1 0,0 4 0 15,-4-3 0-15,4 2-2 16,0-1 3-1,0 1-2-15,0-3 1 16,0 4-1-16,3-3 1 0,-1 2-1 16,1-2 1-16,-1 0 0 15,1 0 0-15,-3-3 0 16,3 2 1-16,-3 2-1 15,0 0 0-15,0 0-1 16,-2 2 1-16,2-4-1 16,-2 2 1-16,7 0 5 15,-7-6-4-15,4 2 4 16,3-2-4-16,-2-1 4 15,2-3-3-15,-3-1 3 16,5 4-3-16,3-2-3 16,-3 2 2-16,2-4-2 15,1 5 3-15,2-3-2 0,-5 3 0 16,7-3 1-16,-5-1-1 15,1-2-1-15,2 3 1 16,-3-3-1-16,8 0 0 16,-6 0 1-16,6-1 0 15,-3 4-1-15,3-3 1 16,-8 2 0-16,8 1 0 15,-6 2-1-15,-4 6 1 16,3-2-2-16,-8 1 2 16,6 0-3-16,-6 5 4 15,3-5-1-15,-7 7-1 16,2-5 2-16,-2-1-1 15,2 4 1-15,0-2 1 0,-2 4-1 16,-2-4 0-16,2 6 0 16,-1-3 2-16,-1 3-2 15,-1 3 1-15,3-2-2 16,-7 3 0-16,5 7 1 15,-5-10-2-15,-3 10 1 16,3 0 0-16,5-9-1 16,-3 9 2-16,0-8 0 15,5 8 0-15,-3 0-1 16,6-8 2-16,-1 8-1 15,0 0-1-15,0 0 0 16,3 0-1-16,-1 0 2 16,1 0-2-16,1 0 3 0,4 11-2 15,-4-11-1-15,4 0 1 16,1 9 0-1,1-9 1-15,-1 0-1 16,1 0 0-16,-1 0-1 0,-2-9 1 0,3 9 0 16,-3 0 4-16,2 0-3 15,-4 0 0-15,2 0 2 16,1 0-2-16,-1 0 0 0,-2 13-1 15,-1-13 2-15,1 7-4 16,-7-7 3-16,7 16-2 16,-7-16 1-16,2 8 1 15,-2 1-1-15,-3-9 1 16,-1 16-2-16,-4-6 1 15,6 1-1-15,-5 2 1 16,2 1 0-16,-2 2 1 16,0-2 1-16,4 5-1 15,-1-8 1-15,1 6-2 16,-2-4 1-16,0-1-1 15,1 4 1-15,-1-6-3 16,-2 10 2-16,-3-3-1 0,1 3-1 16,4-2 2-16,-4 4 0 15,4 3 1-15,0 0 0 16,5 0-1-16,-7-4 0 15,9 1 1-15,-4 3 0 16,4-3 1-16,-2-1 0 16,-1-1-3-16,1-1 3 15,-7 2-2-15,7-1 1 16,-7-1 0-16,0 2-1 15,4-1-2-15,-4 0 4 16,5-5-2-16,-5 5 0 16,7 2 1-16,-5-4 0 0,5 5-1 15,-3-4 1-15,-2 4 2 16,5-5-4-16,-7 4 4 15,5-2-3-15,-6-2 3 16,-1-1-3-16,0-1 3 16,1 1-1-16,-1-2-1 15,-3 2 2-15,3 6-2 16,-1-5-3-16,-1 4 2 15,1 0 0-15,1-1 1 16,4 8-1-16,-5-8 2 16,6 7-6-16,-1-11 6 15,0 7 0-15,0-8 2 16,3 2-3-16,-1 3 0 0,3-8-1 15,-2 4 1 1,4-1 0-16,-2 1 0 16,4-1-1-16,-1 1-2 15,1-4 4-15,-2 3-3 0,5-5 1 16,-2 4-2-16,-1-5 2 15,5 5 0-15,-4-2 2 16,6 0-2-16,3 0-1 16,2 1 1-16,-2 1 0 15,11-1 2-15,1-3-4 16,4-4-1-16,5 1-2 15,-1-8 2-15,1 0 1 16,2 0 0-16,3 9 1 16,-6-9-3-16,3 0 2 15,-4 0 1-15,-3 0 0 16,-2 0 0-16,-1 0 0 15,-3-9 0-15,1 9 1 0,-9 0 0 16,-2-8-1-16,2 8 1 16,-9 0 0-16,-5 0 0 15,-2 0 0-15,-5 0 0 16,3 0-2-16,-10 0 3 15,0 8 0-15,-7-8 3 16,3 12-3-16,-26-12 0 16,42 8 1-16,-42-8-1 15,30 8-1-15,-30-8 0 16,0 0 1-16,28 0-5 15,-28 0 0 1,0 0-52-16,0 0-42 16,0 0-22-16,0 0-6 15,0-38-4-15,0 38-3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7:57.05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E14D475-035E-4E9A-96E1-14D9AD2BED63}" emma:medium="tactile" emma:mode="ink">
          <msink:context xmlns:msink="http://schemas.microsoft.com/ink/2010/main" type="inkDrawing" rotatedBoundingBox="1959,17564 4464,17067 4521,17352 2015,17849" semanticType="callout" shapeName="Other">
            <msink:sourceLink direction="with" ref="{D78129F9-CEBE-4BDA-B1CF-6DB9B1ECAC84}"/>
          </msink:context>
        </emma:interpretation>
      </emma:emma>
    </inkml:annotationXML>
    <inkml:trace contextRef="#ctx0" brushRef="#br0">2509 0 106 0,'-58'29'42'0,"-5"-8"-5"0,3 1-6 15,-7-4-1 1,4 4 0-16,-5 1 7 15,-1-4 4-15,-3 2 7 0,-1-1 3 16,-6 5-1-16,-4-1-4 16,-6 4-2-16,-1-5-9 15,-3 5-8-15,0-3-10 16,0 4-9-16,-1-6-8 15,4-1 0-15,-1-1 0 16,0 2 1-16,-4 0-2 16,4-5 2-16,3 5-3 15,-3-5 3-15,3-1-3 16,2-7-1-16,7-2 0 15,4-8-3-15,13 0-4 16,3-14-22-16,15 1-25 16,7-8-23-16,12-7-20 0,15 0-11 15,10-16-12-15,23 12-4 16,3-17 101-16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7:58.35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A694814-4C2B-4645-9931-52E9B6EA8D84}" emma:medium="tactile" emma:mode="ink">
          <msink:context xmlns:msink="http://schemas.microsoft.com/ink/2010/main" type="inkDrawing" rotatedBoundingBox="4278,17862 12515,17315 12574,18199 4337,18746" semanticType="underline" shapeName="Other">
            <msink:destinationLink direction="with" ref="{369E9FA8-08DD-4115-89C4-CCF899EE9A03}"/>
            <msink:destinationLink direction="with" ref="{A69D4EA8-A60E-4FA3-8739-EF208A10CF27}"/>
          </msink:context>
        </emma:interpretation>
      </emma:emma>
    </inkml:annotationXML>
    <inkml:trace contextRef="#ctx0" brushRef="#br0">0 195 161 0,'32'25'76'0,"-1"-2"3"16,3 3-7-16,-1 0-1 15,2 8-15-15,7-3-10 16,-5-1-11-16,7 0-10 15,0-5-7-15,8-2-7 16,-1-1 0-16,4 3-7 0,4-3 1 16,1 3-3-16,3-6 1 15,2 5-2-15,5-1-2 16,-3 2 2-16,5-6-1 15,0-1 1-15,-2-4-1 16,0 0 0-16,0-1-2 16,-5 1 4-16,7-3 0 15,-2 3 0-15,2-3 1 16,2 3-1-16,1-3 2 15,1-1-2-15,3 2 1 16,3-6-2-16,1 4-1 16,-1-3 0-16,9-7 1 15,-1 0-1-15,3 0-1 0,3 0 2 16,-1 0 0-16,-2 0 0 15,-2-7 0-15,-1 7 0 16,-1 0 0-16,-1 0 3 16,-6 0-2-16,-3 0 0 15,0 0-1-15,2 0 0 16,-2 0 2-16,0 0-2 15,-2 0-1-15,0 0-2 16,6-11 2-16,-1 11-2 16,4-14 3-16,-2 6-1 15,-1-5-3-15,1 1 3 16,4-4 0-16,-2 2 0 15,-2-4 0-15,2 1 1 0,0 0 0 16,-4 3 0-16,1-3 2 16,-4 4-2-1,3-1 0-15,-3 1-1 16,0-1 2-16,-2-2-3 0,2-1 1 15,0-2-1-15,2 2-1 16,3-7 1-16,2-5 2 16,-2-3 1-16,4 0-4 0,-7-1 3 15,8-4-1-15,-1 6 2 16,-6-2-2-16,4 6 2 15,-7 5-3-15,4 2 3 16,-1 0-2-16,4 5 3 16,-2-2-1-16,2 1-2 15,7-1 1-15,2 4 0 16,10-1-1-16,-3 3-1 15,3 1 1-15,-1 0-2 16,3 10 2-16,2-10 0 16,-6 10 0-16,-6-8 2 15,-1 8-4-15,-5-14-7 16,-1 14-27-16,-8-13-27 0,-8 13-21 15,-9-12-18-15,-9 1-10 16,-7 11-15-16,-19-19 4 16,-30 19 53-16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4:05.75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7479E74-2DF6-403D-9258-7A96BC4FC323}" emma:medium="tactile" emma:mode="ink">
          <msink:context xmlns:msink="http://schemas.microsoft.com/ink/2010/main" type="writingRegion" rotatedBoundingBox="2854,15035 6299,14939 6325,15839 2880,15936"/>
        </emma:interpretation>
      </emma:emma>
    </inkml:annotationXML>
    <inkml:traceGroup>
      <inkml:annotationXML>
        <emma:emma xmlns:emma="http://www.w3.org/2003/04/emma" version="1.0">
          <emma:interpretation id="{90BF9C77-57D3-4F4C-A0F8-FD6D0DCBADD7}" emma:medium="tactile" emma:mode="ink">
            <msink:context xmlns:msink="http://schemas.microsoft.com/ink/2010/main" type="paragraph" rotatedBoundingBox="2854,15035 6299,14939 6325,15839 2880,15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E0F8B1-0C85-44DE-BCED-015F5AA381E9}" emma:medium="tactile" emma:mode="ink">
              <msink:context xmlns:msink="http://schemas.microsoft.com/ink/2010/main" type="line" rotatedBoundingBox="2854,15035 6299,14939 6325,15839 2880,15936"/>
            </emma:interpretation>
          </emma:emma>
        </inkml:annotationXML>
        <inkml:traceGroup>
          <inkml:annotationXML>
            <emma:emma xmlns:emma="http://www.w3.org/2003/04/emma" version="1.0">
              <emma:interpretation id="{326D802C-BE13-42C3-AC43-1982F5A8CB09}" emma:medium="tactile" emma:mode="ink">
                <msink:context xmlns:msink="http://schemas.microsoft.com/ink/2010/main" type="inkWord" rotatedBoundingBox="2854,15035 6299,14939 6325,15839 2880,15936">
                  <msink:destinationLink direction="with" ref="{5C54CC44-E9D4-409D-A767-251B61F4AAF6}"/>
                </msink:context>
              </emma:interpretation>
              <emma:one-of disjunction-type="recognition" id="oneOf0">
                <emma:interpretation id="interp0" emma:lang="en-US" emma:confidence="1">
                  <emma:literal>nucleus</emma:literal>
                </emma:interpretation>
                <emma:interpretation id="interp1" emma:lang="en-US" emma:confidence="0">
                  <emma:literal>nudes</emma:literal>
                </emma:interpretation>
                <emma:interpretation id="interp2" emma:lang="en-US" emma:confidence="0">
                  <emma:literal>Nucleus</emma:literal>
                </emma:interpretation>
                <emma:interpretation id="interp3" emma:lang="en-US" emma:confidence="0">
                  <emma:literal>nucleins</emma:literal>
                </emma:interpretation>
                <emma:interpretation id="interp4" emma:lang="en-US" emma:confidence="0">
                  <emma:literal>nudeness</emma:literal>
                </emma:interpretation>
              </emma:one-of>
            </emma:emma>
          </inkml:annotationXML>
          <inkml:trace contextRef="#ctx0" brushRef="#br0">-4970 4876 151 0,'-12'-30'57'0,"12"30"-4"15,0 0-8-15,0-27 2 16,0 27 8-16,0 0 16 16,0 0-8-16,-13-26 2 15,13 26-1-15,0 0-3 16,0 0-5-16,0 23-10 15,0-23-18-15,0 52-24 16,0-18 0-16,7 10-3 16,-7-5 0-16,9 8-1 15,-9-5 0-15,0-2 0 16,9-6 0-16,-9-1 2 0,7-9-1 15,-7-24-2-15,9 32 0 16,-9-32 0-16,0 0-1 16,0 0-2-16,14 24 0 15,-14-24-3-15,0 0 3 16,0 0-1-16,0-24 0 15,0 24 0-15,0-32 2 16,0 32 1-16,0-41 2 16,0 15-1-16,0 0-1 15,0-4 2-15,7-3 0 16,-7-1 0-16,14 0 0 15,0-5 0-15,0 3-1 16,5-2 2-16,-1 6-1 0,8-1 2 16,-5 3-1-16,4 5 1 15,1 5-1-15,-26 20 2 16,40-22 1-1,-40 22-1-15,39 0 2 0,-39 0-3 16,30 39 2-16,-13-15-1 16,-3 3 0-16,0 7-1 15,0-2-1-15,2 7 0 16,-2-5-2-16,2 3 1 15,-2-1 0-15,2-3 0 16,-2 2 1-16,0-4 1 16,-2-7-2-16,-12-24 0 0,21 40 1 15,-21-40-1-15,0 0-1 16,16 26 0-1,-16-26-1-15,0 0-4 16,0 0-16-16,0 0-39 16,0 0-30-16,0 0-18 0,30 10-15 15,-30-10-5-15,0 0-7 16,12-40 0-16</inkml:trace>
          <inkml:trace contextRef="#ctx0" brushRef="#br0" timeOffset="671.8013">-4358 4688 164 0,'7'27'84'0,"2"-3"5"16,-9 3 8-16,14 6 1 15,-2 6-9-15,-3-1-20 16,5 4-16-16,-3-4-13 15,6 0-11-15,-3-3-10 16,2-6-9-16,-16-29-8 16,30 41-4-16,-30-41 1 15,30 21-1-15,-30-21 0 16,33 0-1-16,-33 0 1 15,30 0 0-15,-30 0 1 0,28-19 1 16,-28 19-2-16,21-27 1 16,-21 27 0-16,21-38 0 15,-14 13 1-15,2-1-1 16,-9 0 0-16,10-2-1 15,-10-2 1-15,9 0 0 16,-9 0 1-16,9 0 0 16,-9 2 0-16,0 28 1 15,9-44-1-15,-9 44 1 16,10-33 0-16,-10 33 1 15,0 0-1-15,0 0 1 16,0 0 0-16,0 0 1 16,0 0-1-16,-10 30 1 0,10-30-1 15,0 50 0-15,0-17-1 16,14 2 0-16,-4 6 0 15,4-1-1-15,2-1 0 16,3 1 0-16,2-6-1 16,2-6 0-16,-23-28-1 15,42 38-6-15,-42-38-24 16,37 17-24-16,-37-17-25 15,35 0-19-15,-35 0-16 16,30-7-8-16,-30 7-7 16,28-20-5-16,-28 20 82 15</inkml:trace>
          <inkml:trace contextRef="#ctx0" brushRef="#br0" timeOffset="1875.0035">-3470 4674 129 0,'-19'-23'54'15,"19"23"4"-15,0 0 5 16,0 0 12-16,-27-18 6 15,27 18-2-15,0 0-10 16,-31-17-8-16,31 17-9 16,0 0-8-16,-30 0-8 15,30 0-15-15,-30 0-13 16,30 0-6-16,-33 25 0 15,33-25 1-15,-30 29 0 16,30-29 0-16,-32 31-2 16,32-31 0-16,-19 35-1 0,19-35 0 15,-14 30 0-15,14-30 0 16,0 37 1-1,0-37-2-15,14 43 0 16,-2-17 1-16,-12-26-1 0,20 49 1 16,-20-49-1-16,31 38-3 15,-31-38 1-15,32 13 1 16,-32-13 0-16,33 0 1 15,-33 0-1-15,37-11-2 16,-37 11-8-16,30-10-43 16,-30 10-34-16,0 0-30 15,35-9-11-15,-35 9-10 16,0 0-2-16,9-36 5 0</inkml:trace>
          <inkml:trace contextRef="#ctx0" brushRef="#br0" timeOffset="2311.8043">-3349 4315 168 0,'0'0'94'15,"0"30"-20"-15,0-30-4 0,0 43 17 16,9-3-13-16,-9-2-16 16,17 14-8-16,-8-6 2 15,-2 15-3-15,2-6-10 16,0 4-13-16,1-4-18 15,-3-5-7-15,2-3-1 16,0-9-1-16,1-3 0 16,-10-8 1-16,14-3 0 15,-14-24 1-15,16 43-11 16,-16-43-20-16,14 26-35 15,-14-26-30-15,0 0-23 16,0 0-10-16,25 8-9 0,-25-8-7 16,14-23 22-16</inkml:trace>
          <inkml:trace contextRef="#ctx0" brushRef="#br0" timeOffset="2865.2064">-3114 4956 30 0,'0'0'51'0,"18"-21"7"15,-18 21 3-15,35-33 5 16,-35 33 1-16,52-34 8 16,-20 12 3-16,1 0-3 15,2 4-9-15,2-5-14 0,-2 4-11 16,-5-2-9-1,0 4-9-15,-4 1-6 16,-26 16-7-16,32-29-6 16,-32 29 0-16,19-22-4 0,-19 22 1 15,0 0 1-15,0-33-1 16,0 33 0-16,0 0-1 15,-33-21 0-15,33 21-1 16,-28 0 3-16,28 0-2 16,-28 0 1-16,28 0 1 15,-34 0-1-15,34 0 0 16,-33 16 1-16,33-16 0 15,-28 34 0-15,28-34 0 16,-25 46-3-16,18-16 3 16,7 3-1-16,0 6 1 15,0-1-2-15,7 3 0 16,2 3 0-16,5-6 0 0,0 5 0 15,0-9 0-15,2-4 0 16,0-2-1-16,-16-28 0 16,37 35-3-16,-37-35-3 15,38 13-9-15,-38-13-28 16,37 0-25-16,-37 0-26 15,37 0-16-15,-37 0-12 16,30-16-4-16,-30 16-9 16,31-27 37-16</inkml:trace>
          <inkml:trace contextRef="#ctx0" brushRef="#br0" timeOffset="3520.4077">-2533 4745 234 0,'0'0'113'16,"0"0"-3"-16,0 0-13 15,0 0-11-15,0 44-14 16,0-20-16-16,12 7-16 15,-12 1-17-15,7 1-17 16,-7 4-6-16,16-2 1 16,-4-2-1-16,2-3 2 0,-14-30-3 15,30 45 1-15,-30-45-1 16,39 38 0-1,-39-38-2-15,38 21 1 16,-38-21-1-16,32 0 1 0,-32 0 0 16,30 0-1-16,-30 0 0 15,0 0 1-15,35-39 3 16,-35 39-3-16,21-30 2 15,-21 30-2-15,26-43 1 16,-17 18 1-16,3-1-1 16,-1-3 0-16,-1-1-1 15,-1 0 1-15,0-4 2 16,-9 8-1-16,10-2 0 0,-10 28 0 15,0-44 0 1,0 44 0-16,0-30 1 16,0 30-1-16,0 0 0 15,0-28 0-15,0 28 2 0,0 0-1 16,0 0 1-16,0 0-1 15,0 30 2-15,0-30 0 16,14 50-1-16,-5-17 0 16,5 5 0-16,0 1-1 15,2 7 1-15,5-3 0 16,2-4-1-16,-4 3 1 15,2-9-4-15,-3-6-5 16,-18-27-25-16,35 38-30 16,-35-38-29-16,26 0-24 15,-26 0-14-15,25-16-12 16,-15-6-1-16,-10 22 27 15</inkml:trace>
          <inkml:trace contextRef="#ctx0" brushRef="#br0" timeOffset="4066.4086">-1558 4520 208 0,'0'0'104'0,"0"0"3"15,-26 0-5-15,26 0-12 16,-39 0-12-1,39 0-20-15,-49 14-12 16,23-5-19-16,-4-9-15 0,7 14-12 16,23-14 0-16,-40 16 0 15,40-16 1-15,-25 18 1 16,25-18-2-16,0 0 1 15,0 35-1-15,0-35 1 16,0 29-1-16,0-29 1 16,30 33-1-16,-30-33 0 15,35 40 1-15,-35-40 1 16,41 41-2-16,-17-16 1 0,-3 4 1 15,0-3 0 1,-3-3 0-16,-4 4 0 16,-5 0-1-16,1-2-2 15,-10 2 1-15,0-3 0 0,0-24 1 16,-14 46-2-16,14-46-1 15,-33 36 1-15,8-19-1 16,-3-6-10-16,-2-11-53 16,-3 0-41-16,0-13-28 15,10 1-7-15,-5-13-5 16,28 25-1-16,-39-55 53 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7:58.88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69E9FA8-08DD-4115-89C4-CCF899EE9A03}" emma:medium="tactile" emma:mode="ink">
          <msink:context xmlns:msink="http://schemas.microsoft.com/ink/2010/main" type="inkDrawing" rotatedBoundingBox="9533,17571 12115,17267 12126,17353 9543,17658" semanticType="callout" shapeName="Other">
            <msink:sourceLink direction="with" ref="{E9BF2F86-529A-42B6-BF1F-CBA4E48F7137}"/>
            <msink:sourceLink direction="with" ref="{8A694814-4C2B-4645-9931-52E9B6EA8D84}"/>
          </msink:context>
        </emma:interpretation>
      </emma:emma>
    </inkml:annotationXML>
    <inkml:trace contextRef="#ctx0" brushRef="#br0">0 309 5 0,'80'0'14'15,"6"0"14"1,9 0 9-16,5-8 4 16,12 8 2-16,-1-19 5 0,8 19-3 15,-1-14 0-15,6 6-8 16,-3-1-14-16,4-2-11 15,5 4-2-15,-2-10-4 16,2 6-4-16,3-11-1 16,-7 2-3-16,-3 2-5 15,-7-4-18-15,-4-6-17 16,-5 9-16-16,-21-10-8 15,-3 15-13-15,-24-13-6 16,-1 21 52-16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7:59.42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69D4EA8-A60E-4FA3-8739-EF208A10CF27}" emma:medium="tactile" emma:mode="ink">
          <msink:context xmlns:msink="http://schemas.microsoft.com/ink/2010/main" type="inkDrawing" rotatedBoundingBox="7823,18728 10579,17920 10613,18035 7856,18843" semanticType="callout" shapeName="Other">
            <msink:sourceLink direction="with" ref="{8A694814-4C2B-4645-9931-52E9B6EA8D84}"/>
          </msink:context>
        </emma:interpretation>
      </emma:emma>
    </inkml:annotationXML>
    <inkml:trace contextRef="#ctx0" brushRef="#br0">0 804 7 0,'77'0'19'16,"20"-10"-15"-16,10 3-2 15,10-13 4-15,13-1 1 16,16-9 1-16,8-7 1 0,9-6-3 16,16-6 0-16,4-6-3 15,15-13-2 1,14-10-18-16,20 0-11 15,1-19-5-15,27 2 33 0,10-21 0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8:07.72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AE580EF-3488-4268-9396-D288BE965884}" emma:medium="tactile" emma:mode="ink">
          <msink:context xmlns:msink="http://schemas.microsoft.com/ink/2010/main" type="inkDrawing" rotatedBoundingBox="1185,4646 17531,6915 16881,11598 535,9329" semanticType="callout" shapeName="Other">
            <msink:sourceLink direction="with" ref="{E2D6288A-37FD-4B84-AE8E-75BC9F135B3D}"/>
            <msink:sourceLink direction="with" ref="{7B13C997-5BC2-432C-809E-BF8A89D2F465}"/>
          </msink:context>
        </emma:interpretation>
      </emma:emma>
    </inkml:annotationXML>
    <inkml:trace contextRef="#ctx0" brushRef="#br0">16188 3330 7 0,'0'0'18'15,"0"0"2"-15,0 0 0 16,0 0 5-16,0 0 0 15,0 0 0-15,14-27 4 16,-14 27-1-16,0 0 5 16,0 0-2-16,0 0-2 0,-14-25-4 15,14 25-2-15,0 0 3 16,0 0 0-16,0 0 2 15,-30-27 2-15,30 27 7 16,0 0 7-16,-28-20 8 16,28 20 0-16,0 0-5 15,-31-16-6-15,31 16-3 16,0 0-10-16,-25-12-8 15,25 12-12-15,0 0-9 16,-26-15 5-16,26 15-5 16,0 0 4-16,-32-20-2 15,32 20 1-15,-31-18-3 16,31 18 4-16,-34-15 0 0,34 15-6 15,-40-14 7-15,40 14-6 16,-40-13 3-16,40 13 0 16,-39-10 1-16,39 10-1 15,-40-10 1-15,40 10 1 16,-44 0-1-16,44 0 1 15,-37-10-2-15,37 10 0 16,-42 0-1-16,42 0 3 16,-42-13-3-16,42 13 0 15,-44 0-1-15,21-12 2 16,-7 12 2-16,2 0 1 15,-7-8-1-15,2 8-5 16,-4 0 5-16,2 0-3 0,3-8 0 16,-1 8-1-16,3-10 1 15,-5 10-3 1,9 0 4-16,-2-11 0 15,1 11 0-15,-1 0 2 0,0 0 0 16,0-6 0-16,2 6-1 16,-2 0-1-16,0 0-1 15,1 0 2-15,-1 0-3 16,2 0 4-16,-2 0-2 15,0 6-2-15,0-6 2 16,-2 0-1-16,0 0 2 16,-3 11-2-16,3-11 3 15,0 10-4-15,0-10 2 16,-1 12 1-16,3-12-1 15,-2 7 1-15,0 2-1 16,4-9 1-16,-4 10-2 16,2-10 0-16,-2 13-1 0,0-13 1 15,2 15 1-15,-2-7 0 16,-1-1-1-16,-1 4-1 15,2-1 2-15,-3 1-1 16,3 2 0-16,-7 0 0 16,6 1 0-16,-3-1 0 15,1 2 2-15,0 1-1 16,-4-2-1-16,2-1 0 15,-4 1 0-15,2 2 1 16,-5-1-1-16,5 0-2 16,-5 2 0-16,0-1 2 15,7 1-1-15,-7 0 2 0,5-1-1 16,-3 3-2-16,1-3 3 15,-1 1-2-15,-2-1 5 16,1 3-5-16,-4 1 0 16,-1-3-1-1,9 1 4-15,-8 2-1 0,1-2 0 16,7 4-1-16,-5-2-3 15,3 1 4-15,2-1 2 16,-1 2-2-16,-1 0-2 16,2-4 1-16,-1 5-1 15,-1 0 3-15,4-6 1 16,0 5-3-16,-2 1 0 15,4-5 1-15,1 3 2 0,-1 1-4 16,3-4 2-16,0 1-3 16,-3 3 0-16,-2-2 0 15,0-2 2 1,-6 4-1-16,3 0-2 0,-6 1 3 15,0 0-1-15,-3 2 2 16,3 0-2-16,0 5 4 16,0-5-3-16,7 2 3 15,-5-1-7-15,0 3 8 16,2-1-6-16,1-3 3 15,-3 5-4-15,2-9 3 16,-6 6-5-16,2-2 5 16,-3 2 2-16,3 1-3 0,-7-3 3 15,4 0-2 1,1-2 1-16,-1 5-2 15,1-4 3-15,-1-1 0 16,3 4-3-16,-5-2 0 0,3-4-1 16,-1 4 2-16,1-3 1 15,-1 4 0-15,1-5-2 16,-3 4-2-16,0-4 4 15,-2 1-2-15,0 2 1 16,0-3-1-16,0-3 1 16,-1 4 0-16,1-4 1 15,2-1-1-15,-2 3-1 16,9-3 1-16,-7 1 0 15,8-1 0-15,-8-1 1 16,7 1-2-16,-5-1 1 16,3 2 0-16,0-4 0 15,-2 3 2-15,1-3-1 0,1 0-1 16,2 2 0-16,-2-2-1 15,7-1 0-15,-5-1-1 16,3-6 1-16,1 5-2 16,-4-1 4-16,3-2-2 15,-1 3 1-15,-4-2-1 16,2 1 1-16,-2 1 2 15,5 1-2-15,-3-5-1 16,-5 4-1-16,1-2 0 16,-1-1 1-16,1 2 3 15,-5-1-3-15,2 1-1 16,-2 0 2-16,-3 1 0 15,3-4-1-15,2 4 1 0,-4-2 0 16,-1-1-2-16,-4 2 2 16,0-2-1-16,0-8 0 15,-5 12 0 1,0-12 0-16,-2 10 1 0,-5-10-2 15,3 12 1-15,-3-12-2 16,-2 8 2-16,2-8 0 16,0 8 1-16,-2-8-1 15,-2 0-2-15,2 9 4 0,-5-9-3 16,-2 0 2-1,2 8 0-15,-6 0 1 16,-3-8-2-16,-3 14 2 16,-2-6-2-16,-2 2-2 0,-2-2 3 15,0 1-2-15,-3-9-1 16,3 11 0-16,2-11 0 15,4 0 0-15,1 0 2 16,0 0-1-16,2 0 0 16,2 0 1-16,2 0-2 15,3-8 1-15,-2 8 0 16,2-12 0-16,2 12 0 0,0-13 0 15,5 5 0 1,-2-1 1-16,-1 1-1 16,3 1 3-16,-2-4-1 15,0 2 1-15,1-2-1 0,-1-3-1 16,4 1 0-16,-2-4-1 15,2 1 2-15,3-6-1 16,0 5 1-16,1-1-3 16,4-2 1-16,-1 0 4 15,5 5-2-15,0-2 1 16,-1 4-3-16,4-4 0 15,-1 4 0-15,5-7 2 16,0 6 0-16,-1-5-1 16,4-3 0-16,-8 4-2 15,7-7 3-15,2 0-3 16,-6-1-1-16,6-3 0 15,-1-1 1-15,3-1-2 0,-1-6 3 16,4-5-1-16,-2 4 1 16,0-2 0-16,6-7 1 15,4 3 0-15,-4-7-1 16,3 3 1-16,3-4-1 15,2-2 0-15,-1 2 1 16,1-3 6-16,2 1-6 16,0 0 5-16,3 6-5 15,4-2 4-15,0 1-2 16,0 3 3-16,2-5-6 15,-2 5 0-15,3-5 2 16,-3-4-1-16,5-2 3 16,-8-4-2-16,3-7-2 0,1 2 1 15,-1-1 3-15,4-2-2 16,1-1-1-16,2 2 2 15,-2 5 0 1,4-2 2-16,5 4-2 0,-4 0-1 16,11 1 1-16,-14 3-2 15,7 2 2-15,7 1 0 16,-10 3-3-16,10-3 2 15,-11 6 2-15,11-6 1 16,0 6 1-16,0 4-2 16,0-7 0-16,0 2-3 15,0 1 3-15,0 2-3 16,0-1 0-16,9 0-1 15,-9 6 1-15,0-2 3 16,0 4-2-16,0 1 0 16,0 3 0-16,0-2-1 15,0 2 4-15,0-3-3 0,0 2 0 16,0 1-1-16,0-3 3 15,0 1-1-15,0 0 2 16,0-5-1-16,0 2-4 16,9 4 3-16,-9-6 0 15,0 0-1-15,0-9-1 16,0 1 3-16,7 2-3 15,-7-4 3-15,0-5-4 0,0 6 3 16,0 6-2-16,-7 0 3 16,-2 10-3-16,0-3 0 15,2 5 0-15,-5 4 0 16,0 1 1-16,3 0 1 15,-2 1 0-15,-3-3 1 16,2 2-1-16,-2 1 3 16,-2-1-1-16,4 3 0 15,-6 0 1-15,18 25-1 0,-33-40-2 16,33 40 1-16,-35-42 1 15,35 42-1-15,-35-40-1 16,35 40 1 0,-42-44 1-16,17 22 0 0,1 0 1 15,-6-3 1-15,0 5-1 16,-7-1-1-16,2 3 3 15,0 4-2-15,-4-5-1 16,-1 5 0-16,0-2 0 16,1 5 0-16,-5-6 0 15,4 9 0-15,-4-5 0 16,-2 1 1-16,-1 1 0 15,0 4 1-15,-6-3-2 0,4-1-1 16,0-1 1-16,-2 1-1 16,0 5 0-1,-5-9-2-15,3 2 3 16,-5-1-4-16,2 1 4 0,-5 1-1 15,3-1-1-15,-5 3 1 16,1-6-1-16,1 9 2 16,-4-4-3-16,-5 3 0 15,0-3-2-15,-4-1 2 16,0 5 0-16,-3-4-1 15,2 2 1-15,1-1-4 16,0-4 3-16,9 1 0 16,2-1 2-16,2 0-4 15,3-5 1-15,2 0-1 16,7-4 2-16,3 5 1 15,4-1 2-15,5-1-2 16,7 7-4-16,2-4-28 0,28 17-59 16,-28-8-44-16,28 8-17 15,0 0 3-15,0 0-9 16,0 0 4-16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8:10.55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3F24157-D596-4A64-9420-FD70FC267EBF}" emma:medium="tactile" emma:mode="ink">
          <msink:context xmlns:msink="http://schemas.microsoft.com/ink/2010/main" type="writingRegion" rotatedBoundingBox="8195,5603 760,5321 835,3330 8270,3612"/>
        </emma:interpretation>
      </emma:emma>
    </inkml:annotationXML>
    <inkml:traceGroup>
      <inkml:annotationXML>
        <emma:emma xmlns:emma="http://www.w3.org/2003/04/emma" version="1.0">
          <emma:interpretation id="{691516AF-96C8-4AD6-91F8-E7CB6355FDF4}" emma:medium="tactile" emma:mode="ink">
            <msink:context xmlns:msink="http://schemas.microsoft.com/ink/2010/main" type="paragraph" rotatedBoundingBox="8045,5597 760,5321 819,3763 8104,4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EC18FE-0405-40CA-8963-973EE93688CB}" emma:medium="tactile" emma:mode="ink">
              <msink:context xmlns:msink="http://schemas.microsoft.com/ink/2010/main" type="inkBullet" rotatedBoundingBox="8071,4915 6952,4872 6975,4271 8094,4314"/>
            </emma:interpretation>
            <emma:one-of disjunction-type="recognition" id="oneOf0">
              <emma:interpretation id="interp0" emma:lang="en-US" emma:confidence="0">
                <emma:literal>of</emma:literal>
              </emma:interpretation>
              <emma:interpretation id="interp1" emma:lang="en-US" emma:confidence="0">
                <emma:literal>or</emma:literal>
              </emma:interpretation>
              <emma:interpretation id="interp2" emma:lang="en-US" emma:confidence="0">
                <emma:literal>it</emma:literal>
              </emma:interpretation>
              <emma:interpretation id="interp3" emma:lang="en-US" emma:confidence="0">
                <emma:literal>f</emma:literal>
              </emma:interpretation>
              <emma:interpretation id="interp4" emma:lang="en-US" emma:confidence="0">
                <emma:literal>f.</emma:literal>
              </emma:interpretation>
            </emma:one-of>
          </emma:emma>
        </inkml:annotationXML>
        <inkml:trace contextRef="#ctx0" brushRef="#br0">272 590 155 0,'28'0'55'15,"-5"-8"3"-15,15 8 0 16,-1-9-5-16,5 9-2 16,2-10-6-16,0 10-5 15,5-13-3-15,-5 13-5 16,5-15-7-16,-3 6-6 15,1 9-8-15,2-13-9 16,-5 5-4-16,7-1-4 16,-11 2-3-16,-1-2-6 15,-6 1-13-15,-3 1-25 0,-2 7-20 16,-28 0-17-16,37-12-14 15,-37 12-11-15,0 0 0 16,12-24 84-16</inkml:trace>
        <inkml:trace contextRef="#ctx0" brushRef="#br0" timeOffset="584.7011">0 573 213 0,'28'-21'86'0,"-7"-9"2"0,7 0 0 15,0 0-14-15,0-8-17 16,2 4-15-16,0-1-8 15,3 2-13-15,-1-5-9 16,1 4-6-16,-1 1-9 16,-1-4 3-16,-1 5-3 15,-2 0 2-15,-3 2-4 16,-1 3 2-16,-8 2-7 15,-16 25-12-15,25-36-28 16,-25 36-32-16,0 0-18 16,0 0-21-16,0 0-6 0,26 0-9 15,-26 0 78-15</inkml:trace>
        <inkml:trace contextRef="#ctx0" brushRef="#br0" timeOffset="-579.7011">295 485 79 0,'28'-28'54'0,"-9"-9"-2"16,4 4 5-16,-6 1-1 16,1 1-1-16,-4 1-12 15,0 5-9-15,-5 1-11 16,-9 24-8-16,14-33-10 15,-14 33-2-15,7-28-7 16,-7 28-13-16,0 0-20 16,0-26-13-16,0 26-19 15,0 0-14-15,0 0-11 0,0 0-7 16,0 0 80-16</inkml:trace>
      </inkml:traceGroup>
      <inkml:traceGroup>
        <inkml:annotationXML>
          <emma:emma xmlns:emma="http://www.w3.org/2003/04/emma" version="1.0">
            <emma:interpretation id="{A797345E-D860-40C5-ACF8-EA15DBC94ADA}" emma:medium="tactile" emma:mode="ink">
              <msink:context xmlns:msink="http://schemas.microsoft.com/ink/2010/main" type="line" rotatedBoundingBox="6323,5532 760,5321 819,3763 6382,3973"/>
            </emma:interpretation>
          </emma:emma>
        </inkml:annotationXML>
        <inkml:traceGroup>
          <inkml:annotationXML>
            <emma:emma xmlns:emma="http://www.w3.org/2003/04/emma" version="1.0">
              <emma:interpretation id="{E2D6288A-37FD-4B84-AE8E-75BC9F135B3D}" emma:medium="tactile" emma:mode="ink">
                <msink:context xmlns:msink="http://schemas.microsoft.com/ink/2010/main" type="inkWord" rotatedBoundingBox="6323,5532 760,5321 819,3763 6382,3973">
                  <msink:destinationLink direction="with" ref="{AAE580EF-3488-4268-9396-D288BE965884}"/>
                </msink:context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Its</emma:literal>
                </emma:interpretation>
                <emma:interpretation id="interp7" emma:lang="en-US" emma:confidence="0">
                  <emma:literal>Item</emma:literal>
                </emma:interpretation>
                <emma:interpretation id="interp8" emma:lang="en-US" emma:confidence="0">
                  <emma:literal>It.</emma:literal>
                </emma:interpretation>
                <emma:interpretation id="interp9" emma:lang="en-US" emma:confidence="0">
                  <emma:literal>stet</emma:literal>
                </emma:interpretation>
              </emma:one-of>
            </emma:emma>
          </inkml:annotationXML>
          <inkml:trace contextRef="#ctx0" brushRef="#br0" timeOffset="5675.3101">-4007-92 178 0,'0'0'77'0,"-46"18"6"16,16-3-2-16,-10-1 3 16,-4-1-7-16,-3 6-4 15,-8-2-14-15,3 2-3 0,-8 0-25 16,6-2-8-16,-6-4-13 15,4-2-8-15,5 0-10 16,0-11-24-16,16 0-27 16,-2 0-21-16,11 0-12 15,26 0-23-15,-30-13-12 16,30 13-17-16,0 0 9 15,0 0 93-15</inkml:trace>
          <inkml:trace contextRef="#ctx0" brushRef="#br0" timeOffset="6236.9111">-5067 406 84 0,'-30'-23'60'0,"2"8"22"16,-5-6 24-16,-2-4-2 16,3-3-6-16,-8-7-6 15,12-3-7-15,-4-12-13 16,11 3-17-16,-5-3-26 15,10 4-34-15,2 2 0 16,7 6-2-16,7 4 3 16,0 34-3-16,-9-37-6 15,9 37-36-15,0 0-28 0,0 0-32 16,0 0-19-16,0 0-15 15,0 0-6-15,0 0-2 16</inkml:trace>
          <inkml:trace contextRef="#ctx0" brushRef="#br0" timeOffset="6600.7118">-5469 420 205 0,'-40'20'58'0,"0"5"-2"16,-6-5-12-16,-5 3-14 15,-5-1-14-15,0 0-13 16,-4-5-6-16,-5-6-15 0,4 2-18 16,-2-13-18-16,12 17-18 15,-2-17-14-15,20 0-8 16,1-15 45-16</inkml:trace>
          <inkml:trace contextRef="#ctx0" brushRef="#br0" timeOffset="5332.1095">-3888-142 153 0,'0'0'81'0,"0"0"1"0,21-33 3 16,-21 33 0-16,0-27-8 16,0 27-10-16,0-39-13 15,0 39-10-15,0-49-10 16,0 22-10-16,0-1-16 15,0 1-8-15,0 27 1 16,0-43 2-16,0 43-1 16,0-29-3-16,0 29-9 15,0 0-12-15,0 0-17 16,0 0-14-16,0 0-16 15,0 0-11-15,0 0-11 16,0 0-15-16,0 0-1 16,0 0 3-16,0 0 13 0,0 26 64 15</inkml:trace>
          <inkml:trace contextRef="#ctx0" brushRef="#br0" timeOffset="3803.3068">-1293 395 164 0,'0'0'70'0,"40"-16"3"15,-40 16-10-15,56-17-6 16,-22 10-7-16,8 7-10 15,2-14-7-15,5 7-3 16,5-3-9-16,-3-3-7 16,5 2-7-16,-5-3-5 15,-2-3-6-15,2 4-4 16,-14-1-14-16,-4 3-30 15,-5 11-28-15,-28 0-26 0,27-17-13 16,-27 17-6-16,0 0 17 16</inkml:trace>
          <inkml:trace contextRef="#ctx0" brushRef="#br0" timeOffset="2721.9047">-2856 1155 75 0,'0'0'47'15,"52"-36"-4"-15,-25 11-5 16,8 7-3-16,3-4 0 16,-4 2-3-16,8-2-1 15,-2 1-4-15,2-1 0 16,0-3 4-16,4 3 2 15,-4-2 4-15,2 0-6 16,3 1-2-16,1 3-1 0,1-1 1 16,0-1-3-16,5 0-4 15,-3 2-4-15,5 2-4 16,-1-2 1-16,1 0-4 15,2 3-1-15,0-6-3 16,1 1 0-16,-6 1-2 16,8 1-1-16,-8-5-3 15,-2 2-2-15,-4-1 2 16,-3 0-2-16,-2 2 2 15,-5 1-2-15,-2-5 1 16,-3 1-2-16,1-2 2 16,-3 0-2-16,3-3 1 15,-3-1-2-15,0 1-3 0,-2 4 4 16,-7-2-2-16,2 2 1 15,-23 26-5 1,28-34-5-16,-28 34-26 16,0 0-16-16,0 0-11 0,0 0-16 15,0 0-7-15,0 0-18 16,0 0-2-16,0 0-5 15,0 0 72-15,26 26 42 16</inkml:trace>
          <inkml:trace contextRef="#ctx0" brushRef="#br0" timeOffset="3330.3059">-1474 448 182 0,'7'-31'80'16,"-7"31"14"-16,11-40-1 16,-11 12-7-16,0 1-16 15,10-2-13-15,-10 0-19 16,7-1-9-16,-7 3-10 15,9 2-15-15,-9 0-5 16,0 25-1-16,14-36 3 16,-14 36-4-16,9-27 2 0,-9 27-2 15,14-25 3-15,-14 25-7 16,0 0-13-16,26-21-24 15,-26 21-20 1,0 0-13-16,28-17-13 0,-28 17-12 16,0 0-21-16,0 0 8 15,35 0 14-15,-35 0 101 16</inkml:trace>
          <inkml:trace contextRef="#ctx0" brushRef="#br0" timeOffset="4801.7086">-2990 1076 31 0,'7'-34'27'0,"-7"34"13"0,9-33 10 15,-9 33 13-15,0-40 8 16,0 15 16-16,0-5 4 16,0 1-5-16,-12-3-10 15,12 5-17-15,-9-4-15 16,9-2-13-16,-14 4-10 15,14-1-15-15,-12 2-5 16,3 2 0-16,2 0-2 16,-2-2 3-16,-1-2-1 15,-1 0 0-15,-5 0 1 16,-1 0 2-16,-6 1 2 15,4 0 3-15,-6-1-2 16,4 5-3-16,-7 4 5 0,2-1-4 16,1 0-1-16,-5 2-2 15,-5-3 0-15,2-5-4 16,-4 1 2-1,-7-6 3-15,-5-1-2 0,-2 1 1 16,-3 2 1-16,-2-3 0 16,-4 4-2-16,2 7 1 15,2-3 1-15,0 4-4 16,3 0 1-16,2-1 1 15,2 1-1-15,-5-1-2 16,5-2 3-16,1-2-2 16,-1 1 1-16,5 4-1 15,2 0 1-15,7 3-3 0,5 2 2 16,4 2 0-1,26 15-1-15,-30-24-18 16,30 24-41-16,0 0-27 16,0 0-28-16,0-24-18 0,0 24-12 15,35-22-1-15,-35 22 11 16</inkml:trace>
        </inkml:traceGroup>
      </inkml:traceGroup>
    </inkml:traceGroup>
    <inkml:traceGroup>
      <inkml:annotationXML>
        <emma:emma xmlns:emma="http://www.w3.org/2003/04/emma" version="1.0">
          <emma:interpretation id="{65648366-6D61-4AAF-893D-D346DD9D0C04}" emma:medium="tactile" emma:mode="ink">
            <msink:context xmlns:msink="http://schemas.microsoft.com/ink/2010/main" type="paragraph" rotatedBoundingBox="4158,3618 8262,3527 8282,4431 4178,45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683908-6E2F-4655-BB1C-F4EDB58CB348}" emma:medium="tactile" emma:mode="ink">
              <msink:context xmlns:msink="http://schemas.microsoft.com/ink/2010/main" type="line" rotatedBoundingBox="4158,3618 8262,3527 8282,4431 4178,4523"/>
            </emma:interpretation>
          </emma:emma>
        </inkml:annotationXML>
        <inkml:traceGroup>
          <inkml:annotationXML>
            <emma:emma xmlns:emma="http://www.w3.org/2003/04/emma" version="1.0">
              <emma:interpretation id="{CC54A69C-ED6E-43BD-9824-AF050BB73AD0}" emma:medium="tactile" emma:mode="ink">
                <msink:context xmlns:msink="http://schemas.microsoft.com/ink/2010/main" type="inkWord" rotatedBoundingBox="4158,3618 8262,3527 8282,4431 4178,4523"/>
              </emma:interpretation>
              <emma:one-of disjunction-type="recognition" id="oneOf2">
                <emma:interpretation id="interp10" emma:lang="en-US" emma:confidence="1">
                  <emma:literal>receptor</emma:literal>
                </emma:interpretation>
                <emma:interpretation id="interp11" emma:lang="en-US" emma:confidence="0">
                  <emma:literal>veceprtor</emma:literal>
                </emma:interpretation>
                <emma:interpretation id="interp12" emma:lang="en-US" emma:confidence="0">
                  <emma:literal>receprtor</emma:literal>
                </emma:interpretation>
                <emma:interpretation id="interp13" emma:lang="en-US" emma:confidence="0">
                  <emma:literal>vecepotor</emma:literal>
                </emma:interpretation>
                <emma:interpretation id="interp14" emma:lang="en-US" emma:confidence="0">
                  <emma:literal>recepotor</emma:literal>
                </emma:interpretation>
              </emma:one-of>
            </emma:emma>
          </inkml:annotationXML>
          <inkml:trace contextRef="#ctx0" brushRef="#br0" timeOffset="21409.9383">-2788-364 199 0,'23'-24'102'0,"-23"24"-7"15,0 0-13-15,28-20-18 16,-28 20-10-16,0 0-8 16,0 0-13-16,0 0-32 15,12 28-1-15,-12-28-3 16,11 33 3-16,-1-7 0 15,6-3-1-15,-2 8 2 0,4 1-2 16,1 1 1 0,7 1-1-16,-8-3 3 15,5-3-5-15,-4-1 2 16,-19-27 5-16,28 45-4 0,-28-45 2 15,16 24-4-15,-16-24 6 16,0 0-7-16,0 0 7 16,0 0-3-16,0 0-2 15,0 0-1-15,0 0 4 16,0 0 0-16,0 0 0 15,0 0-1-15,0 0-5 16,0 0 4-16,17-31-4 16,-17 31 6-16,0-34-7 15,0 34 3-15,0-36-3 16,0 36 6-16,0-41-1 15,0 16 1-15,0 25-1 16,0-47 2-16,11 20-1 0,-2 0 0 16,5-3-1-16,0 1 0 15,0 2 0-15,-14 27 1 16,35-41 2-16,-35 41-3 15,28-26 0-15,-28 26 3 16,26-9-1-16,-26 9 0 16,0 0-20-16,28 9-56 15,-28-9-29-15,0 0-6 16,21 26-11-16,-21-26-7 15,0 0-4-15</inkml:trace>
          <inkml:trace contextRef="#ctx0" brushRef="#br0" timeOffset="21932.2394">-2179-313 335 0,'42'-15'94'0,"-14"2"-10"16,0 1-12-16,0 0-21 15,2-4-27-15,-4 2-23 16,-1-2 1-16,1 2 0 15,-26 14-1-15,37-30 0 16,-37 30-1-16,23-25 2 16,-23 25 0-16,0 0 0 15,0-24 0-15,0 24 1 16,-37-9 0-16,37 9 0 0,-47 0 0 15,24 0-2-15,-5 0 0 16,0 9-2-16,28-9 0 16,-41 18-1-16,41-18 1 15,-31 32-3-15,24-6 4 16,7 2-2-16,0 2 0 15,0-1 0-15,0 5 1 16,14 0 1-16,-7-4-1 16,7-4 2-16,-14-26-2 15,30 39 3-15,-30-39 1 16,31 19 0-16,-31-19 0 15,30 14-3-15,-30-14 1 16,28 0-23-16,-28 0-53 0,0 0-28 16,35 16-13-16,-35-16-10 15,25 0-7-15,-25 0 24 16</inkml:trace>
          <inkml:trace contextRef="#ctx0" brushRef="#br0" timeOffset="22337.8401">-1428-501 403 0,'0'0'108'16,"-32"8"-13"-16,32-8-25 15,-31 27-32-15,31-27-35 16,-27 38-2-16,10-13-1 15,3 0-2-15,0 7 1 16,3-1-3-16,-1 1 0 16,12 1-1-16,-7-3 2 15,7 0-2-15,0-2 2 16,0-28-1-16,28 41-3 0,-28-41 2 15,33 19 1 1,-33-19-1-16,37 0-1 16,-37 0 1-16,35-21-50 15,-35 21-34-15,25-28-19 0,-25 28-7 16,19-30-9-16,-19 30-2 15</inkml:trace>
          <inkml:trace contextRef="#ctx0" brushRef="#br0" timeOffset="22821.4409">-1272-353 311 0,'56'-23'99'16,"-24"10"-8"-16,3 4-14 15,5-1-26-15,-5 2-40 16,7-7-10-16,-8 5-2 15,4-7 0-15,-13 4 1 0,1-2 0 16,-26 15 0-16,35-20 0 16,-35 20-2-16,0 0 4 15,0 0 0-15,14-25-1 16,-14 25 2-16,0 0-2 15,-24 0 0-15,24 0 0 16,-25 0 1-16,25 0 0 16,-28 0 2-16,28 0 2 15,-33 15-1-15,33-15 1 16,-34 20-2-16,34-20 2 15,-40 27-3-15,40-27 0 16,-35 44-2-16,16-20 0 16,6 7-2-16,-1 1 2 0,14 1-1 15,-10 4-1-15,10-2-1 16,14-2-1-16,0-3-1 15,5-3-2 1,4-2 3-16,0-9-1 0,-23-16-1 16,47 22 2-16,-47-22 0 15,42 0 0-15,-42 0-6 16,35-14-50-16,-35 14-37 15,30-33-15-15,-30 7-9 16,0 26-10-16,21-47 1 16</inkml:trace>
          <inkml:trace contextRef="#ctx0" brushRef="#br0" timeOffset="23169.6416">-742-446 265 0,'0'0'115'0,"0"0"-15"15,0 0-16-15,31 40-24 16,-31-40-24-16,27 47-28 16,-10-17-1-16,4 6 0 15,2 2-4-15,-4 4 0 16,6 1-4-16,-4 0 3 15,-2 1-3-15,4 1 2 16,-7-5 0-16,0 1-2 16,-4-8 4-16,2 1 0 15,-14-34 0-15,14 39-1 16,-14-39 1-16,0 0-3 15,12 29-3-15,-12-29-14 0,0 0-42 16,0 0-27-16,0 0-19 16,0-25-11-16,-7-3-11 15,7 28-11-15,-10-52 86 0</inkml:trace>
          <inkml:trace contextRef="#ctx0" brushRef="#br0" timeOffset="23593.3424">-670-403 302 0,'33'-33'96'16,"-5"15"-7"-16,0 3-15 15,0 4-17-15,11 3-23 0,3 8-29 16,2-8-1-16,3 8 3 16,-1 10-2-16,-4 5-2 15,-5 2 1 1,-2 6-3-16,-5 2 2 0,-13 0-3 15,-3 3 0-15,-14-1-3 16,0-2 3-16,0-2-1 16,0-23 0-16,-31 42 1 15,31-42-1-15,-37 33 0 16,12-20 0-16,25-13 1 15,-45 25-3-15,22-13 1 16,23-12-11-16,-44 18-34 16,44-18-24-16,-28 0-11 15,28 0-7-15,0 0-11 0,0 0-7 16,-11-18-5-16,11 18 62 15</inkml:trace>
          <inkml:trace contextRef="#ctx0" brushRef="#br0" timeOffset="14080.0252">135-340 157 0,'0'0'90'16,"0"0"0"-16,0 0-6 15,0 0-4-15,0 0-13 16,0 0-14-16,0 0-19 15,0 25-29-15,0-25-5 16,9 48-3-16,-9-22 0 16,14 6 1-16,-2-5 2 15,-3 5 0-15,1-4-1 16,-1-1 1-16,-2 3-3 15,-7-2 6-15,14-1-2 0,-14-27 1 16,0 41-4-16,0-41 5 16,0 28-3-16,0-28 5 15,0 0-2-15,0 0-1 16,0 0 1-16,0 0 0 15,11-28 1-15,-11 28-4 16,14-47 3-16,0 19-6 16,-7-6 5-16,10 6-3 15,3-8 2-15,1 6-3 16,7 0 2-16,3 5 2 15,1 0-2-15,1 4-4 16,6-1-58-16,-4 8-39 0,-7-7-18 16,11 8-9-16,-39 13-1 15,40-27-5 1</inkml:trace>
          <inkml:trace contextRef="#ctx0" brushRef="#br0" timeOffset="23998.9431">-123-718 289 0,'0'0'106'0,"28"-16"-13"15,-28 16-15-15,25 16-16 16,-25-16-20-16,35 44-40 15,-16-14-2-15,2 8 0 16,2 4-1-16,-2 4-2 16,-2 3 4-16,2 1-3 15,-5-1 1-15,0-2-1 16,-4-3 1-16,-5-6-1 15,2-4 2-15,-9-8 0 0,0-26 1 16,9 30 0-16,-9-30-2 16,0 0 1-16,0 0-15 15,0 0-42-15,0 0-31 16,0 0-17-1,0-27-13-15,0 27-7 0,-9-28-5 16</inkml:trace>
          <inkml:trace contextRef="#ctx0" brushRef="#br0" timeOffset="24614.8443">-58-346 174 0,'0'-24'103'15,"0"24"-17"-15,35-21-11 16,-35 21-11-16,42-28-5 0,-17 16-11 16,6 1-13-16,1-2-21 15,3-1-13-15,9 3-1 16,0-2 1-16,8 0-1 15,1 1 1-15,-2-1 0 16,-4 1-1-16,-5 4 2 16,-8-2-1-16,-8 10 1 15,-26 0-1-15,33-12 0 16,-33 12-1-16,0 0 0 15,0 0 1-15,0 0 2 16,0 0-3-16,-28 22-2 16,28-22 2-16,-26 25-1 15,26-25-1-15,-37 38-1 0,37-38 1 16,-33 47-3-16,19-17 4 15,7-3-1-15,-4 5 0 16,11-3 2-16,0 1 0 16,0-5 1-16,18-1 0 15,-18-24 0-15,31 37 0 16,-31-37 3-16,39 14 0 15,-39-14 0-15,40 0-2 16,-40 0-3-16,30-36 1 16,-18 12-1-16,-3-2 1 15,-9-10-4-15,0-1 0 16,0 0 0-16,-14-2 4 15,2 2 2-15,-2 9 0 0,14 28 2 16,-23-41-4-16,23 41 4 31,0 0-3-31,-28-20-33 0,28 20-33 16,0 0-24-1,0 0-15-15,0 0-7 0,0 0-8 16,0 0-4-16</inkml:trace>
          <inkml:trace contextRef="#ctx0" brushRef="#br0" timeOffset="25160.8452">749-518 332 0,'0'0'103'16,"28"25"-8"-16,-28-25-18 15,21 32-27-15,-21-32-47 16,28 42 0-16,-14-18-1 15,2 3 0-15,0-1-1 16,0 3-1-16,-2-4 0 16,-14-25-1-16,26 41 4 15,-26-41-5-15,14 27 1 16,-14-27 0-16,0 0 2 15,0 0 4-15,0 0-1 16,0 0-1-16,0 0-7 16,0 0 1-16,0 0-1 15,0 0-1-15,0 0 0 0,12-30-4 16,-12 30 1-16,0-33 4 15,0 33 4-15,7-40 0 16,-7 40 3-16,18-42-1 16,-18 42 0-16,35-43-1 15,-35 43 0-15,47-47-2 16,-15 22 2-16,3 1 0 15,2 2 0-15,-2 4 2 16,0 3 1-16,-9 3 2 16,-1 5-3-16,-25 7-1 15,28 0-4-15,-28 0-75 16,0 0-47-16,0 0-2 15,0 0-6-15,0 0-6 0,0 0 71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8:09.32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6C9A846-FE85-4ACB-94DD-4F3A8BF97D23}" emma:medium="tactile" emma:mode="ink">
          <msink:context xmlns:msink="http://schemas.microsoft.com/ink/2010/main" type="inkDrawing" rotatedBoundingBox="4378,5321 7486,4870 7523,5128 4415,5580" shapeName="Other"/>
        </emma:interpretation>
      </emma:emma>
    </inkml:annotationXML>
    <inkml:trace contextRef="#ctx0" brushRef="#br0">-2537 1287 56 0,'30'-25'19'15,"-2"-5"3"-15,5 5 1 0,-5-2-2 16,0 7-3-16,-1-1-1 15,4 1-2-15,-1 1 4 16,2 6-4-16,-1-7-2 16,6 7-3-16,-2-4 5 15,4 1 0-15,-4 2 0 16,7 1 1-16,-7-2-4 15,7 5 3-15,-5-1 0 16,5 2 1-16,0 1 0 0,2 8-1 16,0-13-1-1,-2 13 1-15,7-9-1 16,-10 9-2-16,8-8-1 15,-5 8-1-15,4 0-2 0,-4 0 1 16,0 0 0-16,-3 0-2 16,1 0 3-16,0 8 0 15,1-8 1-15,-1 12 4 16,-1-4-1-16,-1 1 2 15,3 1-2-15,-6-10 4 16,7 16-3-16,-7-16 5 16,2 13 0-16,3-13-2 15,-1 0-2-15,1 0-4 16,2 0 1-16,4 0-4 15,-2-10 0-15,5 2-6 16,0-7-3-16,2 5-2 16,-2-1 2-16,7-7 0 0,-3 10-1 31,6-14 1-31,1 10-3 15,1-8 6-15,-1 3-4 16,0-1 0-16,3-4-1 16,-5 5 1-16,1-4 0 0,-8 1 2 15,2 1-1-15,-4 0-3 16,-5 1 3-16,0 1-1 15,-4 0 3 1,-1 0-3-16,-4 1 1 0,-7 6-2 16,0-2 3-16,-28 12 0 15,33-16 2-15,-33 16-4 16,0 0-19-16,0 0-31 15,0 0-27-15,0 0-28 16,0 0-20-16,0 0-10 16,0 0-2-16,0 0 52 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9:05.76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8561445-749C-4D42-A8DE-90F98D3EA3E6}" emma:medium="tactile" emma:mode="ink">
          <msink:context xmlns:msink="http://schemas.microsoft.com/ink/2010/main" type="writingRegion" rotatedBoundingBox="5357,6241 8410,5910 8588,7553 5535,7884"/>
        </emma:interpretation>
      </emma:emma>
    </inkml:annotationXML>
    <inkml:traceGroup>
      <inkml:annotationXML>
        <emma:emma xmlns:emma="http://www.w3.org/2003/04/emma" version="1.0">
          <emma:interpretation id="{A9B92543-E505-4C9B-B419-A4C8A00136D7}" emma:medium="tactile" emma:mode="ink">
            <msink:context xmlns:msink="http://schemas.microsoft.com/ink/2010/main" type="paragraph" rotatedBoundingBox="5357,6241 8410,5910 8588,7553 5535,7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6BA0E2-5A6C-4818-BF31-2173EA5C8116}" emma:medium="tactile" emma:mode="ink">
              <msink:context xmlns:msink="http://schemas.microsoft.com/ink/2010/main" type="line" rotatedBoundingBox="5386,6193 8225,6196 8224,6905 5385,6902"/>
            </emma:interpretation>
          </emma:emma>
        </inkml:annotationXML>
        <inkml:traceGroup>
          <inkml:annotationXML>
            <emma:emma xmlns:emma="http://www.w3.org/2003/04/emma" version="1.0">
              <emma:interpretation id="{75E0461E-C5EE-44D5-8D48-602F95251B88}" emma:medium="tactile" emma:mode="ink">
                <msink:context xmlns:msink="http://schemas.microsoft.com/ink/2010/main" type="inkWord" rotatedBoundingBox="5386,6193 8225,6196 8224,6905 5385,6902"/>
              </emma:interpretation>
              <emma:one-of disjunction-type="recognition" id="oneOf0">
                <emma:interpretation id="interp0" emma:lang="en-US" emma:confidence="0">
                  <emma:literal>sensory</emma:literal>
                </emma:interpretation>
                <emma:interpretation id="interp1" emma:lang="en-US" emma:confidence="0">
                  <emma:literal>Jenson ,</emma:literal>
                </emma:interpretation>
                <emma:interpretation id="interp2" emma:lang="en-US" emma:confidence="0">
                  <emma:literal>sensor ,</emma:literal>
                </emma:interpretation>
                <emma:interpretation id="interp3" emma:lang="en-US" emma:confidence="0">
                  <emma:literal>Sensory</emma:literal>
                </emma:interpretation>
                <emma:interpretation id="interp4" emma:lang="en-US" emma:confidence="0">
                  <emma:literal>Henson ,</emma:literal>
                </emma:interpretation>
              </emma:one-of>
            </emma:emma>
          </inkml:annotationXML>
          <inkml:trace contextRef="#ctx0" brushRef="#br0">276 47 193 0,'30'-15'100'15,"-30"15"-9"-15,0 0-11 16,0 0-13-16,0-25-7 15,0 25-9-15,0 0-12 16,-26-8-14-16,26 8-20 16,-39 0-1-16,11 0 3 0,0 0 0 15,-2 0 1-15,2 10-1 16,-2-10 2-16,6 12 0 15,-1-4 0-15,25-8 0 16,-33 16-4-16,33-16 2 16,0 0-5-16,-18 32-2 15,18-32-2-15,11 30-1 16,-11-30-3-16,35 45 2 15,-14-20 0-15,5 4-1 16,-3 2 3-16,5 2 2 16,-2-3 3-16,-3 5-1 15,-2-5 3-15,-5 0 0 16,-7 0 1-16,1-6 0 0,-10-24 0 15,0 46-1-15,0-23-4 16,0-23 2-16,-28 33-2 16,28-33-1-16,-33 25-4 15,33-25-2-15,-35 14-3 16,35-14 0-16,-39-6 0 15,39 6 1-15,-35-23-2 16,35 23-8-16,-28-23-49 16,28 23-34-16,-26-22-16 15,26 22-9-15,0 0-5 16,0-24-8-16</inkml:trace>
          <inkml:trace contextRef="#ctx0" brushRef="#br0" timeOffset="548.9013">250 340 97 0,'26'0'52'16,"-26"0"5"-16,39-18 9 15,-13 6 3-15,4-2 4 16,5-4-1-16,0 2-7 16,0-4-11-16,2 2-12 15,-11 1-10-15,1 3-11 16,-27 14-12-16,31-28-7 15,-31 28 1-15,0 0-1 16,16-24 1-16,-16 24-1 16,0 0 1-16,0 0-1 0,0 0 2 15,-35-22 1-15,35 22 4 16,-44 0-1-16,44 0 1 15,-49 0-2-15,21 0 0 16,0 15-2 0,5-5-1-16,-3 3 1 0,26-13-6 15,-34 45 1-15,20-15-4 16,2 2 4-16,12 4-2 15,0 4 2-15,0 2 0 0,0-4-2 16,14 0 1-16,0-1 1 16,2-7 0-16,-16-30-1 15,37 43 1-15,-11-35-3 16,-26-8 0-16,44 0 0 15,-44 0-3-15,37-33-2 16,-16 3-43-16,0-1-30 16,-5-14-19-16,1 3-3 15,-3-1-5-15,2 4 1 16,-7 1-1-16</inkml:trace>
          <inkml:trace contextRef="#ctx0" brushRef="#br0" timeOffset="1141.7023">666 122 252 0,'0'0'106'16,"0"0"-4"-16,0 0-8 0,0 0-12 16,19 25-14-16,-19-25-21 15,12 43-18-15,-12-10-29 16,14 1 0-16,-14-6 0 15,14 12-1-15,-7-6 3 16,-7-3-4-16,11-1 1 16,-11-30 0-16,0 45-1 15,0-45 4-15,7 30-2 0,-7-30 0 16,0 0-2-1,0 0 4-15,0 23-2 16,0-23-1-16,0 0 0 16,0 0-4-16,0 0 0 0,0 0 0 15,0-26 0-15,0 26 0 16,0-37 1-16,-7 10-1 15,7-3 2-15,0-5 0 16,0-3 5-16,14-7-4 16,0 5 2-16,2 2-3 15,5-4 4-15,7 12 0 16,2 0-1-16,3 10 1 15,7 4-1-15,-6 16 6 16,1 0-1-16,3 0-1 16,-6 25-1-16,-2 0 0 15,-9 8 3-15,3 2 0 16,-11 6-5-16,-3 3-4 0,-1-3 3 15,-9-2-1-15,0-1 3 16,0-5-1-16,0-3-4 16,-12-6 0-16,12-24 4 15,-7 31 0-15,7-31-2 16,0 0-4-16,0 0-41 15,0 0-31-15,0 0-23 16,0 0-18-16,17-38-10 16,-17 38-3-16,0-27-8 15</inkml:trace>
          <inkml:trace contextRef="#ctx0" brushRef="#br0" timeOffset="1673.1032">1541 60 252 0,'-23'0'105'0,"23"0"-4"16,-42 0-6-16,14 10-14 16,-2-3-16-16,-1 3-23 15,-1-3-17-15,2 4-17 0,4-2-7 16,3-1 1-16,23-8-2 15,-30 13 0 1,30-13-1-16,0 0 1 16,-12 27-2-16,12-27 2 0,23 25 0 15,-23-25-3-15,37 36 3 16,-11-17 0-16,-3 1 1 15,5-2-2-15,-2 4 3 16,-3-5-3-16,-23-17 0 16,35 40 2-16,-35-40-1 15,16 34 2-15,-16-34-1 16,0 35 0-16,0-35-4 15,-12 30 2-15,12-30 0 0,-25 24-1 16,25-24 0-16,-30 0-10 16,30 0-42-1,-33 0-25-15,33 0-14 16,0 0-12-16,-32-34-6 0,32 34-5 15,0 0-4-15,0-25 43 16</inkml:trace>
          <inkml:trace contextRef="#ctx0" brushRef="#br0" timeOffset="2047.5039">1757 149 275 0,'0'0'113'0,"-30"28"-7"0,30-28-17 16,-30 33-24-16,30-33-14 15,-28 43-12-15,18-18-18 16,10 5-15-16,0 2-6 15,0-2-2-15,12 3 0 16,4-8 1-16,3 0 0 16,7-7 2-16,-1-6-4 15,-2-12 0-15,-23 0 2 16,40-11-2-16,-40 11 0 15,19-41 0-15,-19 10 0 16,-10 1-3-16,1-8 5 16,-7 1 0-16,-5 4-5 0,2 0-41 15,1 2-35-15,18 31-19 16,-26-38-13-16,26 38-6 15,0 0-11-15,0 0-1 16</inkml:trace>
          <inkml:trace contextRef="#ctx0" brushRef="#br0" timeOffset="2671.505">1936 77 83 0,'0'0'97'0,"0"0"-23"16,21 33-13-16,-14-5 10 16,2 2 0-1,3 9-2-15,0 0-9 0,-1-2-9 16,6 2-12-16,-8-6-5 15,5-1-8-15,-14-32-13 16,16 36-11-16,-16-36 0 16,0 0 0-16,0 0 1 15,0 0-1-15,0 0-2 16,0-38 0-16,0 13-1 15,0-9-1-15,-9 3 1 16,9-5 0-16,0 0-4 0,0 0-1 16,14 4 6-1,-3 4-3-15,1 5 6 16,-12 23-3-16,26-34-1 15,-26 34 2-15,25-20 1 0,-25 20 1 16,26 0-1-16,-26 0 1 16,0 0-3-16,32 17 2 15,-32-17-2-15,21 30 0 16,-21-30-1-16,28 38 0 15,-28-38-1-15,35 44 3 16,-9-17-2-16,-1-9 2 16,-2 5 0-16,3-3-1 15,2-2 0-15,-5-1 1 16,-23-17-2-16,44 30 0 15,-18-19 2-15,-26-11-2 16,42 9-1-16,-42-9-4 16,46-12-18-16,-22-2-26 0,4-4-20 15,-3-1-14-15,-2-8-17 16,5 5-9-16,-9-8-6 15,6 7 3-15,-11-12 36 16</inkml:trace>
          <inkml:trace contextRef="#ctx0" brushRef="#br0" timeOffset="2921.1055">2836-26 221 0,'-28'0'116'0,"28"0"-8"15,0 38-16-15,-9-8-17 16,9 8-16-16,0 12-12 0,0 3-12 15,-7 10-29-15,7-1-1 16,-12 7-4-16,3-8 1 16,2 4-1-1,7-11-3-15,-14-6 1 0,5-11-1 16,9-6-43-16,0-31-58 15,0 0-26-15,-30 10-9 16,6-40-1-16,1 2-2 16</inkml:trace>
        </inkml:traceGroup>
      </inkml:traceGroup>
      <inkml:traceGroup>
        <inkml:annotationXML>
          <emma:emma xmlns:emma="http://www.w3.org/2003/04/emma" version="1.0">
            <emma:interpretation id="{824AB2D8-F449-4376-B86C-8C0E052841F4}" emma:medium="tactile" emma:mode="ink">
              <msink:context xmlns:msink="http://schemas.microsoft.com/ink/2010/main" type="line" rotatedBoundingBox="5599,7207 8516,6891 8588,7553 5671,7870"/>
            </emma:interpretation>
          </emma:emma>
        </inkml:annotationXML>
        <inkml:traceGroup>
          <inkml:annotationXML>
            <emma:emma xmlns:emma="http://www.w3.org/2003/04/emma" version="1.0">
              <emma:interpretation id="{3F8A9D80-F37B-4F66-9DEF-447BF38389DA}" emma:medium="tactile" emma:mode="ink">
                <msink:context xmlns:msink="http://schemas.microsoft.com/ink/2010/main" type="inkWord" rotatedBoundingBox="5599,7207 8516,6891 8588,7553 5671,7870"/>
              </emma:interpretation>
              <emma:one-of disjunction-type="recognition" id="oneOf1">
                <emma:interpretation id="interp5" emma:lang="en-US" emma:confidence="1">
                  <emma:literal>neuron</emma:literal>
                </emma:interpretation>
                <emma:interpretation id="interp6" emma:lang="en-US" emma:confidence="0">
                  <emma:literal>he upon</emma:literal>
                </emma:interpretation>
                <emma:interpretation id="interp7" emma:lang="en-US" emma:confidence="0">
                  <emma:literal>he won</emma:literal>
                </emma:interpretation>
                <emma:interpretation id="interp8" emma:lang="en-US" emma:confidence="0">
                  <emma:literal>he Upon</emma:literal>
                </emma:interpretation>
                <emma:interpretation id="interp9" emma:lang="en-US" emma:confidence="0">
                  <emma:literal>he iron</emma:literal>
                </emma:interpretation>
              </emma:one-of>
            </emma:emma>
          </inkml:annotationXML>
          <inkml:trace contextRef="#ctx0" brushRef="#br0" timeOffset="4324.5081">218 1023 156 0,'0'0'97'16,"0"28"0"-16,0-28-9 16,18 44-4-16,-8-13-9 15,1 14-11-15,-1-2-18 16,8 7-17-16,-6 0-21 15,2 1-8-15,2-2-1 16,-2-6-1-16,0-9 2 16,-5-6 2-16,-9-28-1 15,16 26-3-15,-16-26-2 16,0 0 0-16,0 0 1 15,0 0 0-15,14-46-1 0,-14 16-1 16,-11-5 0-16,11-10 4 16,-14-6 0-1,14 4 1-15,-12 0 1 16,12 1-2-16,0 5 2 0,0 8 1 15,12 5-2-15,-12 28 0 16,25-30 2-16,-25 30 0 16,33-10 2-16,-7 10 1 15,-26 0-1-15,46 10 2 16,-23 1-1-16,8 8 1 15,-6 6-3-15,5 5-4 16,-9 4 3-16,-4 7-5 16,1-1 1-16,-9 4-2 15,1-5 3-15,-3-1-4 16,-7-8 5-16,0 0 0 15,0-30-2-15,9 38 3 16,-9-38-1-16,0 0 1 0,0 27-3 16,0-27 3-16,0 0-1 15,0 0 1-15,0 0-2 16,0 0 2-16,7-35-2 15,-7 35 0-15,12-30 2 16,-12 30-2-16,16-33 0 16,-16 33 1-16,26-27 0 15,-26 27-1-15,37-30 2 16,-12 10 1-16,3 3 1 15,5-6 0-15,2-2-4 16,0 2 4-16,-1 3-2 16,-3-1 1-16,-8-2-2 15,-23 23 0-15,37-26-1 0,-37 26 1 16,0 0 1-16,0-23-2 15,0 23 2-15,-23-15 0 16,23 15-1 0,-33 0-2-16,33 0-1 0,-44 0-2 15,44 0 3-15,-39 11 1 16,39-11-3-16,-35 36-3 15,35-36 4-15,-24 50-1 16,15-24 2-16,9 4-1 16,0 3 1-16,0-3-2 15,0-2 2-15,14 2 3 16,0-5-1-16,0-1 0 15,-14-24 0-15,33 36 1 0,-33-36-2 16,30 25-2-16,-30-25-32 16,28 0-20-1,-28 0-15-15,0 0-7 16,32-16-12-16,-32 16-9 0,19-38-9 15,-19 38-1-15,25-45 44 32</inkml:trace>
          <inkml:trace contextRef="#ctx0" brushRef="#br0" timeOffset="5010.9092">1276 1011 302 0,'0'0'103'0,"0"0"-7"16,0 0-15-16,16 36-9 16,-16-36-25-16,0 44-23 15,0-11-24-15,7 5-1 16,-7 4 1-16,12 2-2 15,-3-5 2-15,0 2-1 16,5-2 1-16,2-6-3 16,-2-8 3-16,-14-25 0 15,35 32 0-15,-35-32 0 16,24 17-1-16,-24-17 4 15,0 0-2-15,25 10 1 16,-25-10 0-16,0 0 0 16,23-10-1-16,-23 10 1 0,0 0 0 15,28-34-2-15,-28 34 2 16,26-31-3-16,-26 31 2 15,23-48 0 1,-23 48-2-16,30-54 2 0,-11 24 0 16,-3-5-3-16,-2 2 2 15,3-2 1-15,-4-1-3 16,-1 4 2-16,0-2 0 15,-3 6-1-15,-9 28 3 16,9-35-1-16,-9 35-3 16,0 0 0-16,0 0 0 15,0 0 1-15,0 0-1 16,0 0-1-16,0 0 1 0,-11 38 0 15,11-12 0 1,0 3 2-16,0 7-1 16,0 1-3-16,0 2 4 15,7 3-1-15,-7-4 0 0,14 0 0 16,-5-9 2-16,0-1-1 15,-9-28 2-15,21 31 0 16,-21-31 0-16,0 0 1 16,26 7-3-16,-26-7-40 15,0 0-37-15,28-32-19 16,-28 32-10-16,18-41-6 15,-18 14-6-15,0 27-3 16</inkml:trace>
          <inkml:trace contextRef="#ctx0" brushRef="#br0" timeOffset="5744.1106">1904 972 277 0,'0'0'112'16,"0"0"-6"-16,0 0-14 15,0 0-16-15,14 34-23 16,-14-34-31-16,18 46-23 16,-6-13 1-16,4 1 0 15,0 4-2-15,-2 2 0 16,3-6 2-16,-6-1-1 15,3-3 0-15,-14-30 1 16,19 40-1-16,-19-40 1 16,0 0 2-16,0 0 0 0,0 0-3 15,0 0 3-15,-9-36 0 16,-1 12 0-16,-1-6 1 15,4 0-2-15,-7-5-1 16,14 5-1-16,-12 0 2 16,12-3 0-16,16 5-2 15,-16 28-1-15,33-41 1 16,-33 41-1-16,51-38 2 15,-21 25 0-15,3-3-1 16,-1 5 0-16,-1 11 1 16,-3-6-1-16,-5 6-2 15,-23 0 1-15,37 13-2 16,-37-13 4-16,14 27-4 0,-14-27 1 15,0 44-1-15,0-44 1 16,-23 45 2 0,11-11 0-16,5-6 2 15,-5 5-4-15,12-5 4 0,-7 6-1 16,7-4 3-16,7-2-2 15,5-1-1-15,-12-27 1 16,30 33 0-16,-30-33 5 16,38 17 0-16,-38-17-2 15,34-8-5-15,-34 8 5 16,21-25-2-16,-21 25 0 15,10-39 1-15,-10 13-6 16,-12-4 1-16,3-7 3 16,-1 10 0-16,-4-6-2 15,3 10 2-15,-1-2-4 16,12 25-31-16,-16-30-34 15,16 30-27-15,0 0-17 0,0 0-7 16,0 0-2-16,0 0-5 16</inkml:trace>
          <inkml:trace contextRef="#ctx0" brushRef="#br0" timeOffset="432262.5826">2592 909 25 0,'0'0'18'0,"0"0"3"16,0 0 1-16,-28-15 5 16,28 15 5-16,0 0 3 15,0 0 4-15,-28 0 7 16,28 0 1-16,0 0-1 15,0 0-7-15,0 0-5 16,-25 9-3-16,25-9 2 16,0 0 2-16,0 0-4 15,0 26-3-15,0-26-3 16,0 0-2-16,0 37-3 0,0-37-6 15,11 38-6-15,-11-8-8 16,12-2 1-16,-12 6-1 16,9 2 0-16,-9 0-1 15,12 4 0-15,-3-6 1 16,-2-2 0-16,2-8-1 15,-2 2 1-15,-7-26 0 16,12 37 1-16,-12-37 0 16,0 0 2-16,0 0 0 15,0 0 1-15,0 0 0 16,0 0-1-16,0 0-1 15,0 0 0-15,0 0 0 16,0 0-2-16,0 0 0 0,0 0-1 16,12-33 0-16,-12 33 1 15,0-26 1 1,0 26 0-16,0-36-1 15,0 36 1-15,0-47-1 0,0 20 0 16,0-3-1-16,14 0 0 16,-7-3-1-16,7 0-3 15,2-2 1-15,0-3 0 16,10-1 0-16,-1 1 1 15,8 0 0-15,-3 1 0 16,3-1 2-16,-3 6 1 16,2 4 0-16,-1 3-1 15,-4 7 1-15,-27 18-1 0,45-16-1 16,-45 16 0-1,35 10-1-15,-35-10 0 16,30 36-1-16,-19-12 1 16,3 3 0-16,0 3 2 0,-4 0-1 15,4 7 2-15,-3-7 0 16,1 1 0-16,-3 2 1 15,-9-9 0-15,14 1 0 16,-14-25 1-16,0 37 0 16,0-37-1-16,9 27 1 15,-9-27 0-15,0 0 0 16,0 0-1-16,0 0-1 15,0 23 0-15,0-23-1 16,0 0 0-16,0 0 0 16,-9 33 0-16,9-33-1 15,0 30 1-15,0-30 1 16,0 27 0-16,0-27 1 0,0 24 0 15,0-24 0-15,0 0-2 16,0 0 2-16,0 0 0 16,0 0-2-16,0 30 0 15,0-30 0-15,0 0 1 16,0 0 1-16,0 0-1 15,12 25 2-15,-12-25-1 16,0 0 2-16,0 0-2 16,0 0 1-16,0 0-1 15,0 0 0-15,0 0 0 16,0 0-1-16,0 0-1 15,0 0-1-15,0 0 1 0,0 0 0 16,0 0 0-16,0 0-1 16,0 0 1-16,11 25 0 15,-11-25 0-15,0 0 1 16,0 0 0-1,0 0 0-15,0 0 1 0,0 0 0 16,0 0-2-16,0 0 1 16,0 0 1-16,0 0-1 15,0 0 0-15,0 0 0 16,0 0-1-16,0 0 1 15,-16 25 1-15,16-25-3 16,0 0-25-16,0 0-32 16,0 0-24-16,-30 11-19 0,30-11-15 15,0 0-8 1,-26 0 1-16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9:17.42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DC0A45D-29EF-40BA-B0DF-1E30F651A2FD}" emma:medium="tactile" emma:mode="ink">
          <msink:context xmlns:msink="http://schemas.microsoft.com/ink/2010/main" type="writingRegion" rotatedBoundingBox="13691,8568 12969,8631 12918,8057 13641,7994"/>
        </emma:interpretation>
      </emma:emma>
    </inkml:annotationXML>
    <inkml:traceGroup>
      <inkml:annotationXML>
        <emma:emma xmlns:emma="http://www.w3.org/2003/04/emma" version="1.0">
          <emma:interpretation id="{52E255FC-18FA-4DBA-8119-F3EC81A1035C}" emma:medium="tactile" emma:mode="ink">
            <msink:context xmlns:msink="http://schemas.microsoft.com/ink/2010/main" type="paragraph" rotatedBoundingBox="13691,8568 12969,8631 12918,8057 13641,7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DC8CEE-EBC8-4735-93F3-D3C4D7FA0F05}" emma:medium="tactile" emma:mode="ink">
              <msink:context xmlns:msink="http://schemas.microsoft.com/ink/2010/main" type="line" rotatedBoundingBox="13692,8568 12969,8631 12918,8057 13641,7994"/>
            </emma:interpretation>
          </emma:emma>
        </inkml:annotationXML>
        <inkml:traceGroup>
          <inkml:annotationXML>
            <emma:emma xmlns:emma="http://www.w3.org/2003/04/emma" version="1.0">
              <emma:interpretation id="{E6D0B1B5-69D8-49F0-9EC6-494E84F4D853}" emma:medium="tactile" emma:mode="ink">
                <msink:context xmlns:msink="http://schemas.microsoft.com/ink/2010/main" type="inkWord" rotatedBoundingBox="13692,8568 12969,8631 12918,8057 13641,7994">
                  <msink:destinationLink direction="from" ref="{5562EF84-8B54-437F-9195-952093832F46}"/>
                  <msink:destinationLink direction="to" ref="{5562EF84-8B54-437F-9195-952093832F46}"/>
                </msink:context>
              </emma:interpretation>
              <emma:one-of disjunction-type="recognition" id="oneOf0">
                <emma:interpretation id="interp0" emma:lang="en-US" emma:confidence="0">
                  <emma:literal>*P</emma:literal>
                </emma:interpretation>
                <emma:interpretation id="interp1" emma:lang="en-US" emma:confidence="0">
                  <emma:literal>*at</emma:literal>
                </emma:interpretation>
                <emma:interpretation id="interp2" emma:lang="en-US" emma:confidence="0">
                  <emma:literal>*d</emma:literal>
                </emma:interpretation>
                <emma:interpretation id="interp3" emma:lang="en-US" emma:confidence="0">
                  <emma:literal>ad</emma:literal>
                </emma:interpretation>
                <emma:interpretation id="interp4" emma:lang="en-US" emma:confidence="0">
                  <emma:literal>*ed</emma:literal>
                </emma:interpretation>
              </emma:one-of>
            </emma:emma>
          </inkml:annotationXML>
          <inkml:trace contextRef="#ctx0" brushRef="#br0">736 538 196 0,'0'0'93'0,"0"0"-2"15,0 0-6-15,0 0-12 16,0 0-9-16,0 0-12 15,0 0-13-15,0 0-12 16,0 0-17-16,0 0-8 0,0 0 1 16,0 0-1-16,-23-23 1 15,23 23-1-15,-21-40 0 16,7 15-1-16,-4-2 2 15,1-1-1-15,-6-2 0 16,2 3 0-16,0-1-2 16,21 28 2-16,-37-41-2 15,37 41 0-15,-28-27-2 16,28 27 2-16,0 0-3 15,0 0 2-15,0 0 0 16,-25-12-4-16,25 12 4 16,0 0-3-16,0 0 2 0,0 0-1 15,0 30 1-15,0-30-1 16,0 0 3-16,-7 30 3 15,7-30-1-15,0 0 0 16,0 25-1 0,0-25-1-16,0 0 0 0,0 0-1 15,0 0 0-15,0 0-1 16,0 0-1-16,0 0 2 15,0 0 1-15,0 0 0 16,0 0 1-16,0 0-1 16,-12 28 0-16,12-28-1 15,0 0 0-15,-21 26 0 16,21-26 0-16,-30 33 0 0,30-33 2 15,-47 36 1-15,19-14-2 16,-2-2 2 0,0-2-2-16,0 2 0 15,-3-6-1-15,3-1 3 0,0-3-3 16,0-10 2-16,2 0 3 15,2 0 2-15,26 0 4 16,-40-27 0-16,40 27 1 16,-30-43-3-16,30 11 0 15,-9-4-2-15,9-6-1 16,16-3-4-16,1-2 0 15,6-3 0-15,0 4-3 16,3 3 4-16,4 2-3 16,0 10 0-16,0 3-2 15,-2 8-1-15,2 5-2 16,-2 6 1-16,3 9-1 15,1 9 0-15,1 7 1 0,2 3-2 16,-3 6 6-16,5-1-2 16,-6 9 2-16,1-11-2 15,-32-22 2-15,44 36-3 16,-44-36 3-16,21 25 0 15,-21-25-4-15,0 0 2 16,0 0 1-16,0 30-1 16,0-30 0-16,-23 33 2 15,23-33-1-15,-37 38 2 16,37-38 1-16,-40 35 3 15,40-35 2-15,-35 20 0 16,35-20 5-16,0 0-5 16,0 0 1-16,0 0-1 0,0 0 0 15,0 0-3-15,0 0-1 16,0 0-4-16,0 0-5 15,0 0 5-15,0 0-2 16,0 0 1-16,0 0-1 16,0 0 1-16,0 0-1 15,0 0-29-15,0 0-35 16,0 0-27-16,26 0-20 15,-26 0-13-15,0 0-2 16,12-33-3-16,-12 33 82 16</inkml:trace>
          <inkml:trace contextRef="#ctx0" brushRef="#br0" timeOffset="936.0016">397 203 165 0,'0'0'53'16,"0"0"1"-16,0 0 1 16,0 0 8-16,-26-11 3 15,26 11-6-15,0 0-8 16,0 0-2-16,-28 11-6 15,28-11-7-15,-25 22-6 16,25-22-19-16,-33 31-13 16,33-31-1-16,-32 44 2 0,32-44-1 15,-26 38 1-15,26-38 1 16,-18 24-2-16,18-24 2 15,0 0 0-15,0 0 2 16,0 0-2-16,0 0 0 16,0 0-1-16,0 0 3 15,0 0-1-15,25-27 2 16,-25 27-2-16,14-28-3 15,-14 28 3-15,12-32-2 16,-12 32 3-16,11-30-4 16,-11 30-1-16,0 0-5 15,0 0 3-15,0 0 0 0,0 0-2 16,0 0 1-16,0 0-2 15,0 0 3-15,0 0 2 16,0 34 2 0,0-34-1-16,14 23 3 0,-14-23-1 15,0 0 2-15,28 28 0 16,-28-28-1-16,26 0 3 15,-26 0-2-15,0 0 0 16,28 0 0-16,-28 0 0 16,0 0-4-16,18-28 4 15,-18 28-2-15,0 0-4 16,-11-27 4-16,11 27-5 15,-26-19 0-15,26 19 1 0,-30 0 0 16,30 0-3-16,-30 0 2 16,30 0 1-1,0 0-2-15,-28 34-54 16,28-34-48-16,9 30-20 0,-9-30-3 15,30 15 0-15,-30-15-6 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9:27.20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562EF84-8B54-437F-9195-952093832F46}" emma:medium="tactile" emma:mode="ink">
          <msink:context xmlns:msink="http://schemas.microsoft.com/ink/2010/main" type="inkDrawing" rotatedBoundingBox="14592,7517 15894,7091 16033,7516 14731,7942" semanticType="callout" shapeName="Other">
            <msink:sourceLink direction="from" ref="{E6D0B1B5-69D8-49F0-9EC6-494E84F4D853}"/>
            <msink:sourceLink direction="to" ref="{E6D0B1B5-69D8-49F0-9EC6-494E84F4D853}"/>
          </msink:context>
        </emma:interpretation>
      </emma:emma>
    </inkml:annotationXML>
    <inkml:trace contextRef="#ctx0" brushRef="#br0">0 522 52 0,'30'-13'37'0,"-30"13"6"16,30-10 5-16,-30 10 1 15,35-13-4-15,-35 13-2 16,47-11-9-16,-17 0-7 16,7-1-2-16,3-1 2 15,9 3-5-15,-3-3 6 0,8-7 4 16,1 4 7-16,6-1-1 15,-8 3-1-15,12-2-3 16,-9-1-11 0,9 2-2-16,-2-2-8 0,-2 4-2 15,1-4-10-15,-6 3 4 16,-5 0-3-16,-4 4-4 15,-3-5 4-15,-9 15 1 16,-5-10 0-16,-4 10-2 16,-26 0 2-16,42 0-4 15,-42 0 3-15,23 0 0 16,-23 0 1-16,0 0-4 15,0 0 0-15,25 0 3 0,-25 0-2 16,0 0 0 0,0 0 2-16,0 0-1 15,0 0-3-15,0 0 4 16,0 0-2-16,0 0-1 0,0 0 2 15,0 0-1-15,0 0-2 16,0 0 0-16,0 0 3 16,0 0-4-16,0 0 4 15,0 0-1-15,0 0 2 16,7-25 0-16,-7 25-4 15,0 0 5-15,-25-38-3 16,25 38 0-16,-35-39 1 16,35 39 2-16,-47-33 0 15,24 17 2-15,-7 2 2 16,0 6-5-16,0 0 5 15,2 8-2-15,0-9 0 0,4 9-3 16,24 0 3-16,-34 0-6 16,34 0 0-16,0 0 2 15,-24 0 0-15,24 0-1 16,0 0-1-16,0 0 0 15,0 0-3-15,0 0 4 16,0 0-2-16,0 0 1 16,0 0-2-16,0 0 3 15,31 25 2-15,-31-25-1 16,23 14 0-16,-23-14 0 15,28 16-1-15,-28-16 1 16,28 17 2-16,-28-17-2 16,28 21-3-16,-28-21 3 0,30 29-1 15,-30-29 0-15,23 25 1 16,-23-25 2-16,16 23-2 15,-16-23 3-15,0 0 3 16,12 30-1-16,-12-30 0 16,0 26 4-16,0-26-2 15,-12 29-2-15,12-29-1 16,-18 30-3-16,18-30 3 15,-24 38-5-15,24-38 3 16,-30 34-6-16,30-34 4 16,-35 30-4-16,35-30 4 15,-30 28-1-15,30-28-5 16,0 0 4-16,-23 18-2 0,23-18 1 15,0 0-6-15,0 0-32 16,0 0-46-16,0 0-32 16,0 0-27-1,-9 25 5-15,9-25-6 0,0 0-1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7:10.85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8CF565D-A298-4884-9DE4-16BFA0F1412B}" emma:medium="tactile" emma:mode="ink">
          <msink:context xmlns:msink="http://schemas.microsoft.com/ink/2010/main" type="inkDrawing" rotatedBoundingBox="17137,9878 19160,3315 20376,3689 18353,10253" semanticType="callout" shapeName="Other">
            <msink:sourceLink direction="from" ref="{9C69439B-C505-4AF8-A67B-D6A6971C038A}"/>
            <msink:sourceLink direction="to" ref="{EFA47A8D-6420-46CB-A2F4-8466607D58B1}"/>
          </msink:context>
        </emma:interpretation>
      </emma:emma>
    </inkml:annotationXML>
    <inkml:trace contextRef="#ctx0" brushRef="#br0">-1802 230 98 0,'0'0'49'16,"0"0"-7"-16,0 0-2 16,0 0-2-16,0 0 4 15,0 0 10-15,0 0 9 0,30 22-2 16,-30-22-6-1,0 0-2-15,0 0-7 16,26 30-8-16,-26-30-13 16,14 25-14-16,-14-25-6 0,11 28-1 15,-11-28 0-15,14 35-2 16,-14-35 2-16,21 38-3 15,-21-38 3-15,19 42-2 16,-19-42 1-16,19 44 1 16,-19-44-3-16,16 39 2 15,-16-39-2-15,16 40 2 16,-16-40-2-16,14 40 2 15,-14-40 0-15,12 39-3 16,-12-39 0-16,11 44 2 16,-11-44-2-16,10 44 2 15,-10-20 0-15,0-24 0 16,16 44-5-16,-16-44 4 0,9 46 1 15,-9-46 0-15,14 50 4 16,-14-50-5-16,12 44-1 16,-12-44 2-16,14 41 1 15,-14-41 2-15,9 38-3 16,-9-38 0-16,9 41-2 15,-9-41 4-15,0 41-2 16,0-41 1-16,17 44-1 16,-17-44-3-16,7 44 5 15,-7-44-2-15,9 44 0 16,-9-44 0-16,9 35 1 15,-9-35-2-15,0 34 4 16,0-34-4-16,9 34 0 0,-9-34 4 16,0 33-3-16,0-33 2 15,0 35-2-15,0-35 0 16,0 33-3-1,0-33 5-15,0 0-2 0,0 26 0 16,0-26 1-16,0 0-5 16,0 0 6-16,0 0-3 15,0 0 1-15,0 26-2 16,0-26 3-16,0 0-4 0,0 0 4 15,0 0-1-15,-9 28-3 16,9-28 4 0,0 0-2-16,0 0 5 15,0 27-6-15,0-27 1 0,0 0-1 16,-11 24 3-16,11-24-1 15,0 0 3-15,-14 34-2 16,14-34-5-16,-19 38 7 16,19-38-3-16,-28 50 0 15,12-26-1-15,0 4 1 16,-1-1-4-16,3-3 5 15,14-24-1-15,-28 43-2 0,28-43 3 16,-16 24-1 0,16-24 1-16,0 0-2 15,0 0 2-15,0 0 0 16,0 0 0-16,0 0-3 0,0 0 0 15,0 0-1-15,0 0-2 16,0 0 3-16,16-33-2 16,-16 33-3-16,19-34 2 15,-19 34 2-15,23-34-1 16,-23 34 4-16,26-45 1 15,-26 45-4-15,35-41 2 16,-35 41-1-16,32-46 5 16,-15 21-4-16,1-3 0 15,1 5-1-15,2-2 0 16,-21 25 2-16,32-37 1 15,-32 37-1-15,28-30-4 16,-28 30 6-16,0 0-2 0,0 0 0 16,26-21 0-16,-26 21 1 15,0 0-3-15,0 0 4 16,0 0-1-16,0 0-1 15,25-19 4-15,-25 19 1 16,0 0 3-16,0 0-1 16,28 0 1-16,-28 0-2 15,28 22 2-15,-28-22-1 16,33 28-1-16,-33-28-3 15,46 37-2-15,-18-16 2 16,0-1-4-16,-2 1 0 16,4 2-1-16,-5-7 1 15,1 1-2-15,-26-17 1 0,37 20 0 16,-37-20 0-16,26 10-3 15,-26-10-1-15,0 0 1 16,0 0-3 0,0 0 2-16,0 0-17 0,21-25-50 15,-21 25-36-15,0-28-14 16,0 28-5-16,-21-33-4 15,21 33 40-15</inkml:trace>
    <inkml:trace contextRef="#ctx0" brushRef="#br0" timeOffset="143594.1581">-1539 1013 49 0,'0'0'33'0,"9"-32"0"0,-9 32 7 16,12-39 2-16,-12 39 7 15,16-41-2-15,-16 41 2 16,16-52-1-16,-4 22 0 16,-5-6 1-16,5-7-4 15,4-7 0-15,-2-5-4 16,4-7 2-16,6-6-11 15,-1-2-3-15,5-6-10 16,4 4-2-16,-1-3-7 0,-1 0 1 16,0 0-8-16,0 2-4 15,-4-4 2 1,2-1-2-16,-5-10 2 15,5-9-1-15,4-4 1 0,1-6-2 16,4-8 4-16,0 0-1 16,3 0 0-16,-5 1 0 15,0-1-1-15,-5 5 2 16,0 3-1-16,-4-2-1 15,-1 2 1-15,1 0 0 16,2-6 0-16,2 5 2 16,12-5-5-16,0-2-2 0,4 2 1 15,5 4-2 1,3 0 3-16,-3 4-2 15,-2 1-1-15,4 6 0 16,-8 9 6-16,1-6-1 0,-9 10 0 16,5 0 1-16,-7 6-4 15,0 1 3-15,-2 9 0 16,-8 2 0-16,1 7-1 15,-3 8 1-15,-4 0 0 16,-5 7-1-16,-1-3-2 16,-3 2 2-16,1-6-2 15,1-6 2 1,4 0 1-16,-2 1-4 15,3-1 0-15,-4 3-1 16,6 4 6-16,-5 10-4 16,0 3 5-16,-2 1-5 15,-5 7 0-15,4 0 2 16,-4 6 1-16,5-3-1 15,-12 2-1-15,16 0 0 16,-16 25-1-16,16-40 2 16,-16 40 1-16,10-28-1 15,-10 28 1-15,0 0-1 0,0-27 1 16,0 27-1-16,0 0 1 15,0 0-1-15,7-28 1 16,-7 28-1-16,0 0 2 16,0-29-1-16,0 29 0 15,0 0 1-15,14-23-1 16,-14 23-1-16,0 0 0 15,0 0 1-15,11-26-3 16,-11 26 2-16,0 0 0 16,21-37-2-16,-21 37-7 15,21-33-50-15,-21 33-54 16,30-22-20-16,-30 22-10 15,0 0-3-15,0 0-3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6:56.11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227B82D-3855-4701-81A1-0C1E30F5743F}" emma:medium="tactile" emma:mode="ink">
          <msink:context xmlns:msink="http://schemas.microsoft.com/ink/2010/main" type="writingRegion" rotatedBoundingBox="19385,8200 19788,8200 19788,8678 19385,8678"/>
        </emma:interpretation>
      </emma:emma>
    </inkml:annotationXML>
    <inkml:traceGroup>
      <inkml:annotationXML>
        <emma:emma xmlns:emma="http://www.w3.org/2003/04/emma" version="1.0">
          <emma:interpretation id="{E2DAF048-6928-43E4-91C2-6B69827263CC}" emma:medium="tactile" emma:mode="ink">
            <msink:context xmlns:msink="http://schemas.microsoft.com/ink/2010/main" type="paragraph" rotatedBoundingBox="19385,8200 19788,8200 19788,8678 19385,8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839B7A-FCE8-46B8-9705-C5EFBCA2FF57}" emma:medium="tactile" emma:mode="ink">
              <msink:context xmlns:msink="http://schemas.microsoft.com/ink/2010/main" type="line" rotatedBoundingBox="19385,8200 19788,8200 19788,8678 19385,8678"/>
            </emma:interpretation>
          </emma:emma>
        </inkml:annotationXML>
        <inkml:traceGroup>
          <inkml:annotationXML>
            <emma:emma xmlns:emma="http://www.w3.org/2003/04/emma" version="1.0">
              <emma:interpretation id="{08281AA3-76BE-409A-BEB8-DDEC467BF431}" emma:medium="tactile" emma:mode="ink">
                <msink:context xmlns:msink="http://schemas.microsoft.com/ink/2010/main" type="inkWord" rotatedBoundingBox="19385,8200 19788,8200 19788,8678 19385,8678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344 9 180 0,'0'0'102'0,"0"0"-4"16,0 0-5-16,-20-12-12 15,20 12-8-15,-26 0-16 0,26 0-12 16,-33 14-19-16,33-14-32 15,-37 16-3 1,37-16 4-16,-46 33-2 16,20-16-4-16,-2 8 6 0,0-3-2 15,7 4 0-15,-2 2 1 16,5-1 2-16,1 1-2 15,3-1 5-15,7 0-1 16,7 1-1-16,0-1 1 16,0 1-2-16,0-3 6 15,7 0-4-15,-7-25 2 16,24 35-1-16,-24-35 5 15,30 20 1-15,-30-20 4 16,37 0-1-16,-11 0-3 16,-3 0 5-16,2-15-2 15,1 9 0-15,-3-5-3 16,3-2-2-16,2 3-2 0,-28 10 4 15,44-28-1-15,-44 28 2 16,37-33-1-16,-37 33-2 16,30-36 3-16,-30 36 0 15,17-38 4-15,-17 38-7 16,0-41 1-16,0 41-3 15,-7-42 3-15,7 42-2 16,-28-45-2-16,28 45 1 16,-33-45-7-16,33 45 6 15,-37-33-3-15,37 33-1 16,-35-19-2-16,35 19 3 15,-35-8-4-15,35 8-42 16,-30 0-38-16,30 0-34 0,-28 14-13 16,28-14 2-16,-32 13-3 15,4-13 27-15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32.09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EEFF3AD-CE93-41EC-AC4C-AC311B5684A8}" emma:medium="tactile" emma:mode="ink">
          <msink:context xmlns:msink="http://schemas.microsoft.com/ink/2010/main" type="inkDrawing" rotatedBoundingBox="1716,8531 6221,8787 6040,11972 1535,11715" semanticType="enclosure" shapeName="Other">
            <msink:sourceLink direction="with" ref="{BC5C8A68-34DC-4F4B-97CE-E3DE620A66FF}"/>
            <msink:destinationLink direction="with" ref="{563F5319-108E-49C1-927E-A3855DF01602}"/>
            <msink:destinationLink direction="with" ref="{F6C62EEA-519D-45A5-B1AE-BC13D0649F4B}"/>
          </msink:context>
        </emma:interpretation>
      </emma:emma>
    </inkml:annotationXML>
    <inkml:trace contextRef="#ctx0" brushRef="#br0">4097 1415 33 0,'0'0'25'15,"0"0"5"-15,0 0 2 16,0 0 5-16,0 0-2 16,-27 0 6-16,27 0 3 15,0 0-2-15,0 0-1 0,-31 0-1 16,31 0-2-16,0 0 3 15,-35 0 1 1,35 0 1-16,-25 0-4 16,25 0 4-16,-26 0 1 0,26 0-6 15,-23 0-4-15,23 0-6 16,-26 0-7-16,26 0-3 15,-27-8-5-15,27 8-6 16,-33-12-6-16,33 12 1 16,-35-8-1-16,35 8-1 15,-44-14 1-15,16 14-2 16,0-10 3-16,0 10 0 15,-2-11-2-15,0-1 1 0,-1 4-3 16,1-2 2-16,5-2-1 16,-3-2 0-16,-2-2-2 15,4 3 1-15,-2-4 2 16,2 4-1-16,1-4 3 15,-5-1-2-15,2-1 1 16,0 1-2-16,5-3 1 16,-3-1-1-16,3-3 0 15,-3-5-1-15,1 0 0 16,4-5-1-16,-5-2 3 15,5-4 0-15,-4 3 0 16,4-2 0-16,-3 1-1 0,6 3 1 16,-1-6-1-16,3 7 0 15,2-3 2-15,0 3-2 16,2 0 1-16,-2-2 1 15,3-1-1-15,-1 0-1 16,-2-1 2-16,0 1 3 16,-2-5-5-16,0 1 4 15,2 1-6-15,-7-1 5 16,11 5-3-16,-6-1 5 15,7 5-6-15,-3 5 1 16,12 28 0-16,-18-41 1 16,18 41 0-16,-10-28 1 15,10 28 0-15,0 0 1 0,0 0-1 16,-11-23 0-16,11 23-1 15,0 0 0-15,0 0 0 16,0 0 0-16,0 0-2 16,0 0 0-16,0 0 2 15,0 0 0-15,0 0 1 16,0 0 0-16,0 0 2 15,0 0 0-15,0 0-2 16,0 0 0-16,0 0 0 16,0 0-1-16,0 0 0 15,-19 26 0-15,19-26-1 16,0 0 0-16,0 0 1 15,-23 19-2-15,23-19 3 0,0 0-2 16,0 0 4-16,-28 23-3 16,28-23 0-1,0 0 0-15,0 0 2 16,-21 24-1-16,21-24 0 0,0 0 0 15,-26 28-3-15,26-28 3 16,-25 18 0-16,25-18 0 16,-23 30-1-16,23-30 0 15,-33 28-1-15,33-28 2 16,-39 32 0-16,13-9-7 15,0-4 7-15,-2 4-5 16,-4-8 4-16,-5 10-5 16,2-9 6-16,-7 9-5 15,0-8 5-15,0 2-1 16,-4 2 0-16,-3-1 1 15,-2 5-1-15,-5 0 0 16,0-2 0-16,-2 2-1 0,-2 0-1 16,1 0 3-16,-3-3-3 15,3-4 2-15,-1-1-1 16,2-4 1-16,4 0 1 15,-1-3-1-15,-1-3 0 16,0-7 0-16,-2 10-1 16,-3-10 1-16,3 0-1 15,-2 0 1-15,-1 0-1 16,-2-12 1-16,5 4-1 15,5-3 0-15,2 0 1 16,2-2-1-16,7 2 2 16,2-6-1-16,10 7 0 15,2-6-1-15,28 16 1 0,-42-21 1 16,42 21-1-16,-27-16 0 15,27 16-1-15,0 0 1 16,0 0 0-16,-24-17-1 16,24 17 0-16,0 0 0 15,0 0 1-15,0 0-1 16,0 0 1-16,0 0 0 15,0 0 0-15,0 0 0 16,0 0 1-16,0 0 0 16,0 0-1-16,0 0 1 15,0 0 0-15,0 0 0 16,0 0 1-16,0 0-2 15,0 0 1-15,0 0-2 0,0 0 1 16,0 0-1-16,0 0 1 16,0 0-2-1,0 0 1-15,0 0 1 16,0 0-2-16,24 8 2 0,-24-8 0 15,0 0 0-15,0 0 0 16,0 0 0-16,0 0 0 16,25 12-1-16,-25-12 1 15,0 0 1-15,0 0 0 16,0 0-1-16,28 8 2 15,-28-8-2-15,0 0 1 16,0 0-1-16,0 0 0 0,28 12-1 16,-28-12 1-1,0 0 1-15,0 0-1 16,28 14 2-16,-28-14-2 15,0 0 1-15,37 34 0 0,-37-34-1 16,28 38 0-16,-28-38 1 16,26 51-3-16,-12-22 1 15,-3 3 1-15,1 5 0 16,-5 0-1-16,2 2 1 15,-9 5 0-15,7-3 0 16,-7 6-1-16,0-1 1 16,-9 3 0-16,-3 4 0 15,-2 2 1-15,-4-4 0 16,-1 6-2-16,-7 1 1 15,1-3-1-15,-3 0 1 16,2-2 0-16,-4 1-1 16,2 1 0-16,0-4 1 0,-4 1 2 15,1 1-2-15,-3-1 3 16,-1-4-3-16,0-2 0 15,0 1 1-15,-2-8-1 16,0-1-1-16,4-2 1 16,-2-9 0-16,3-1 0 15,4-2 1-15,4-4-1 16,24-20-1-16,-35 23 1 15,35-23-1-15,0 0 0 16,-25 17 0-16,25-17-1 16,0 0-1-16,0 0 2 15,0 0 0-15,0 0 1 16,0 0-2-16,0 0 3 0,0 0-2 15,0 0 0-15,0 0 0 16,0 0 1 0,0 0 1-16,0 0-2 15,0 0 2-15,0 0-2 0,0 0 4 16,0 0-2-16,0 0-1 15,0 0 0-15,0 0-1 16,0 0 1-16,0 0-1 16,21-25 0-16,-21 25-1 15,0 0 2-15,32-19-1 16,-32 19 0-16,35-13 1 15,-35 13 0-15,37-17-1 16,-37 17 2-16,47-16-2 0,-21 16 2 16,4-11 0-16,-2 2-1 15,2 9 1-15,0-10-1 16,3 2 0-16,-1 8 1 15,1-9 0-15,-3 9-1 16,0 0 1-16,1 0 0 16,-1 0 1-16,-2 0-1 15,2 11 0-15,-5-3-1 16,1 0 0-16,2 4 1 15,0 1-1-15,0 1 1 16,0 0-2-16,-3 3 2 16,3-2 1-16,0 7-2 15,0-1 2-15,2 4-2 0,-2 0 0 16,5 5 0-16,-3-2 0 15,5 4 0-15,4 2 0 16,-1-1 0-16,1 0 2 16,1 2-1-16,1 3-1 15,1 1 0-15,0 2 0 16,-5-2-1-16,3 2 1 15,-3-3-1-15,0 2 0 16,1-6 0-16,-6 1 1 16,5-4 1-16,-6-1-1 15,1-3-1-15,-4-2 3 16,-2-4-2-16,-26-21 0 15,44 36 0-15,-44-36 0 0,39 27-1 16,-39-27 2-16,24 19-1 16,-24-19-2-1,0 0 2-15,0 0 2 16,27 20-2-16,-27-20 0 0,0 0 0 15,0 0 0-15,0 0 0 16,0 0 1-16,0 0 0 16,0 0-2-16,0 0 0 15,0 0 0-15,0 0 1 16,0 0-2-16,0 0 1 15,0 0-1-15,0 0 0 16,0 0 2-16,0 0-1 0,0 0 0 16,0 0 1-1,0 0-1-15,0 0 2 16,0 0-1-16,0 0-1 15,0 0-1-15,0 0 1 0,0 0 0 16,0 0 2-16,0 0-2 16,0 0-2-16,0 0 5 15,0 0-3-15,0 0 0 16,14-25 1-16,-14 25-1 15,0 0 0-15,12-27 1 16,-12 27 2-16,7-28-4 16,-7 28 1-16,9-30 3 15,-9 30-1-15,14-33-1 16,-14 33 0-16,21-40-1 15,-21 40 1-15,33-42 0 16,-33 42 1-16,42-46-2 16,-17 24 1-16,-25 22 0 0,47-42 0 15,-19 26 0-15,-28 16 0 16,46-30-1-16,-46 30 1 15,47-25 0-15,-47 25 0 16,46-24 1-16,-20 13 1 16,-3-1-1-16,3 2 0 15,1 2 0-15,-1-4-1 16,4 4 0-16,1 0 0 15,-1 1 0-15,0 7-1 0,0 0 3 16,5-10-3-16,-2 10 3 16,4 0-2-1,2 0 0-15,3 0 0 16,-2 0 2-16,4 15-2 0,0-5 0 15,0 3 1-15,1 4 1 16,-4 3-2-16,1-3 1 16,-2 1 1-16,-3-1-2 15,0-4-1-15,-7-2 1 16,1-2 0-16,-31-9-3 15,44 11 4-15,-44-11 0 16,28 7-4-16,-28-7 5 16,0 0-2-16,0 0 0 0,0 0 0 15,0 0 0-15,0 0-1 16,23 10 1-16,-23-10 0 15,0 0-1 1,0 0 1-16,0 0 0 0,0 0 3 16,0 0-4-16,0 0 2 15,0 0 0-15,0 0 0 16,0 0-3-16,0 0 2 15,0 0 0-15,0 0-2 16,0 0 3-16,0 0-1 16,0 0-1-16,0 0 0 15,0 0 1-15,0 0-1 16,0 0 1-16,0 0-1 15,0-28 1-15,0 28 0 16,0 0 0-16,0 0 1 16,19-30-1-16,-19 30 0 15,14-25 0-15,-14 25 0 0,23-34-2 16,-23 34 2-16,30-43 0 15,-30 43 0-15,30-43 2 16,-30 43-3-16,35-38 3 16,-35 38 0-16,30-34-2 15,-30 34 0-15,45-38 0 16,-18 20-1-16,1-5 0 15,7-1 2-15,-2-3-3 16,6 4 1-16,1 1 1 16,-1-5 0-16,-1 10 0 15,-1-2-2-15,0 3 2 16,-4 2 0-16,1 3 0 0,-8-2 1 15,4 1-1-15,-2 5 0 16,0-4 1-16,-2 11-1 16,-3-14-1-16,-23 14 2 15,42-12-1-15,-42 12-2 16,39 0 3-16,-39 0 0 15,35 0-2-15,-35 0 3 16,35 0-1-16,-35 0 1 16,40 16-1-16,-40-16 1 15,41 11-2-15,-41-11 0 16,47 12 1-16,-47-12 0 15,49 11-1-15,-49-11-1 16,44 0 2-16,-44 0-2 0,37 0 0 16,-37 0 0-16,28 0 1 15,-28 0-1-15,0 0 0 16,26 0 1-1,-26 0-1-15,0 0 2 0,0 0-1 16,0 0 1-16,0 0-1 16,0 0 1-16,0 0-1 15,0 0 1-15,0 0-1 16,0 0 1-16,0 0 1 15,0 0-1-15,16-28 0 16,-16 28-55-16,0-40-58 16,0 4-28-16,-9 0 2 15,-5-10-11-15,4 7 2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9:36.84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4FE8C7C-B4D9-411A-AF9E-DA1F1D02F464}" emma:medium="tactile" emma:mode="ink">
          <msink:context xmlns:msink="http://schemas.microsoft.com/ink/2010/main" type="writingRegion" rotatedBoundingBox="19136,2251 24845,2270 24842,3152 19133,3133"/>
        </emma:interpretation>
      </emma:emma>
    </inkml:annotationXML>
    <inkml:traceGroup>
      <inkml:annotationXML>
        <emma:emma xmlns:emma="http://www.w3.org/2003/04/emma" version="1.0">
          <emma:interpretation id="{7EBC4FD3-B2CF-4229-A6D6-9F03A144D901}" emma:medium="tactile" emma:mode="ink">
            <msink:context xmlns:msink="http://schemas.microsoft.com/ink/2010/main" type="paragraph" rotatedBoundingBox="19136,2251 24845,2270 24842,3152 19133,3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44048C-9307-4606-8D44-6E3FD2EB08ED}" emma:medium="tactile" emma:mode="ink">
              <msink:context xmlns:msink="http://schemas.microsoft.com/ink/2010/main" type="line" rotatedBoundingBox="19136,2251 24845,2270 24842,3152 19133,3133"/>
            </emma:interpretation>
          </emma:emma>
        </inkml:annotationXML>
        <inkml:traceGroup>
          <inkml:annotationXML>
            <emma:emma xmlns:emma="http://www.w3.org/2003/04/emma" version="1.0">
              <emma:interpretation id="{9C69439B-C505-4AF8-A67B-D6A6971C038A}" emma:medium="tactile" emma:mode="ink">
                <msink:context xmlns:msink="http://schemas.microsoft.com/ink/2010/main" type="inkWord" rotatedBoundingBox="19136,2251 24845,2270 24842,3152 19133,3133">
                  <msink:destinationLink direction="from" ref="{78CF565D-A298-4884-9DE4-16BFA0F1412B}"/>
                  <msink:destinationLink direction="with" ref="{E7B68B98-BB66-4E3A-BB6C-CD1766A2E333}"/>
                </msink:context>
              </emma:interpretation>
              <emma:one-of disjunction-type="recognition" id="oneOf0">
                <emma:interpretation id="interp0" emma:lang="en-US" emma:confidence="1">
                  <emma:literal>interneuron</emma:literal>
                </emma:interpretation>
                <emma:interpretation id="interp1" emma:lang="en-US" emma:confidence="1">
                  <emma:literal>inter neuron</emma:literal>
                </emma:interpretation>
                <emma:interpretation id="interp2" emma:lang="en-US" emma:confidence="0">
                  <emma:literal>internewro n</emma:literal>
                </emma:interpretation>
                <emma:interpretation id="interp3" emma:lang="en-US" emma:confidence="0">
                  <emma:literal>interne wrong</emma:literal>
                </emma:interpretation>
                <emma:interpretation id="interp4" emma:lang="en-US" emma:confidence="0">
                  <emma:literal>interneuron n</emma:literal>
                </emma:interpretation>
              </emma:one-of>
            </emma:emma>
          </inkml:annotationXML>
          <inkml:trace contextRef="#ctx0" brushRef="#br0">60-3 168 0,'-42'0'100'0,"42"0"-29"0,0 0-76 16,-24 42-30-16,24-42-14 16,21 31-15-16,3-2-11 15,-24-29-2 1,51 41 43-16</inkml:trace>
          <inkml:trace contextRef="#ctx0" brushRef="#br0" timeOffset="-218.4004">122 408 129 0,'0'0'55'0,"0"0"2"16,0 0-1-16,-16 47-1 15,16-14 0-15,0 5-1 16,0 3 2-16,0 7 0 15,0-5-3-15,0 3-7 16,0-10-5-16,0-3-12 16,0-10-3-16,0-23-12 15,0 33-9-15,0-33-7 16,0 0 0-16,0 0-3 15,0 0-8-15,0 0-26 16,0 0-24-16,0 0-18 16,0 0-21-16,0 0-9 15,19-23-8-15,-19 23-4 0,18-42-2 16</inkml:trace>
          <inkml:trace contextRef="#ctx0" brushRef="#br0" timeOffset="639.6011">299 400 54 0,'-25'-14'74'15,"25"14"-38"-15,0 0-2 0,0 0 11 16,0 0 8-16,0 0 6 16,7 36 5-16,-7-36 3 15,13 47-1-15,-13-14-3 16,14 2-5-16,-14-2-10 15,10 5-15-15,-10-5-10 16,0-1-21-16,7-7-1 16,-7-25-4-16,0 42 3 15,0-42-5-15,0 0 6 16,14 28-1-16,-14-28 1 15,0 0-1-15,0 0 3 16,0 0 1-16,14-44-1 16,-14 21 2-16,0-2-6 0,11-5 3 15,-11-1-6-15,14-3 7 16,-4 1-8-16,1 0 3 15,5 3-2-15,3 4 3 16,4 2 0-16,1 6 0 16,3 4 3-16,4 14-3 15,-3-8 2-15,-1 16-2 16,-27-8 2-16,45 32-1 15,-29-2 3-15,-2 7-3 16,-5 4 2-16,0 2-6 16,-9 1 8-16,12-1-7 15,-12 2 4-15,0-5-4 16,0-7 1-16,0-3-1 0,0-4 2 15,0-26-1-15,9 34-5 16,-9-34-12 0,0 0-35-16,0 0-22 15,38-30-24-15,-22 3-13 0,-2-16-3 16,4 2-7-16,-4-11-6 15</inkml:trace>
          <inkml:trace contextRef="#ctx0" brushRef="#br0" timeOffset="998.4018">883 74 63 0,'0'0'107'0,"0"0"-25"16,0 0-14-16,-14 43 12 16,14-10 1-16,7 9-10 15,-7 4-15-15,11 9-4 16,-1 2-9-16,-3 6-4 15,2-3-12-15,3 2-20 16,-12-9-8-16,9 0-1 16,-9-10 5-16,0-4-13 15,9-9 1-15,-9-30-34 16,0 36-23-16,0-36-25 15,0 0-17-15,35 0-9 16,-35 0-9-16,40-25 1 16,-31-4 44-16</inkml:trace>
          <inkml:trace contextRef="#ctx0" brushRef="#br0" timeOffset="1484.5027">897 646 73 0,'0'0'29'0,"0"0"-3"15,30-38-3-15,-2 28-7 16,-2-6-1-16,11 1 3 16,-2-2 1-16,4 4-5 15,-2-4 2-15,3-1-1 16,-5 1-3-16,0-3 0 0,0 3-2 15,-5 2-5-15,-7 2-1 16,-23 13 4-16,40-28 16 16,-40 28 19-1,0 0 17-15,18-23-1 0,-18 23-1 16,0 0 1-16,-28-13 1 15,28 13-5-15,-35 0-18 16,7 9-18-16,28-9-16 0,-46 21-5 16,20-2 3-16,5 6-2 15,3 3 3-15,-3 6 0 16,5 0 0-1,4 7-2-15,5 0-3 0,7 0 5 16,0-2-6-16,7-9 6 16,5 0-9-16,-12-30 3 15,41 38-6-15,-13-30 2 16,0-8-11-16,7 0-17 15,-2-16-16-15,6 2-20 16,-6-5-16-16,-1-5-19 16,-1-3 1-16,-6-4-7 15,1 1 11-15,-10-5 33 0</inkml:trace>
          <inkml:trace contextRef="#ctx0" brushRef="#br0" timeOffset="1890.1033">1578 350 201 0,'0'0'79'0,"0"0"3"15,0 0-7-15,-21 30 0 16,21-30-12-16,0 45-7 16,0-18-12-16,14 3-4 15,-5-2-10-15,-2-1-5 16,5 1-12-16,-3-5-10 15,-9-23 0-15,17 42 2 16,-17-42-2-16,7 33-8 16,-7-33 8-16,0 27-12 15,0-27 9-15,0 0-6 16,0 0 7-16,0 0-2 0,0 0 4 15,0 0 6-15,0 0-6 16,0 0 6-16,0-35-9 16,0 8 7-16,0-3-9 15,9-3 2-15,-9 0-4 16,16-3 2-16,1-1-2 15,1 6-5-15,8 0-32 16,-3 4-31-16,7 3-14 16,0 7-18-16,-2 0-7 15,3 10-3-15,-6-3 4 16,-25 10 1-16</inkml:trace>
          <inkml:trace contextRef="#ctx0" brushRef="#br0" timeOffset="2519.1045">1976 267 168 0,'0'0'88'0,"0"0"10"16,0 0-2-16,0 0-7 16,0 0-14-16,-12 26-12 15,12-26-17-15,0 42-12 16,0-18-11-16,12 3-13 15,-5 9-7-15,4 0-2 16,3-1-3-16,-2-2 4 16,2-1 0-16,-5-2-1 15,3 0 1-15,-3-2-7 16,-9-28 6-16,14 42-5 15,-14-42 8-15,0 33-10 16,0-33 8-16,0 0-7 16,0 0 7-16,0 0 7 0,0 0-6 15,0 0 5-15,0 0-7 16,0-45 9-16,0 15-7 15,7-1 5-15,-7-9-9 16,12 0 4-16,-5-2-5 16,9-3 1-16,0 5-1 15,12 2-1-15,-2 4-1 0,6 4 2 16,-4 9 0-16,0 4-4 15,0 6 2-15,-5 11 1 16,3 0 1-16,-26 0-1 16,35 23 0-16,-35-23-1 15,32 38 3-15,-18-14 0 16,0 4 1-16,-2-1 0 15,-1 9-1-15,-11-6 4 16,17 5-3-16,-17-1 4 16,9-1-2-16,-9-3 1 0,12-3-2 15,-12 3-5-15,0-30 6 16,16 41-10-16,-16-41 6 15,9 28-19-15,-9-28-18 16,0 0-28-16,17 24-9 16,-17-24-16-16,0 0-14 15,0 0-4-15,30-41-5 16,-30 41 5-16,21-58 57 15</inkml:trace>
          <inkml:trace contextRef="#ctx0" brushRef="#br0" timeOffset="11096.42">2641 473 169 0,'0'0'65'0,"0"0"1"16,0 0 4-16,0 0 4 15,0 0-8-15,26 0-7 16,-26 0-4-16,27 0-4 16,-27 0-6-16,38 0-13 15,-38 0-14-15,46 0-14 16,-20 0-3-16,4-8 1 15,0 1-1-15,7-4-4 16,-6-1 2-16,1 2 0 16,1-7 1-16,-8 4-1 15,-25 13 2-15,38-33-2 16,-38 33 2-16,11-27 0 0,-11 27-2 15,0 0 2-15,-21-29-1 16,21 29 1-16,-25-13-2 16,25 13 1-16,-33 0-1 15,33 0 0-15,-37 0 1 16,37 0 1-16,-37 0-1 15,37 0-1-15,-40 19 2 16,40-19-2-16,-30 28 3 16,30-28-3-16,-23 39 1 15,9-8-1-15,14 2 4 16,-12 6 0-16,12 2 1 15,0 1-2-15,9-2-8 16,5 1 10-16,-4-4-10 0,11-10 8 16,-5-2-11-16,-16-25 9 15,35 38-10 1,-35-38 10-16,32 21 0 15,-32-21-3-15,0 0-2 0,35 19-14 16,-35-19-35-16,0 0-36 16,40 0-17-16,-40 0-16 15,32-32-2-15,-20 4-9 16,13-1 35-16</inkml:trace>
          <inkml:trace contextRef="#ctx0" brushRef="#br0" timeOffset="11774.7213">3236 346 154 0,'24'-23'87'0,"-24"23"15"16,0 0-10-16,0 0-5 15,0 0-11-15,0 0-7 16,0 0-16-16,20 46-13 15,-20-15-21 1,0 2-18-16,0 3-1 16,7 8 2-16,3-7 0 15,-3-1-1-15,4-6 2 16,3-1-1-16,-14-29 0 15,26 38-9-15,-26-38 9 0,25 23-8 16,-25-23 6-16,26 17-7 16,-26-17 6-16,0 0-6 15,28 12 7-15,-28-12 8 16,0 0-8-16,0 0 6 15,28-22-5-15,-28 22 5 16,16-47-7-16,-7 16 8 16,10-4-8-16,-7-4-4 15,6 1 4-15,-1-3-1 16,-1 6 2-16,-2 5-2 15,0 3 1-15,-14 27 0 16,11-34 1-16,-11 34 0 0,0 0-1 16,0 0 0-16,0 0-2 15,0 0 4-15,0 0-1 16,0 0-2-1,0 0 3-15,0 0-1 16,14 30 2-16,-14-30-3 0,0 44 1 16,12-16 1-16,-12 7 1 15,14 0 1-15,-5 2 0 16,7-2 0-16,-6-5-3 15,6-2 4-15,-16-28-3 16,28 36-8-16,-28-36 7 16,28 19-6-16,-28-19 3 15,0 0-4-15,28 10 6 0,-28-10-6 16,0 0-31-1,0 0-17-15,0 0-23 16,30-44-7-16,-23 17-14 16,2-3-4-16,-2-10-7 0,5 8 1 15,-12-8 34-15</inkml:trace>
          <inkml:trace contextRef="#ctx0" brushRef="#br0" timeOffset="514735.402">3987 342 68 0,'0'-27'36'16,"0"27"-3"-16,14-30-3 0,-14 30-2 15,17-29 1-15,-17 29 3 16,16-29 11-16,-16 29 26 15,0 0 9-15,0 0 3 32,0 0-3-32,0 0-9 0,0 0-6 15,0 0-8-15,0 36-12 16,-7-11-29-16,7 2-10 15,-14 4-5-15,14 6 0 16,-12 8 0-16,12-8 3 16,-7 8 0-16,7-5 0 15,0-2 1-15,-9-4-7 16,9-4 6-16,0-3-7 15,0-27 7-15,9 42-8 16,-9-42 6-16,7 27-7 16,-7-27 7-16,0 27 0 15,0-27 0-15,0 0 0 16,12 31-2-16,-12-31-2 0,0 0-3 15,0 0-2-15,0 0-3 16,0 0 1-16,0 0 0 16,0 0 0-16,0 0 1 15,9-36 9-15,-9 36-3 16,0-30 8-16,0 30-4 15,0-42 5-15,0 42-7 16,0-46 8-16,0 46-9 16,12-47 3-16,-3 23-3 15,1-1 1-15,-1 1-1 16,-9 24 1-16,32-47 2 15,-32 47-3-15,42-44 3 16,-42 44-3-16,44-38 2 0,-18 21-1 16,-3 4-1-16,-23 13-24 15,44-20-25 1,-44 20-19-16,31-8-13 15,-31 8-14-15,25 0-5 0,-25 0-8 16,0 0 1-16,17 35 19 16</inkml:trace>
          <inkml:trace contextRef="#ctx0" brushRef="#br0" timeOffset="515234.6028">4662 373 225 0,'0'0'107'0,"0"0"-2"16,-33 7-13-16,8 5-17 15,-3 6-5-15,-5 7-11 16,1 9-4-16,-1 4-14 16,3 8-21-16,0 5-19 15,6-3-10-15,10-2 6 16,5-1-10-16,9-10 7 15,16-7-11-15,8-10 5 16,4-9 0-16,11-9 3 16,1-12 2-16,4-3 1 15,0-10 8-15,-4-3-5 0,-6-4 6 16,-13-1-6-1,0 0 8-15,-21 6-7 0,0-3 10 16,-16 3-10-16,16 27 3 16,-51-36 7-16,18 36 3 15,-2 0 1-15,-2 0-3 16,7 0-20-16,2 10-30 15,28-10-24-15,-26 25-28 16,26-25-19-16,0 0-11 16,26 0-2-16,2 0-7 15,7-14 29-15</inkml:trace>
          <inkml:trace contextRef="#ctx0" brushRef="#br0" timeOffset="515874.204">4950 346 120 0,'0'0'87'0,"0"0"-17"15,28-17 25-15,-28 17-8 16,0 0-7-16,23 13-7 16,-23-13-6-16,12 41-9 0,-5-11-8 15,-7 5-19-15,0 9-27 16,14-8-4-1,-14 6 1-15,9-8 1 16,-9 0-7-16,7-6 8 0,-7-28-8 16,0 40 7-16,0-40-8 15,0 25 5-15,0-25-4 16,0 0 6-16,0 0 0 15,0 0-6-15,0 0-1 16,0 0-2-16,0 0 6 16,0 0-5-16,0 0 4 15,-7-30-5-15,7 30 6 16,0-41-4-16,0 14 10 15,-9-2-6-15,9-8-1 16,0 2 0-16,14-4 0 16,2 1 2-16,5 3-2 15,2-2 4-15,8 7-3 0,6 9 6 16,0 7 1-16,5 14 4 15,0 0 2-15,-5 11-2 16,5 13 2-16,-12 18-1 16,0 6 3-16,-7 7-4 15,1 3-8-15,-8 1 3 16,-4-3-8-16,-3-4 7 15,-9-5-6-15,14-14 1 16,-14-33-49-16,21 33-50 16,-21-33-29-16,32-23-7 15,1-9-14-15,-3-39-14 16,21-11 69-16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9:52.75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7B68B98-BB66-4E3A-BB6C-CD1766A2E333}" emma:medium="tactile" emma:mode="ink">
          <msink:context xmlns:msink="http://schemas.microsoft.com/ink/2010/main" type="inkDrawing" rotatedBoundingBox="22251,7626 26155,4709 26227,4806 22323,7723" semanticType="callout" shapeName="Other">
            <msink:sourceLink direction="with" ref="{9C69439B-C505-4AF8-A67B-D6A6971C038A}"/>
            <msink:sourceLink direction="with" ref="{E40AE84A-913C-49F7-8553-7EE42F1F5495}"/>
          </msink:context>
        </emma:interpretation>
      </emma:emma>
    </inkml:annotationXML>
    <inkml:trace contextRef="#ctx0" brushRef="#br0">-6 2989 457 0,'-28'9'144'0,"28"-9"-1"16,14-44-116-16,18-2-26 0,19-14-3 15,31-18 6-15,20-13-7 16,24-15 7-16,18-14-3 15,21-6 3 1,12-9-1-16,6-2-1 0,6 1 3 16,4-7-2-16,0-2-1 15,-2 3-5-15,2-1 2 16,0 0-2-16,-5 7 1 15,3-1-4-15,-5 9 3 16,-7 7-1-16,-19 9 0 16,-11 16 4-16,-23 11 0 15,-24 13 2-15,-21 18-2 16,-22 13 2-16,-13 8-3 0,-20 8 2 15,-26 25-2-15,25-32-22 16,-25 32-60 0,16-33-37-16,-16 33-11 15,35-44-2-15,-4 25-8 0,-15-16 0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9:53.66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C42D845-E4D4-4DB1-9FBC-99E5636CF858}" emma:medium="tactile" emma:mode="ink">
          <msink:context xmlns:msink="http://schemas.microsoft.com/ink/2010/main" type="writingRegion" rotatedBoundingBox="26469,4364 32720,3870 32816,5092 26566,5586"/>
        </emma:interpretation>
      </emma:emma>
    </inkml:annotationXML>
    <inkml:traceGroup>
      <inkml:annotationXML>
        <emma:emma xmlns:emma="http://www.w3.org/2003/04/emma" version="1.0">
          <emma:interpretation id="{64D6E4E5-B143-46C3-B51D-D8D2F9DEC6FC}" emma:medium="tactile" emma:mode="ink">
            <msink:context xmlns:msink="http://schemas.microsoft.com/ink/2010/main" type="paragraph" rotatedBoundingBox="26469,4364 32720,3870 32816,5092 26566,5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D0938F-C7F9-474E-9192-53E30881C883}" emma:medium="tactile" emma:mode="ink">
              <msink:context xmlns:msink="http://schemas.microsoft.com/ink/2010/main" type="line" rotatedBoundingBox="26469,4364 32720,3870 32816,5092 26566,5586"/>
            </emma:interpretation>
          </emma:emma>
        </inkml:annotationXML>
        <inkml:traceGroup>
          <inkml:annotationXML>
            <emma:emma xmlns:emma="http://www.w3.org/2003/04/emma" version="1.0">
              <emma:interpretation id="{E40AE84A-913C-49F7-8553-7EE42F1F5495}" emma:medium="tactile" emma:mode="ink">
                <msink:context xmlns:msink="http://schemas.microsoft.com/ink/2010/main" type="inkWord" rotatedBoundingBox="26477,4464 28618,4295 28706,5417 26566,5586">
                  <msink:destinationLink direction="with" ref="{E7B68B98-BB66-4E3A-BB6C-CD1766A2E333}"/>
                </msink:context>
              </emma:interpretation>
              <emma:one-of disjunction-type="recognition" id="oneOf0">
                <emma:interpretation id="interp0" emma:lang="en-US" emma:confidence="1">
                  <emma:literal>gray</emma:literal>
                </emma:interpretation>
                <emma:interpretation id="interp1" emma:lang="en-US" emma:confidence="0">
                  <emma:literal>gran/</emma:literal>
                </emma:interpretation>
                <emma:interpretation id="interp2" emma:lang="en-US" emma:confidence="0">
                  <emma:literal>grail</emma:literal>
                </emma:interpretation>
                <emma:interpretation id="interp3" emma:lang="en-US" emma:confidence="0">
                  <emma:literal>gravy</emma:literal>
                </emma:interpretation>
                <emma:interpretation id="interp4" emma:lang="en-US" emma:confidence="0">
                  <emma:literal>gran;</emma:literal>
                </emma:interpretation>
              </emma:one-of>
            </emma:emma>
          </inkml:annotationXML>
          <inkml:trace contextRef="#ctx0" brushRef="#br0">324 3 295 0,'0'0'113'15,"0"0"-12"-15,-35-15-6 16,35 15-15-16,-46 17-13 15,16-2-22-15,-8 7-33 0,6 2-4 16,-3 6-6-16,5 0 1 16,2 0-3-1,7 3-1-15,2-3-3 16,12 0 2-16,7-4-3 0,0 0 0 15,0-26-1-15,14 38 0 16,-14-38 0-16,24 25 0 16,-24-25 2-16,27 10-2 15,-27-10 3-15,38-10 1 16,-38 10 1-16,42-28 0 15,-15 4 0-15,1-3 1 16,0-1-3-16,-2-5 5 16,-3 4-2-16,0-4-1 0,-6 3 0 15,-17 30 0 1,23-39 1-16,-23 39 1 15,0 0 3-15,0 0-2 16,0 0 4-16,0 0-1 0,25 18-1 16,-25 15 1-16,14 9 0 15,-2 6-2-15,-3 10-1 16,5 9-2-16,3 6-2 15,-3-1 4-15,2-2-4 16,-5 2 4-16,3-6-2 16,-7-9 0-16,3-6-1 15,-10-6 1-15,0-11 0 16,0 0 1-16,0-34-1 15,0 42-2-15,0-42 4 16,-26 26-2-16,26-26 1 16,-25 9-5-16,25-9-16 15,-40-14-32-15,40 14-18 0,-35-43-22 16,14 7-14-16,12 1-10 15,-3-12-5-15,12 2 2 16,0-10 23-16</inkml:trace>
          <inkml:trace contextRef="#ctx0" brushRef="#br0" timeOffset="969.7017">599 43 280 0,'0'0'119'16,"0"0"-11"-16,0 0-17 16,0 0-18-16,0 33-18 15,9-5-25 1,-9 7-30-16,16-1 0 0,-2 9 1 15,3 0-1-15,1 2-1 16,-2-7 0-16,1-3 0 16,-1-8 0-16,-16-27 4 15,28 33-3-15,-28-33 1 16,0 0-1-16,30 0 3 15,-30 0-2-15,12-39 2 16,-12 13-3-16,0-12 0 0,0-4-1 16,0-1 1-16,0 0 1 15,0-4 0 1,11 5-2-16,-11 1 0 15,19 7 5-15,-5 1-5 0,4 10 6 16,-18 23-6-16,45-46 3 16,-45 46-8-16,46-34-15 15,-20 25-21-15,-26 9-11 16,46-18-1-16,-46 18-1 15,47-8 0-15,-47 8 1 16,39 0 6-16,-39 0 23 16,38 0 22-16,-38 0 25 15,0 0 19-15,30 26 15 0,-30-26 0 16,0 0-1-16,0 0 0 15,0 37-6-15,0-37-3 16,0 0-17-16,-17 36-15 16,17-36-17-16,-27 38 5 15,27-38-3-15,-35 46 1 16,14-16 4-16,2 3-4 15,3 5 1-15,4-2 0 16,1 2 0-16,11 4-2 16,0-4 1-16,0-3-1 15,9-5 0-15,3-6-1 16,-12-24-1-16,27 26 1 15,-27-26-1-15,31-8 2 0,-31 8-3 16,32-30 2-16,-15 5-1 16,-4-2 3-16,1-3 1 15,-4-6-1-15,4 0 2 16,-3-5-5-16,1 1 2 15,-3-2 1-15,3 4-1 16,-3 5-1-16,-2 8 0 16,-7 25 3-16,9-32 2 15,-9 32 0-15,0 0-1 16,0 0 0-16,7 35 0 15,-7-8 0-15,10 3-1 16,-3 6-1-16,7 3-3 16,0 2 3-16,0-3 0 0,4-3-1 15,-4-8 4-15,7-2-6 16,-21-25 0-1,33 28-1-15,-33-28 0 16,32 0-39-16,-32 0-29 0,35-30-33 16,-35 30-11-16,37-53-6 15,-13 23-2-15,-11-10-1 16</inkml:trace>
          <inkml:trace contextRef="#ctx0" brushRef="#br0" timeOffset="1266.1022">1587-81 299 0,'-9'-29'110'0,"9"29"-11"15,0 0-10-15,0 0-16 16,0 0-21-16,-12 25-22 16,12-25-30-16,14 46 1 15,0-16-2-15,2 3 2 0,8-1-6 16,-1 2 3-16,7 2 0 15,-2-6 0-15,2-3-2 16,0-2 2-16,-4-6 0 16,0-5 3-16,-1-4-1 15,-25-10-2-15,37 8 4 16,-37-8-15-16,33 0-41 15,-33 0-29-15,30-14-17 16,-30 14-15-16,28-21 1 16,-28 21-7-16,26-29-6 15</inkml:trace>
          <inkml:trace contextRef="#ctx0" brushRef="#br0" timeOffset="1609.3029">2113-250 311 0,'0'0'118'0,"0"0"-15"16,0 53-17-16,-10-15-20 15,10 14-22-15,0 8-40 16,-7 13 1-16,7 5-2 15,-9 7-6-15,9-3 4 16,-7 0 0-16,7-3 0 0,-9-7 1 16,9-7-3-16,0-12 2 15,-7-13-2-15,7-10 0 16,0-30-2-1,0 33 1-15,0-33-2 0,0 0 0 16,0 0 2-16,0 0-20 16,-14-33-46-16,14 33-36 15,-23-30-20-15,23 30-27 16,-31-29-2-16,31 29 50 15</inkml:trace>
        </inkml:traceGroup>
        <inkml:traceGroup>
          <inkml:annotationXML>
            <emma:emma xmlns:emma="http://www.w3.org/2003/04/emma" version="1.0">
              <emma:interpretation id="{9519F8DC-6927-435E-B79E-C5642C046316}" emma:medium="tactile" emma:mode="ink">
                <msink:context xmlns:msink="http://schemas.microsoft.com/ink/2010/main" type="inkWord" rotatedBoundingBox="29201,4148 32720,3870 32786,4704 29267,4982">
                  <msink:destinationLink direction="with" ref="{1FA68409-21F0-4BF7-89E0-167A2A45109A}"/>
                  <msink:destinationLink direction="with" ref="{19087D50-9C25-423C-BBD3-4C2EDEB76162}"/>
                </msink:context>
              </emma:interpretation>
              <emma:one-of disjunction-type="recognition" id="oneOf1">
                <emma:interpretation id="interp5" emma:lang="en-US" emma:confidence="1">
                  <emma:literal>matter</emma:literal>
                </emma:interpretation>
                <emma:interpretation id="interp6" emma:lang="en-US" emma:confidence="0">
                  <emma:literal>mater</emma:literal>
                </emma:interpretation>
                <emma:interpretation id="interp7" emma:lang="en-US" emma:confidence="0">
                  <emma:literal>maser</emma:literal>
                </emma:interpretation>
                <emma:interpretation id="interp8" emma:lang="en-US" emma:confidence="0">
                  <emma:literal>matters</emma:literal>
                </emma:interpretation>
                <emma:interpretation id="interp9" emma:lang="en-US" emma:confidence="0">
                  <emma:literal>master</emma:literal>
                </emma:interpretation>
              </emma:one-of>
            </emma:emma>
          </inkml:annotationXML>
          <inkml:trace contextRef="#ctx0" brushRef="#br0" timeOffset="3247.3057">2740-192 228 0,'0'0'143'0,"0"0"-39"16,0 0-17-16,0 0-9 15,0 0-23-15,0 0-19 16,0 30-25-16,0 0-16 16,0 3 5-16,0 6-4 15,0 2 3-15,0 4-2 0,0 0 3 16,10-2-6-16,-10-2 7 15,0-7-1-15,0-4-1 16,0-4 2-16,0-26-1 16,0 36 2-16,0-36-2 15,0 0 0-15,0 0-2 16,0 0 1-16,0 0 1 15,0 0 1-15,0 0-2 16,0-43-3-16,9 18 4 16,-9-7-3-16,9-5 3 15,1-1-2-15,-1 0 1 16,3 3-1-16,2 1 1 15,0 8 2-15,-14 26-4 0,27-39 5 16,-27 39-4-16,24-15 6 16,-24 15-3-16,0 0 1 15,30 12-1 1,-30-12-1-16,23 30 1 0,-23-30 0 15,21 44 1-15,-9-20-6 16,2 3 5-16,-7 0-5 16,2-4 3-16,-9-23 0 15,12 45 2-15,-12-45-3 16,0 32 3-16,0-32-1 15,0 28 2-15,0-28-2 16,0 0 1-16,0 23 2 16,0-23-4-16,0 0 0 0,0 0-2 15,0 0 2-15,0 0-2 16,16-28 1-1,-16 28 0-15,18-50-3 16,-1 20 5-16,4-3 1 0,4-4-3 16,1 5 1-16,2 2-1 15,-3 2 1-15,6 10 0 16,-31 18 5-16,41-12-6 15,-41 12 1-15,31 20 2 16,-31-20 0-16,25 43 1 16,-11-16-4-16,-5 3 2 15,3 1-4-15,-3-1 3 16,3-3 0-16,-3-2 1 15,-9-25-3-15,12 39 3 16,-12-39-9-16,14 24-50 16,-14-24-37-16,0 0-19 15,21 27-10-15,-21-27-12 0,0 0-5 16</inkml:trace>
          <inkml:trace contextRef="#ctx0" brushRef="#br0" timeOffset="3699.7065">3726-23 289 0,'0'0'104'15,"-11"-25"-5"-15,11 25-11 16,-30 0-14-16,30 0-23 15,-49 11-22-15,19 3-32 0,2 7-4 16,-3 4-5-16,8 5 0 16,-2 3-2-16,6 1 6 15,5 0 2-15,14-3 0 16,0-4 3-16,0-27 5 15,12 38 2-15,-12-38 0 16,28 11 1-16,-28-11-2 16,34-13 0-16,-34 13 1 15,38-36-5-15,-17 12 0 16,-3-3-1-16,-2 1-1 15,-2-1 2-15,0 2 0 16,-14 25 1-16,19-35 0 16,-19 35 1-16,0 0-3 0,0 0 1 15,0 0-2-15,0 0 1 16,0 0-3-1,0 0-1-15,28 24 2 16,-28-24-3-16,25 36 6 0,-25-36-2 16,40 46 2-16,-12-28-1 15,0 5 10-15,7-6-6 16,-3-1 2-16,5-1-1 15,-9-5-7-15,5-10-40 16,-33 0-25-16,49 13-25 16,-49-13-13-16,25-10-4 15,-25 10-9-15,19-28 9 0</inkml:trace>
          <inkml:trace contextRef="#ctx0" brushRef="#br0" timeOffset="3996.1071">4085-403 338 0,'0'0'107'16,"0"0"-14"-16,0 41-23 15,-10-7-25-15,10 14-48 16,0 5 4-16,0 4 2 15,10 3 4-15,-3 1-6 16,4-4 4-16,6-9-6 16,-4 0 3-16,4-13-3 15,-3-8 7-15,-7-2-6 16,-7-25 0-16,14 30-3 0,-14-30-23 15,0 0-40-15,0 0-26 16,0 0-16-16,0 0-8 16,-33-10-6-16,33 10 1 15</inkml:trace>
          <inkml:trace contextRef="#ctx0" brushRef="#br0" timeOffset="5483.1097">3785 96 327 0,'0'0'98'16,"0"0"-9"-16,0 0-14 15,32-20-17-15,12 12-51 16,1-4 5-16,10-1-2 0,-3-4-1 16,13 0 3-16,-5-4-3 15,8-3-3-15,-13 1-7 16,-1-3 8-1,-5 1-12-15,-3-5-32 0,-2 0-23 16,-4-6-17-16,-10 0-3 16,3 6-4-16,-15-8 6 15,10 8-4-15,-16-9 8 16,-3 10 32-16,-9-4 33 15,9 5 24-15,-9 28 21 16,-9-46 34-16,9 46 3 16,-21-30 3-16,21 30-4 15,-28 0 0-15,28 0-9 0,-32 15-11 16,18 10-15-16,0 5-30 15,2 4-5 1,5 10-1-16,14 8 1 16,3 5 2-16,6 4-2 0,-2-1-1 15,2 3-1-15,5-3 2 16,-7-7-3-16,9 6 2 15,-23-16 2-15,16-3-3 32,-16-8 1-32,0-2 3 0,0-30-3 15,0 38 3-15,0-38-5 16,0 0-37-16,-30 24-24 15,30-24-12-15,-44 0-11 16,16-13 2-16,-4 0 6 16,1-4 11-16,3-2 23 15,-2 1 65-15,0-4 39 16,30 22 14-16,-33-29 8 15,33 29-2-15,0 0-4 16,0-30-15-16,0 30-17 16,35-13-30-16,3 13-15 15,6-17-1-15,2 6 1 0,12 1-2 16,0-7 2-16,22 4-1 15,-15-4-1-15,11 0 4 16,-17-1-2-16,3-5-1 16,1 5 0-16,-7-3 4 15,-7-1-4-15,-5 4 4 16,-2 2-4-16,-7-1 3 15,-5 6-3-15,-30 11-1 16,25-11-5-16,-25 11 1 16,0 0-2-16,0 0 4 15,-25 9 1-15,-10-1-3 16,0-1 5-16,5 11 1 15,7-3 4-15,-10 7-2 0,-6 1 3 16,1 4-4-16,13 3 2 16,9 3-5-16,2 0 6 15,2 1-6 1,0-3-1-16,12-3 1 0,14-1-2 15,-14-27 1-15,30 39 1 16,-4-26 0-16,7-13-2 16,15 0 6-16,-10 0 1 15,6-13-1-15,-9-4 2 16,-35 17-5-16,0 0-30 15,146-69-14-15,-146 69-11 16,0 0-3-16,117-89-3 16,-117 89 3-16,0 0 9 0,116-99 24 15,-116 99 63 1,0 0 19-16,0 0 8 15,0 0 6-15,0 0-1 16,49-113-1-16,-49 113-13 0,0 0-20 16,0 0-39-16,0 0-3 15,0 0 0-15,0 0 0 16,0 0 3-16,0 0 0 15,0 0 3-15,0 0-1 16,60 137 5-16,-60-137-4 16,0 0 6-16,0 0-5 15,54 126 0-15,-54-126 1 16,0 0 1-16,0 0-1 15,0 0 0-15,51 111 1 16,-51-111-2-16,0 0 1 16,0 0 0-16,0 0-3 15,0 0 1-15,0 0-2 0,0 0 1 16,0 0-1-16,0 0 1 15,0 0 3-15,0 0 0 16,0 0 2-16,0 0 1 16,0 0 3-16,0 0-3 15,0 0 2-15,0 0-3 16,0 0-1-16,60-124-2 15,-60 124-3-15,0 0-1 16,0 0 2-16,0 0-2 16,133-98 3-16,-133 98-5 15,0 0 0-15,0 0 0 16,0 0 2-16,123-47-2 15,-123 47 0-15,0 0-14 0,0 0-66 16,0 0-26-16,109-20-15 16,-109 20-2-16,0 0-20 15,0 0 107 1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40:01.11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3F04C16-0D20-4AD8-9E8F-4713C65ACCDB}" emma:medium="tactile" emma:mode="ink">
          <msink:context xmlns:msink="http://schemas.microsoft.com/ink/2010/main" type="writingRegion" rotatedBoundingBox="24355,11804 24813,11804 24813,13507 24355,13507"/>
        </emma:interpretation>
      </emma:emma>
    </inkml:annotationXML>
    <inkml:traceGroup>
      <inkml:annotationXML>
        <emma:emma xmlns:emma="http://www.w3.org/2003/04/emma" version="1.0">
          <emma:interpretation id="{2DDD312C-5ECB-4540-BD7A-26A56C62D8AF}" emma:medium="tactile" emma:mode="ink">
            <msink:context xmlns:msink="http://schemas.microsoft.com/ink/2010/main" type="paragraph" rotatedBoundingBox="24355,11804 24813,11804 24813,13507 24355,13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52DE92-F189-4BAB-B4CA-59B01EDFACBB}" emma:medium="tactile" emma:mode="ink">
              <msink:context xmlns:msink="http://schemas.microsoft.com/ink/2010/main" type="line" rotatedBoundingBox="24355,11804 24813,11804 24813,13507 24355,13507"/>
            </emma:interpretation>
          </emma:emma>
        </inkml:annotationXML>
        <inkml:traceGroup>
          <inkml:annotationXML>
            <emma:emma xmlns:emma="http://www.w3.org/2003/04/emma" version="1.0">
              <emma:interpretation id="{57A6CD9A-247B-4C6D-9778-606BC235EB30}" emma:medium="tactile" emma:mode="ink">
                <msink:context xmlns:msink="http://schemas.microsoft.com/ink/2010/main" type="inkWord" rotatedBoundingBox="24355,11804 24813,11804 24813,13507 24355,13507">
                  <msink:destinationLink direction="with" ref="{A4F14F5B-E619-48A5-B124-91A8E3859CB2}"/>
                </msink:context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|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-810-1622 346 0,'-33'0'153'15,"22"30"-48"-15,-1 20-39 16,12 18-22-16,0 22-26 15,16 21-16-15,3 20 0 16,4 14 0-16,7 6-2 16,5-5-1-16,5-9 1 0,-1-2-3 15,1-14 4 1,-1-19-4-16,-6-19 3 15,-3-13 0-15,-7-18-2 16,-2-18-2-16,-4-5 2 0,-17-29-41 16,30 18-64-16,-30-18-23 15,23-18-1-15,-23-7-5 16,0 25-20-16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9:02.09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89682E4-77C6-4CDC-87CA-0DDADE27B976}" emma:medium="tactile" emma:mode="ink">
          <msink:context xmlns:msink="http://schemas.microsoft.com/ink/2010/main" type="writingRegion" rotatedBoundingBox="7195,12434 8797,12434 8797,14854 7195,14854"/>
        </emma:interpretation>
      </emma:emma>
    </inkml:annotationXML>
    <inkml:traceGroup>
      <inkml:annotationXML>
        <emma:emma xmlns:emma="http://www.w3.org/2003/04/emma" version="1.0">
          <emma:interpretation id="{3A7A659F-A168-4EDF-9628-42E98A35BB36}" emma:medium="tactile" emma:mode="ink">
            <msink:context xmlns:msink="http://schemas.microsoft.com/ink/2010/main" type="paragraph" rotatedBoundingBox="7195,12434 8797,12434 8797,14854 7195,14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6CD3B5-149E-4B58-9CE8-6F672FF16DB9}" emma:medium="tactile" emma:mode="ink">
              <msink:context xmlns:msink="http://schemas.microsoft.com/ink/2010/main" type="line" rotatedBoundingBox="7195,12434 8797,12434 8797,14854 7195,14854"/>
            </emma:interpretation>
          </emma:emma>
        </inkml:annotationXML>
        <inkml:traceGroup>
          <inkml:annotationXML>
            <emma:emma xmlns:emma="http://www.w3.org/2003/04/emma" version="1.0">
              <emma:interpretation id="{F752C01F-045F-41E0-B335-21429830197E}" emma:medium="tactile" emma:mode="ink">
                <msink:context xmlns:msink="http://schemas.microsoft.com/ink/2010/main" type="inkWord" rotatedBoundingBox="7195,12434 8797,12434 8797,14854 7195,14854">
                  <msink:destinationLink direction="with" ref="{1FA68409-21F0-4BF7-89E0-167A2A45109A}"/>
                </msink:context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6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745-2391 99 0,'0'0'50'0,"0"0"5"15,-32 21-2-15,32-21 6 16,-24 28 10 0,24-28-3-16,-34 39-5 15,34-39-7-15,-40 46-13 0,12-23-12 16,0 6-5-16,-4 1-10 15,-1 0-13-15,-4 0 0 16,2 0-1-16,-2 3 0 16,-5 0-1-16,2 1 1 15,1 1 1-15,-1 3-1 16,3-3 0-16,-5 9-1 15,0-5 4-15,5-1-4 16,-5 4 1-16,-2-2 0 16,5 2 1-16,-1-4-1 15,1 3 1-15,4-6 0 16,2 5 1-16,-2 4 2 0,10-5 0 15,-3 11 0-15,5 2-3 16,2 5 3-16,2 6-5 16,-2 0 4-16,5 4-5 15,2-2 3-15,2 3-4 16,-2-8 3-16,3-2 1 15,-1-3-2-15,5-5 3 16,-2-5-1-16,-3 2 0 16,5 0-2-16,-2-6 2 15,2 4 0-15,7-2 2 16,-14-5-2-16,14 3 1 0,-9-5 1 15,9-3-2-15,0-2 2 16,0-2-2-16,0-29 0 16,0 42-2-16,0-42 3 15,0 30-2-15,0-30 3 16,0 0-1-16,0 0 0 15,0 22 2-15,0-22-2 0,0 0 2 16,0 0-4-16,0 0 2 16,0 0-2-16,0 0 2 15,0 0-2 1,0 0-1-16,0 0 2 0,0 0-3 15,0 0 3-15,0 0-1 16,0 0 0-16,0 0-3 16,0 0 3-16,0 0 0 15,0 0 1-15,0 0-2 16,0 0 0-16,0 0 2 15,0 0-2-15,0 0 2 16,0 0-2-16,0 0 2 16,0 0-4-16,0 0 5 0,0 0-2 15,0 0-1 1,0 0 1-16,-38 12-2 15,38-12 0-15,-25 0-3 16,25 0 1-16,-30-19-3 0,30 19 2 16,-28-22-1-16,28 22 2 15,-33-35 0-15,33 35-1 16,-35-55 5-16,17 22-3 15,-1-5 2-15,0 0 0 16,1-1 0-16,4-2-2 16,0 9 3-16,0 2 0 15,7 5-3-15,7 25 4 16,-14-33-2-16,14 33 2 15,0 0 0-15,0 0 3 16,0 0 1-16,0 0 2 16,0 0 0-16,0 0 1 0,0 0-1 15,0 33-2-15,7-8 1 16,5 5-3-16,-1 5-3 15,3 8-1-15,0 2 1 16,2 4-1-16,3-4 3 16,2 3 1-16,2-5-3 15,5-6 2-15,-5-2-1 16,5-7 0-16,-2-5 0 15,-3-3-2-15,-23-20-3 16,40 25 0-16,-40-25-1 16,32 10 1-16,-32-10-1 15,26-10 0-15,-26 10-1 16,21-30 1-16,-21 30 2 0,28-50 1 15,-12 12 1-15,2-2-1 16,6-7 2-16,-1-3-1 16,5 1 2-16,0 0 0 15,2 2-2-15,0 3 4 16,1 12-3-16,-1 2 1 15,-2 10-1-15,-5 0 2 16,2 10-3-16,-25 10 4 16,42-8 0-16,-42 8-3 15,24 0 2-15,-24 0-1 16,0 0 2-16,0 0-2 15,0 0 1-15,0 0-2 16,0 0 2-16,0 0 0 0,0 0 1 16,0 0-1-16,25 0-3 15,-25 0 2 1,0 0-2-16,0 0-31 15,26-14-68-15,-26 14-27 0,37-30-6 16,-18 1-2-16,18 14-4 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9:24.37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443AD73-A747-4996-B22C-D5000428E624}" emma:medium="tactile" emma:mode="ink">
          <msink:context xmlns:msink="http://schemas.microsoft.com/ink/2010/main" type="writingRegion" rotatedBoundingBox="18676,10615 16452,12239 15910,11497 18134,9873"/>
        </emma:interpretation>
      </emma:emma>
    </inkml:annotationXML>
    <inkml:traceGroup>
      <inkml:annotationXML>
        <emma:emma xmlns:emma="http://www.w3.org/2003/04/emma" version="1.0">
          <emma:interpretation id="{6F812486-EE72-4049-BD55-BEF2F0ABD2CE}" emma:medium="tactile" emma:mode="ink">
            <msink:context xmlns:msink="http://schemas.microsoft.com/ink/2010/main" type="paragraph" rotatedBoundingBox="18676,10615 16452,12239 15910,11497 18134,9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633C2C-561E-43A9-9ED8-D8A11B623764}" emma:medium="tactile" emma:mode="ink">
              <msink:context xmlns:msink="http://schemas.microsoft.com/ink/2010/main" type="line" rotatedBoundingBox="18676,10615 16452,12239 15910,11497 18134,9873"/>
            </emma:interpretation>
          </emma:emma>
        </inkml:annotationXML>
        <inkml:traceGroup>
          <inkml:annotationXML>
            <emma:emma xmlns:emma="http://www.w3.org/2003/04/emma" version="1.0">
              <emma:interpretation id="{EFA47A8D-6420-46CB-A2F4-8466607D58B1}" emma:medium="tactile" emma:mode="ink">
                <msink:context xmlns:msink="http://schemas.microsoft.com/ink/2010/main" type="inkWord" rotatedBoundingBox="18676,10615 16452,12239 15910,11497 18134,9873">
                  <msink:destinationLink direction="to" ref="{78CF565D-A298-4884-9DE4-16BFA0F1412B}"/>
                  <msink:destinationLink direction="with" ref="{A4F14F5B-E619-48A5-B124-91A8E3859CB2}"/>
                </msink:context>
              </emma:interpretation>
              <emma:one-of disjunction-type="recognition" id="oneOf0">
                <emma:interpretation id="interp0" emma:lang="en-US" emma:confidence="0">
                  <emma:literal>40</emma:literal>
                </emma:interpretation>
                <emma:interpretation id="interp1" emma:lang="en-US" emma:confidence="0">
                  <emma:literal>450</emma:literal>
                </emma:interpretation>
                <emma:interpretation id="interp2" emma:lang="en-US" emma:confidence="0">
                  <emma:literal>80</emma:literal>
                </emma:interpretation>
                <emma:interpretation id="interp3" emma:lang="en-US" emma:confidence="0">
                  <emma:literal>10</emma:literal>
                </emma:interpretation>
                <emma:interpretation id="interp4" emma:lang="en-US" emma:confidence="0">
                  <emma:literal>10.</emma:literal>
                </emma:interpretation>
              </emma:one-of>
            </emma:emma>
          </inkml:annotationXML>
          <inkml:trace contextRef="#ctx0" brushRef="#br0">-1272 2069 104 0,'0'0'55'0,"0"0"3"16,0 0-3-16,0 0 1 0,26 7-2 15,-26-7 0-15,0 0 0 16,0 0-3-16,0 0-9 15,7 27-2-15,-7-27-7 16,0 0-2-16,0 0-5 16,-16 28-9-16,16-28-11 15,-21 28-4-15,21-28 4 16,-28 40-6-16,28-40 3 15,-31 44-3-15,31-44 0 16,-25 35 0-16,25-35-1 16,0 0 0-16,-16 28-5 15,16-28 5-15,0 0-3 16,0 0 2-16,0 0-2 0,0 0 2 15,0-35 0-15,0 35 1 16,0-25 2-16,0 25-3 16,0-24 3-16,0 24-1 15,0 0 0-15,0 0 0 31,0 0 0-31,0 0 0 0,0 0 0 16,0 0 0 0,0 0 0-16,0 0 1 0,0 0-2 15,0 0 0-15,0 0 2 16,0 0-2-16,16-26-1 15,-16 26 3-15,0 0-1 16,25-25 2-16,-25 25-2 16,0 0 1-16,0 0 0 15,24-23-2-15,-24 23 2 16,0 0-3-16,0 0 3 15,0 0-4-15,0 0 4 0,0 0 0 16,0 0-5 0,0 27 8-16,0-27-5 15,0 0 1-15,0 0-2 16,0 0 1-16,25 21-5 0,-25-21-50 15,0 0-39-15,0 0-31 16,-9-25-1-16,9 25-8 16,-28-22 4-16</inkml:trace>
          <inkml:trace contextRef="#ctx0" brushRef="#br0" timeOffset="-138812.0495">-1290 1860 115 0,'0'-30'53'0,"0"30"3"15,0 0 3-15,0 0-1 16,0 0 5-16,0-29 4 16,0 29-4-16,0 0-3 15,0 0-8-15,-17-24-11 16,17 24-7-16,0 0-10 15,-25 0-11-15,25 0-12 16,0 0 0-16,-35 0-4 0,35 0 3 16,-26 0 1-1,26 0-1-15,-25 20 0 16,25-20 0-16,-30 18 0 15,30-18 0-15,-31 25 0 16,31-25 0-16,-32 25 0 0,32-25 0 16,-30 30 2-16,30-30-2 15,-24 28 0-15,24-28 1 16,-23 27-2-16,23-27 1 15,-16 33-1-15,16-33 1 16,-14 35-3-16,14-35 3 16,-14 42 0-16,14-42-1 15,-9 43 1-15,9-43-1 16,-10 42 2-16,10-42-3 15,0 41 2-15,0-41-3 16,0 37 3-16,0-37-1 16,19 33 0-16,-19-33 0 0,16 39 0 15,-4-14 3-15,-12-25-3 16,23 41 2-16,-23-41-2 15,26 43 0-15,-26-43-2 16,27 39 3-16,-27-39-4 16,28 25 3-16,-28-25 0 15,28 18-2-15,-28-18 2 16,24 15 0-16,-24-15-1 15,27 0-2-15,-27 0 2 16,28 10-2-16,-28-10 2 16,35 0-1-16,-35 0 0 15,40-8 2-15,-40 8-1 16,42 0 0-16,-42 0 1 0,46-17-1 15,-46 17 0-15,44-10 1 32,-44 10-1-32,47-18 2 15,-47 18 0-15,46-33-1 16,-46 33 0-16,45-31 0 0,-45 31 1 15,39-31-1 1,-39 31 1-16,30-27-2 16,-30 27 4-16,26-30 0 15,-26 30 0-15,14-35 4 0,-14 35-4 16,7-42 1-16,-7 42 0 15,0-41-1-15,0 41-1 16,0-35 1-16,0 35 0 16,0-25 0-16,0 25 0 15,-10-25-1-15,10 25 2 16,-13-23-2-16,13 23 1 15,-21-33-1-15,21 33 0 16,-19-26-2-16,19 26 1 16,-28-28 2-16,28 28-1 15,-32-23 1-15,32 23-4 16,-38-20 4-16,38 20-2 15,-44-17-2-15,44 17 1 0,-42-13 1 16,42 13-3-16,-35-14 4 16,35 14 2-16,-25-13-6 15,25 13 6-15,0 0-4 16,-26-18 1-16,26 18 0 15,0 0-1-15,0 0-2 16,0 0 1-16,0 0 2 16,0 0-1-16,0 0-23 15,0 0-28-15,0 0-28 16,0 0-22-16,0 0-19 15,-32-7-9-15,32 7-1 16,-24 10 44-16</inkml:trace>
          <inkml:trace contextRef="#ctx0" brushRef="#br0" timeOffset="5549.01">-2088 3420 355 0,'0'0'103'0,"0"0"-5"15,-28 0-15-15,28 0-20 16,0 0-34-16,-30 0-19 16,30 0-9-16,0 0 1 15,-33 0-2-15,33 0 2 16,-30 0-2-16,30 0 1 15,-35 0 0-15,35 0-3 16,-44-7 5-16,44 7-4 16,-49 0 1-16,21 0-1 15,0 0 1-15,-2-8-1 16,-5 8 2-16,3 0-1 0,-6-9-1 15,4 9 1-15,-1 0-1 16,-7-10 5-16,2 10-3 16,5 0 0-16,-4 0-2 15,4 0 3-15,5 0-1 16,-3 0 3-16,5 0-3 15,5 0-4-15,-5 0 6 16,3 0-2-16,-1 0-1 16,26 0-1-16,-46 0-1 15,22 0 1-15,24 0 2 16,-44 10-1-16,44-10-3 15,-42 0 2-15,42 0 0 16,-32 0 1-16,32 0-1 0,-33 0 2 16,33 0-2-16,-30 13 1 15,30-13-1-15,-28 6 3 16,28-6-1-1,0 0-1-15,-30 11 2 0,30-11-5 16,0 0 2-16,0 0 0 16,0 0 2-16,0 0-4 15,0 0 4-15,0 0-1 16,0 0 0-16,0 0 3 15,-26 0-2-15,26 0-2 16,0 0 0-16,0 0 1 16,0 0-2-16,0 0 2 15,0 0-3-15,0 0 2 0,0 0 0 16,0 0 1-1,0 0 2-15,0 0-3 16,0 0 0-16,0 0 1 16,0 0 0-16,0 0-2 0,0 0 2 15,0 0 0-15,0 0 1 16,0 0 1-16,0 0-3 15,0 0 1-15,0 0-2 16,0 0 0-16,0 0-1 16,0 0 2-16,0 0-4 15,0 0 4-15,0-25 0 16,0 25-1-16,21-30 3 15,-21 30-2-15,21-44 0 16,-7 20 0-16,-14 24 1 16,28-47-3-16,-28 47 5 15,23-41-1-15,-23 41 0 16,28-35 1-16,-28 35-2 0,33-30 2 15,-33 30-2-15,41-36 0 16,-41 36-2-16,42-27 1 16,-42 27-3-16,38-25 4 15,-38 25 1-15,25-17-3 16,-25 17 4-16,0 0-2 15,0 0 1-15,0 0-1 16,0 0 0-16,0 0-1 16,0 0 3-16,0 0-1 15,0 0 2-15,0 0-1 16,0 0-1-16,0 0 1 15,0 0 0-15,0 30 0 16,0-30-1-16,0 0 2 0,-32 33-2 16,32-33 2-16,-33 30-1 15,33-30-1-15,-42 42 2 16,42-42-3-1,-46 44 1-15,20-20-1 0,3-2-3 16,23-22 2-16,-44 40 1 16,44-40 0-16,-40 37 0 15,40-37 1-15,-30 26-2 16,30-26 3-16,0 0-2 15,-33 32 0-15,33-32-2 16,0 0 2-16,0 0-3 16,0 0 3-16,-21 22-2 15,21-22 1-15,0 0 2 0,0 0-2 16,0 0 1-1,0 0 0-15,0 0-1 16,0 0 1-16,17 26 0 16,-17-26-1-16,18 28 2 0,-18-28 0 15,28 37 0-15,-28-37 1 16,33 45-1-16,-12-20 0 15,0 0-1-15,-3-2 3 16,1 3-4-16,-1 1-1 16,-4-3 2-16,-14-24-2 15,28 41 2-15,-28-41-4 16,23 34 3-16,-23-34-6 15,0 0 4-15,0 0-48 16,31 0-44-16,-31 0-28 16,21-50-4-16,-3 15-5 15,-8-27-2-15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9:22.90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B13C997-5BC2-432C-809E-BF8A89D2F465}" emma:medium="tactile" emma:mode="ink">
          <msink:context xmlns:msink="http://schemas.microsoft.com/ink/2010/main" type="inkDrawing" rotatedBoundingBox="17322,7917 17889,8142 17727,8550 17160,8325" hotPoints="17855,8271 17497,8426 17183,8195 17541,8039" semanticType="enclosure" shapeName="Ellipse">
            <msink:destinationLink direction="with" ref="{AAE580EF-3488-4268-9396-D288BE965884}"/>
          </msink:context>
        </emma:interpretation>
      </emma:emma>
    </inkml:annotationXML>
    <inkml:trace contextRef="#ctx0" brushRef="#br0">-1888-76 72 0,'0'0'38'0,"0"0"7"15,0 0-3-15,0 0 3 16,0 0 2-16,0 0 2 15,0 0 0-15,0 0-5 16,0 0-2-16,12 30-13 16,-12-30 1-16,0 0-7 15,0 30 0-15,0-30-6 16,0 0-5-16,0 0 6 15,0 0-3-15,0 0 3 16,16 25-5-16,-16-25 3 0,0 0-6 16,0 0 2-16,0 0-2 15,0 0-7-15,0 0 2 16,0 0-3-16,0 0 5 15,0 0-4-15,0 0 2 16,-14 30-4-16,14-30 1 16,0 0-1-16,0 0 0 15,-14 23-2-15,14-23-3 16,0 0 1-16,0 0-2 15,0 0 1-15,0 0 0 16,0 0 2-16,0 0-4 16,0 0 5-16,0 0 0 15,0 0 4-15,21-26-2 0,-21 26-1 16,0 0 4-16,0 0-2 15,0 0 0-15,0 0 0 16,0 0 1-16,0 0-4 16,0 0 5-16,-23 24-2 15,23-24-3-15,0 0 5 16,0 23-5-16,0-23 0 15,0 0-1-15,0 0 0 16,0 0-3-16,0 0 3 16,0 0-1-16,0 0 2 15,0 0 1-15,0 0-1 16,0 0 0-16,0 0 1 15,0 0 0-15,0 0-1 0,0 0 1 16,0 0-5-16,0 0 7 16,0 0-2-16,0 0 0 15,0 0-4 1,0 0-47-16,21-11-31 0,-21 11-31 15,0 0-14-15,30 0-3 16,-30 0-2-16,0 0 51 16</inkml:trace>
    <inkml:trace contextRef="#ctx0" brushRef="#br0" timeOffset="-141658.7545">-1846-164 49 0,'0'0'25'15,"-21"-25"0"-15,21 25 1 16,0 0 7-16,0 0 0 16,0 0 1-16,-28-10-2 15,28 10-2-15,0 0 3 16,0 0 6-16,-26 0 1 15,26 0 5-15,0 0 13 16,0 0-1-16,-27 0 1 16,27 0-7-16,0 0-5 15,-24 0-8-15,24 0-5 0,0 0-11 16,-25 0-16-16,25 0-4 15,0 0-4-15,-24 0 2 16,24 0 0-16,0 0 2 16,-27 10-5-16,27-10 2 15,-26 13-1-15,26-13 4 16,-26 23-1-16,26-23-2 15,-18 24 3-15,18-24-4 16,-16 28 4-16,16-28-1 16,-12 25 1-16,12-25-2 15,0 0 2-15,0 33-2 16,0-33 3-16,0 24-2 0,0-24-1 15,0 28 0-15,0-28 0 16,9 34-2-16,-9-34 0 16,14 40 1-16,-14-40-3 15,16 44 2 1,-16-44 0-16,21 38-4 0,-21-38-3 15,28 20-2-15,-28-20 0 16,28 15-1-16,-28-15 1 16,26 0-1-16,-26 0 3 15,30 6 2-15,-30-6 6 16,30 0-1-16,-30 0-1 15,44 0 4-15,-18 0-3 16,0 0 3-16,-1 0-1 0,-2-10 0 16,3 10-4-16,-26 0 6 15,44-16-1 1,-44 16 2-16,33-8-1 15,-33 8-4-15,28 0 3 0,-28 0-2 16,0 0 1-16,32-18-2 16,-32 18 1-16,0 0-2 15,35-25 3-15,-35 25 0 16,26-22-2-16,-26 22 4 15,0 0-4-15,28-35 4 16,-28 35-3-16,0 0 1 16,9-25-3-16,-9 25 2 15,0 0 2-15,0-25 2 16,0 25-3-16,0 0-2 15,0-28 4-15,0 28-3 16,0 0 1-16,-16-24-1 16,16 24 1-16,0 0-4 0,0 0 5 15,0 0 0-15,-24-28-2 16,24 28 2-16,0 0-1 15,0 0 2-15,0 0-3 16,-28-16 1-16,28 16-1 16,0 0 0-16,0 0 1 15,-28-19 3-15,28 19-2 16,0 0-3-16,-27-22 3 15,27 22-1-15,0 0-1 16,-24-16 0-16,24 16 0 16,0 0-2-16,-25-8 3 15,25 8 0-15,0 0-1 16,0 0 2-16,-33-10-1 0,33 10 1 15,0 0 0-15,-32 0 1 16,32 0-2-16,0 0 1 16,-35 0 0-16,35 0 1 15,0 0 0-15,-24-10-2 16,24 10 0-16,0 0-3 15,-27-14 2-15,27 14 0 16,-28-10 0-16,28 10-1 16,-35-10 0-16,35 10 2 15,-40 0 0-15,40 0 1 16,-32 0-2-16,32 0 0 15,0 0 0-15,-31-10-9 16,31 10-41-16,0 0-27 0,0 0-22 16,0-33-13-16,0 33-8 15,0 0-6 1,45-18 27-16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40:23.76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4F14F5B-E619-48A5-B124-91A8E3859CB2}" emma:medium="tactile" emma:mode="ink">
          <msink:context xmlns:msink="http://schemas.microsoft.com/ink/2010/main" type="inkDrawing" rotatedBoundingBox="15622,12966 23980,13418 23906,14790 15548,14338" semanticType="callout" shapeName="Other">
            <msink:sourceLink direction="with" ref="{57A6CD9A-247B-4C6D-9778-606BC235EB30}"/>
            <msink:sourceLink direction="with" ref="{EFA47A8D-6420-46CB-A2F4-8466607D58B1}"/>
          </msink:context>
        </emma:interpretation>
      </emma:emma>
    </inkml:annotationXML>
    <inkml:trace contextRef="#ctx0" brushRef="#br0">0 0 207 0,'0'0'100'16,"0"0"-7"-16,0 0-9 0,0 0-8 15,9 30-13 1,-9-30-19-16,24 47-18 15,-8-14-17-15,5-1-7 16,7 4-1-16,0-1 1 0,2 0-1 16,2 2 1-16,1-4-2 15,6-1 1-15,-1 1 4 16,6-2-3-16,0 6 3 15,5-3-2-15,4-3 1 16,-1-2-2-16,3-3 4 16,-1 3-4-16,-1-5 1 15,-2 1-3-15,5-8 1 16,-7 3-2-16,5-3 0 15,-3 3 2-15,-2-7 0 16,6 3-2-16,-3-2 2 16,3 1-1-16,-3-5 0 0,3-2 3 15,1 4-3-15,-2-12-1 16,4 10 0-16,0-10 1 15,5 0-3-15,2 0 4 16,5-10-1-16,4 1-3 16,3-4 3-16,-1-2 0 15,4 3 0-15,-4 1-2 16,-1-4 1-16,-1 5-2 15,1 1 3-15,-1 1-2 16,-7 8 2-16,8-11-1 16,-1 11-2-16,3-8 3 15,4 8-1-15,3 0 2 16,-7 0-2-16,0 0 0 0,2 13-1 15,-3 1 1-15,6 3 0 16,-5 5 3-16,-1 0-1 16,1 2-4-16,4 0 4 15,-2 4-2-15,3-1 3 16,-3 1-2-16,0 1 0 15,-2-6-3-15,-5 7 3 16,-7-4-1-16,-7 7-1 16,-4-4 1-16,-8 1-4 15,-6 5 2-15,-3 1-1 16,-7-2 2-16,-4 1-2 15,-1-2 4-15,1 2-1 16,-8-8 1-16,1 4 0 0,-19-31 0 16,28 41 1-16,-28-41-2 15,16 38 4-15,-16-38-5 16,14 28 2-1,-14-28-2-15,0 0 3 0,16 30 2 16,-16-30-3-16,0 0 4 16,0 0-5-16,0 0 7 15,0 0-4-15,26 21 3 16,-26-21-3-16,0 0 0 15,0 0 0-15,0 0 2 16,23 0-1-16,-23 0-5 16,28-18 5-16,-28 18-3 15,47-33 1-15,-15 8-2 0,10-5 2 16,7-3-4-1,7-6 4-15,2 1-1 16,5 3 1-16,-1-2-1 16,1 6 0-16,5 2 0 0,-6 7-1 15,1-5 1-15,9 8-1 16,-4 3 1-16,4-1-3 15,0 4 4-15,-2 3 0 16,4 0 0-16,-2 10 1 16,0-7-2-16,-7 7 0 15,-4 0-1-15,-1 13 0 16,3-5-1-16,0 3 2 15,-3 2 0-15,8-1 1 16,-5 1 0-16,-1 0-2 16,4-1 1-16,1-1 0 15,-4-4-1-15,2 5 0 16,-2-12 1-16,-5 8-4 0,2-8 4 15,3 0 1-15,0-8-2 16,0-4 2-16,-3-1-2 16,1-9 4-16,-1 4-3 15,-2-7 1-15,0-3-3 16,-9 1 2-16,2-6 0 15,0-6 2-15,1 1-2 16,3-2-3-16,4 2 3 16,-1-6-1-16,2 4 0 15,-4 5 1-15,2 1-1 16,-4 7-1-16,-10 6 6 15,-5 4-4-15,1-5 2 16,-8 1 0-16,3-1 0 0,3-8-2 16,-4 3 2-16,-1-1-3 15,0 1 1 1,-3-1 0-16,-2 6 0 15,-28 22 0-15,35-28-1 0,-35 28-3 16,0 0-1-16,0 0-89 16,0 0-35-16,0 0 1 15,0 0-9-15,-31 17-1 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8:58.80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508D52A-61BC-4ADA-8754-1CAE37853555}" emma:medium="tactile" emma:mode="ink">
          <msink:context xmlns:msink="http://schemas.microsoft.com/ink/2010/main" type="writingRegion" rotatedBoundingBox="4725,6547 5590,6547 5590,8906 4725,8906"/>
        </emma:interpretation>
      </emma:emma>
    </inkml:annotationXML>
    <inkml:traceGroup>
      <inkml:annotationXML>
        <emma:emma xmlns:emma="http://www.w3.org/2003/04/emma" version="1.0">
          <emma:interpretation id="{B0EE3FEA-FF08-496C-B761-10A731A2164E}" emma:medium="tactile" emma:mode="ink">
            <msink:context xmlns:msink="http://schemas.microsoft.com/ink/2010/main" type="paragraph" rotatedBoundingBox="4725,6547 5590,6547 5590,8906 4725,8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7A5604-80F1-4142-8AA2-F8AE7345277F}" emma:medium="tactile" emma:mode="ink">
              <msink:context xmlns:msink="http://schemas.microsoft.com/ink/2010/main" type="line" rotatedBoundingBox="4725,6547 5590,6547 5590,8906 4725,8906"/>
            </emma:interpretation>
          </emma:emma>
        </inkml:annotationXML>
        <inkml:traceGroup>
          <inkml:annotationXML>
            <emma:emma xmlns:emma="http://www.w3.org/2003/04/emma" version="1.0">
              <emma:interpretation id="{4B4FA58E-7230-4EE6-95D6-378EA49A252E}" emma:medium="tactile" emma:mode="ink">
                <msink:context xmlns:msink="http://schemas.microsoft.com/ink/2010/main" type="inkWord" rotatedBoundingBox="4725,6547 5590,6547 5590,8906 4725,8906"/>
              </emma:interpretation>
              <emma:one-of disjunction-type="recognition" id="oneOf0">
                <emma:interpretation id="interp0" emma:lang="en-US" emma:confidence="1">
                  <emma:literal>}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b</emma:literal>
                </emma:interpretation>
                <emma:interpretation id="interp3" emma:lang="en-US" emma:confidence="0">
                  <emma:literal>&gt;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60 10 219 0,'0'0'95'0,"0"0"-8"16,0 0-14-16,23-10-19 15,-23 10-11-15,0 0-5 16,0 24-3-16,0-24-14 15,-18 33-19-15,18-33-3 16,-19 38 0-16,10-13 1 16,9-25 0-16,-16 50 0 15,16-50 0-15,-7 51 1 16,7-25 0-16,0 8-3 15,0 5 3-15,-10 4-2 16,10 7 3-16,0-2-3 0,0 7 3 16,0 0-1-16,0-1 2 15,14 7-2-15,-2-6-1 16,4 3-1-16,0-1 0 15,3 1 1-15,4 0-1 16,-2-1 0-16,2 6-3 16,-2-3 5-16,0 3-1 15,5 0 2-15,0-1-1 16,1 0 0-16,-1-5 2 15,2 1-3-15,2-7 2 16,0-3-1-16,1-2 2 16,-4-9-3-16,1 2 3 0,-4-4-2 15,4-2 0-15,-5-3 2 16,0-4-2-16,0 3 1 15,1-4-1-15,-24-25 0 16,41 42-2-16,-41-42 2 16,33 30-1-16,-33-30 1 15,26 21 0-15,-26-21-1 16,0 0 2-16,0 0-1 15,23 22-1-15,-23-22 0 16,0 0 0-16,0 0-1 16,0 0 1-16,0 0 0 15,0 0 1-15,0 0 0 16,0 0-2-16,0 0 3 0,0 0-2 15,0 0 0-15,0 0-1 16,0 0 1-16,25 12-2 16,-25-12 3-16,0 0-2 15,0 0 2-15,0 0 0 16,0 0 0-16,0 0-1 15,0 0 0-15,0 0-1 16,0 0-1-16,0 0 2 16,0 0 0-16,0 0 1 0,0 0-2 15,26 18-3-15,-26-18 1 16,0 0-1-16,0 0 1 15,0 0-2-15,0 0-2 16,28-35 0-16,-28 35 3 16,9-38 2-16,-9 10 2 15,10-2 2-15,-10-2-3 16,11-5-1-16,-11-1 2 15,7 5-1-15,-7-2-1 16,9 5 1-16,-9 3-1 16,0 2 1-16,0 25 1 15,7-46 0-15,-7 46 0 16,0-37 0-16,0 37 4 0,0-27-1 15,0 27 3-15,0 0-2 16,0 0 1-16,0 0-1 16,0 0 3-16,0 0-4 15,0 0-4-15,-23 0 1 16,23 0-3-16,0 30-1 15,0-30 1-15,0 38 3 16,0-7-4-16,0 5 4 16,0 5 1-16,0 5-2 15,0 5 3-15,0-1-2 16,0 0 1-16,0 2-1 15,0-6 0-15,0-4 0 16,0-4 1-16,0-6 0 0,0-2 0 16,0-6 1-16,0-24-1 15,0 36 2-15,0-36-2 16,0 27 1-16,0-27 0 15,0 0 0-15,0 0-1 16,0 0 2-16,-28 18-2 16,28-18 0-16,0 0 1 15,-25 0-2-15,25 0 1 16,-28 8-2-16,28-8 2 15,-44 8-3-15,18 3 4 16,-4 0-1-16,-7-1 2 16,2 0 1-16,0-3-2 0,-2-7 2 15,4 13-3-15,3-13 0 16,2 0-1-16,28 0 0 15,-35 0-2-15,35 0 1 16,-26 0 1 0,26 0-1-16,0 0 2 0,0 0-1 15,0 0-2-15,0 0-2 16,0 0-9-16,0 0-83 15,0-37-31-15,0 37-10 16,33-31-1-16,-33 31-5 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6:26.3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9087D50-9C25-423C-BBD3-4C2EDEB76162}" emma:medium="tactile" emma:mode="ink">
          <msink:context xmlns:msink="http://schemas.microsoft.com/ink/2010/main" type="inkDrawing" rotatedBoundingBox="20992,4365 33230,8364 32300,11210 20062,7211" semanticType="callout" shapeName="Other">
            <msink:sourceLink direction="with" ref="{9519F8DC-6927-435E-B79E-C5642C046316}"/>
            <msink:sourceLink direction="with" ref="{2BEA8AB2-7736-4F55-B211-06F9CF7077FC}"/>
          </msink:context>
        </emma:interpretation>
      </emma:emma>
    </inkml:annotationXML>
    <inkml:trace contextRef="#ctx0" brushRef="#br0">10060-2614 52 0,'0'0'48'16,"0"0"15"-16,0 0 2 15,0 0 9-15,0 0 7 16,0 0-2-16,0 0-8 16,0-32-17-16,0 32-14 15,-9-26-11-15,9 26-8 16,0-27-7-16,0 27-9 0,0-31-2 15,0 31-1-15,9-32 1 16,-9 32-1-16,14-36-3 16,-14 36 2-16,16-41-1 15,-16 41-2-15,24-44 4 16,-15 20-2-16,-9 24 0 15,23-48 1-15,-16 25-1 16,-7 23 3-16,17-46-4 16,-17 46 0-16,18-43-2 0,-18 43 4 15,12-41-2-15,-12 41 4 16,18-39-3-16,-18 39-2 15,19-36 5-15,-19 36-3 16,16-45 2-16,-16 45-3 16,19-47 1-16,-19 47-4 15,18-38 5-15,-18 38-1 16,26-43-3-16,-26 43 5 15,26-39-2-15,-26 39 1 0,30-36-1 16,-30 36 1-16,28-35-3 16,-28 35 3-16,32-30-2 15,-32 30 2 1,31-29-1-16,-31 29 0 0,34-29 1 15,-34 29 0-15,35-30-2 16,-35 30 1-16,38-27 1 16,-38 27-4-16,34-26 3 15,-34 26-1-15,35-33-1 16,-35 33 5-16,40-26-4 15,-40 26 3-15,44-33-3 16,-44 33 1-16,44-30-2 0,-44 30 2 16,47-28 1-16,-47 28-1 15,42-22 3 1,-42 22-5-16,37-22 6 15,-37 22-5-15,39-18 5 0,-39 18-4 16,33-20 0-16,-33 20-3 16,32-22 4-16,-32 22-4 15,38-22 4-15,-38 22-3 16,44-27 1-16,-19 16-1 15,1 0 2-15,-3-2-4 16,3-1 1-16,2 3 3 16,-5-3-4-16,-23 14 5 15,42-25-3-15,-42 25 2 16,39-27 0-16,-39 27 0 15,40-28 0-15,-40 28 1 16,39-26-2-16,-39 26-1 16,38-25 2-16,-38 25 0 0,41-20 2 15,-41 20 0-15,40-19-2 16,-40 19 2-16,37-19 0 15,-37 19-2-15,42-17-1 16,-42 17 1-16,44-20-3 16,-44 20 4-16,44-20-1 15,-44 20-1-15,40-20 0 16,-40 20 1-16,37-14 0 15,-37 14-1-15,30-13 1 16,-30 13-2-16,33-16 2 16,-33 16 1-16,35-17 2 15,-35 17-1-15,32-16-1 16,-32 16 1-16,40-14-2 0,-40 14 0 15,33-13-2-15,-33 13 1 16,34-9-1-16,-8 9 1 16,0-11 0-16,-1 4 1 15,10 7 4-15,0-17-4 16,0 7 2-16,2 4-3 15,0-6 0-15,3 4 1 16,-5 0 0-16,0 8-1 16,-1-14-1-16,-1 14 4 15,0-8-2-15,-1 8 1 16,1-12 1-16,4 12 2 15,-7-10-4-15,5 10 1 16,-3-8-2-16,1 8 2 0,-3 0-1 16,1-8 3-16,3 8-3 15,-10 0 0 1,8 0 2-16,-4 0-1 15,2 0-2-15,3 0 1 0,-1 0 0 16,6 0 0-16,-3 0 2 16,4 0-1-16,-4 0-3 15,7 0 1-15,-7 8 1 16,0-8 0-16,2 0 0 15,-5 0-3-15,3 8 1 16,-2-8 1-16,4 0 1 16,-2 0 3-16,4 0-2 15,-1 0-1-15,1 0 0 0,-2 0 0 16,1 0 0-16,-4 0 0 15,1 0 1-15,-4 0-3 16,-1 0 2-16,0 6 0 16,-2-6 1-16,0 0 0 15,0 11-2-15,0-11 1 16,-5 12-1-16,3-12 1 15,-3 6-1-15,-23-6 1 16,44 12 0-16,-44-12 1 16,42 10 2-16,-42-10-3 15,42 15 1-15,-42-15 0 16,44 13-1-16,-21-5 1 0,-23-8-1 15,47 14 0-15,-19-6-1 16,-3 0 3-16,-2 1-1 16,-23-9 2-16,45 13-1 15,-45-13 0-15,44 17-1 16,-44-17-1-16,37 16 0 15,-37-16-1-15,37 19 2 16,-37-19-3-16,33 16 3 16,-33-16-2-16,37 22 1 15,-37-22 0-15,35 23 0 16,-35-23 0-16,35 22-1 15,-35-22 0-15,37 25 2 16,-37-25 0-16,35 26 2 0,-35-26-2 16,39 27-1-16,-39-27 2 15,35 29-1-15,-35-29-1 16,37 31-2-1,-37-31 1-15,42 31-1 0,-42-31 2 16,42 36 1-16,-42-36-3 16,37 41 3-16,-37-41 2 15,42 43-1-15,-42-43 0 16,40 47 1-16,-40-47-1 15,44 47 0-15,-19-29 4 16,-25-18-2-16,52 40-2 16,-29-22-1-16,5-1 1 15,2-1-3-15,-2-2 1 0,0-4 0 16,-5 5-3-16,3-5-1 15,-26-10 2 1,44 20 2-16,-44-20-1 16,42 18 2-16,-42-18-2 0,37 23 3 15,-37-23-2-15,39 24 1 16,-39-24-2-16,42 25 1 15,-42-25-2-15,42 22 2 16,-42-22 0-16,42 21-2 16,-42-21 2-16,35 17 0 15,-35-17-1-15,30 16 0 16,-30-16 1-16,26 12-2 15,-26-12 2-15,30 12-1 16,-30-12 4-16,30 7-4 16,-30-7 0-16,33 11 1 15,-33-11 1-15,42 10-1 16,-42-10 0-16,39 10 1 0,-39-10-5 15,44 7 5-15,-44-7-2 16,45 0 1-16,-45 0 0 16,44 8-3-16,-44-8 1 15,46 0-1-15,-20 0 2 16,-3 0-2-16,3 0 3 15,-1 0 0-15,-2 0 1 16,-23 0 2-16,45 8-3 16,-45-8 1-16,42 0 0 15,-42 0-1-15,41 15 0 16,-41-15-1-16,45 10-2 15,-22-10 2-15,-23 0 2 16,44 20-2-16,-44-20 0 0,44 13 1 16,-18-4 2-16,-26-9-2 15,39 13 0-15,-39-13-2 16,47 17 2-16,-47-17 1 15,46 18 0-15,-20-9 0 16,-26-9-3-16,46 17 3 16,-46-17-1-16,45 23 0 15,-45-23 0-15,41 11-1 16,-41-11 0-16,35 15 2 15,-35-15-1-15,33 13 0 16,-33-13 1-16,30 14-2 16,-30-14 1-16,33 16 0 15,-33-16-1-15,30 20 0 0,-30-20 1 16,35 19-1-1,-35-19 2-15,32 19-1 16,-32-19 1-16,33 19-2 16,-33-19 1-16,32 22 0 0,-32-22-1 15,33 24 1-15,-33-24-3 16,28 27 4-16,-28-27-1 15,28 32 0-15,-28-32-1 16,30 26 0-16,-30-26 4 16,30 27-4-16,-30-27 3 15,35 28-3-15,-35-28 3 16,33 27-3-16,-33-27 6 0,37 30-1 15,-37-30-5 1,35 31 5-16,-35-31-4 16,35 27 3-16,-35-27-3 15,42 27 2-15,-42-27-4 16,39 28 0-16,-39-28 1 0,37 30 3 15,-37-30-2-15,44 33-1 16,-18-18 3-16,-26-15-2 16,49 37-2-16,-24-17 1 15,6-5-2-15,-1 5-1 16,3 0 2-16,-3-2 1 15,5 4 0-15,2-2-1 16,-5 1 2-16,3-2-2 16,-2 4 2-16,4-8-3 15,-4 8 0-15,-1-1 1 16,1-7-3-16,-1 5 4 15,1-3 0-15,2 1-2 0,-5-2 4 16,2 1-2-16,-4 0 1 16,-2-4 0-16,2 4-1 15,0-1-2-15,-3 1 2 16,-1 0 2-16,1-1-4 15,3 1 3-15,-2 1-2 16,2-1 1-16,0 5-1 16,-1-4 1-16,6 3 0 15,-5 2-2-15,2 0 1 16,0-5 3-16,5 5 3 15,-5-1-4-15,8-4 4 16,-13 5-5-16,5-1 4 16,8 0 0-16,-8 3 1 0,2-2-1 15,-1 0-5-15,1 1 6 16,-4 1-3-1,9 3 3-15,-6-3-5 16,3-3 3-16,-1 1-6 0,0 0 1 16,-3 2 1-16,0-7 0 15,3 5-3-15,-5-4 5 16,2 3-2-16,-2-1-2 15,2 1 3-15,0 0-1 16,-4 3 0-16,9-4 0 16,-3 1-1-16,5 1-2 15,1-1 2-15,-1-1 1 16,2-2 1-16,-1 1 0 15,10-4-2-15,-3 1-1 16,-1 1 1-16,0-1 0 16,2 0 0-16,1-3 0 15,-1 5-2-15,1-4 3 0,-3 2 1 16,0-3-2-16,3 3 3 15,-1-4-3-15,1 1 8 16,9-1-8-16,-8 1 7 16,11 0-2-16,-11 0 0 15,8-4 2-15,-14 1 2 16,16-1-1-16,-11 5-6 15,-1-1 4-15,1-3-4 16,-1-1-2-16,1 4 2 16,2-4-3-16,-3 0 0 15,1 1 0-15,-1-11 5 16,5 10-1-16,-4-10-3 15,-1 12 0-15,1-12 1 0,6 10 0 16,1-10 0-16,-3 8-1 16,-4-8-2-16,11 8 0 15,-16-8 5-15,-1 9 0 16,-1-9-1-16,-12 0 2 15,2 8-3-15,-4-8 1 16,-3 0-1-16,-23 0 1 16,0 0 8-16,0 0 0 15,118 12 2-15,-118-12-2 16,0 0 3-16,114 8-2 15,-114-8 3-15,0 0-3 16,0 0-9-16,112 0 1 16,-112 0-2-16,0 0 0 0,0 0 0 15,0 0 2-15,119 0-1 16,-119 0 1-1,0 0-1-15,0 0 0 16,0 0 0-16,0 0-1 0,0 0 1 16,0 0 1-16,0 0-2 15,0 0 2-15,109 0 0 16,-109 0-1-16,0 0 1 15,0 0 1-15,0 0-1 16,0 0 0-16,0 0 0 16,0 0 1-16,0 0 1 15,0 0 2-15,0 0 2 0,0 0-1 16,0 0-2-16,0 0 0 15,0 0 0 1,0 0 0-16,0 0-2 16,0 0 1-16,0 0-1 15,0 0 0-15,0 0 3 0,0 0-2 16,0 0 0-16,0 0-1 15,0 0 1-15,0 0 0 16,0 0-3-16,0 0 3 16,0 0-3-16,0 0 4 15,0 0 0-15,0 0 1 16,0 0-3-16,0 0-1 15,0 0 0-15,0 0-1 16,0 0 1-16,0 0-1 16,-56 109-1-16,56-109 1 15,0 0 2-15,0 0 0 16,0 0 1-16,0 0-2 0,0 0 1 15,0 0-1-15,0 0 0 16,-39 109-1-16,39-109 0 16,0 0 1-16,0 0 2 31,0 0-2-31,0 0 1 0,0 0 2 15,0 0-3-15,-26 115 1 16,26-115-1-16,0 0 1 16,0 0-4-16,0 0 5 15,0 0-2-15,-37 118-1 16,37-118 1-16,0 0 0 15,0 0-1-15,0 0 2 16,-30 129-1-16,30-129-1 16,0 0 0-16,0 0 1 15,0 0 1-15,-14 119-1 16,14-119 0-16,0 0 1 15,0 0-2-15,0 0 0 16,0 0 0-16,0 127-1 0,0-127-1 16,0 0 2-16,0 0-2 15,0 0 0 1,0 0 3-16,0 0-4 15,46 115 1-15,-46-115 0 0,0 0-1 16,0 0-1-16,0 0 3 16,0 0-2-16,0 0 1 15,0 0 2-15,0 0 1 16,0 0 0-16,0 0 0 15,0 0-1-15,0 0 0 16,0 0 0-16,109 108-3 16,-109-108 1-16,0 0-1 15,0 0 3-15,0 0 1 16,0 0-2-16,0 0 0 15,0 0 0-15,0 0 1 16,0 0 1-16,0 0 0 16,0 0-3-16,119 39 3 0,-119-39 1 15,0 0 1-15,0 0 2 16,0 0-4-16,0 0 2 15,0 0-2-15,0 0 1 16,114-16-1-16,-114 16 1 16,0 0-1-16,0 0 3 15,0 0-1-15,0 0 0 16,0 0 2-16,0 0 1 15,0 0 1-15,0 0 0 16,0 0 1-16,0 0-1 16,0 0 2-16,0 0 1 15,102-111 0-15,-102 111-5 16,0 0 1-16,0 0-4 0,0 0 1 15,0 0-1-15,0 0 2 16,75-115-1-16,-75 115 3 16,0 0 4-16,0 0-1 15,0 0 1-15,0 0 1 16,0 0-3-16,25-127-2 15,-25 127 0-15,0 0-4 16,0 0-3-16,0 0-1 16,0-123-1-16,0 123 3 15,0 0-1-15,0 0 0 16,0-111-2-16,0 111 2 15,0 0 0-15,0 0 2 0,0 0 1 16,-9-107-3-16,9 107 3 16,0 0 0-16,0 0 1 15,0 0 0 1,0 0 0-16,0 0-1 0,0 0 1 15,-9-118-1-15,9 118 2 16,0 0 2-16,0 0 0 16,0 0 3-16,0 0-3 15,0 0 0-15,0 0 2 16,-51-120-5-16,51 120-2 15,0 0-1-15,0 0-2 16,0 0-2-16,0 0 1 16,0 0 2-16,-93-122-3 0,93 122 7 15,0 0-5-15,0 0-1 16,0 0-1-16,0 0 0 16,0 0-3-16,0 0 0 15,0 0-3-15,0 0-1 16,-114-93 2-16,114 93-1 15,0 0 1-15,0 0-1 16,0 0 1-16,0 0 1 16,0 0 2-16,0 0-2 15,0 0 3-15,0 0 0 16,0 0 5-16,0 0-1 15,0 0-1-15,0 0 2 16,0 0-1-16,0 0 1 0,0 0-1 16,0 0-32-16,0 0-69 15,-112-25-19-15,112 25-2 16,0 0-3-16,-142 0-2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49.42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557CE85-C9DB-4730-AA02-92F9531AE635}" emma:medium="tactile" emma:mode="ink">
          <msink:context xmlns:msink="http://schemas.microsoft.com/ink/2010/main" type="inkDrawing" rotatedBoundingBox="1852,12814 2695,12394 2712,12427 1869,12847" semanticType="callout" shapeName="Other"/>
        </emma:interpretation>
      </emma:emma>
    </inkml:annotationXML>
    <inkml:trace contextRef="#ctx0" brushRef="#br0">1128 3739 41 0,'0'0'92'15,"0"0"-21"-15,0 0-35 16,-40 33 7-16,40-33 26 16,-51 14 12-16,51-14-2 15,-51 23-2-15,23-13-3 16,-7 1-2-16,5 3-9 15,-5-1-19-15,2 4-26 16,1-4-17-16,-1 3-2 0,-2 7 1 16,-2-3 1-16,2 4 0 15,0-5-1 1,1 2 0-16,1 1-1 15,0-2 0-15,3-2 1 16,0-3 0-16,4-1 0 0,1-6-1 16,-1 0 1-16,26-8 0 15,-42 13 0-15,42-13-1 16,-34 9 2-16,34-9-2 15,-31 0-2-15,31 0-19 16,0 0-29-16,0 0-22 16,0 0-25-16,0 0-16 15,0 0-13-15,0 0-6 0,28-14-9 16,-28 14 47-1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40:02.40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4199BF0-F03E-4E1B-8CDA-B06CF432CC7B}" emma:medium="tactile" emma:mode="ink">
          <msink:context xmlns:msink="http://schemas.microsoft.com/ink/2010/main" type="writingRegion" rotatedBoundingBox="8106,12673 33266,13297 33126,18922 7967,18298"/>
        </emma:interpretation>
      </emma:emma>
    </inkml:annotationXML>
    <inkml:traceGroup>
      <inkml:annotationXML>
        <emma:emma xmlns:emma="http://www.w3.org/2003/04/emma" version="1.0">
          <emma:interpretation id="{7C345D23-FDD3-435C-8B3A-EF445FAD7B74}" emma:medium="tactile" emma:mode="ink">
            <msink:context xmlns:msink="http://schemas.microsoft.com/ink/2010/main" type="paragraph" rotatedBoundingBox="25207,13408 33244,13196 33271,14211 25234,1442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667AF26-A46F-4DDE-BE62-8E52830D323F}" emma:medium="tactile" emma:mode="ink">
              <msink:context xmlns:msink="http://schemas.microsoft.com/ink/2010/main" type="line" rotatedBoundingBox="25207,13408 33244,13196 33271,14211 25234,14424"/>
            </emma:interpretation>
          </emma:emma>
        </inkml:annotationXML>
        <inkml:traceGroup>
          <inkml:annotationXML>
            <emma:emma xmlns:emma="http://www.w3.org/2003/04/emma" version="1.0">
              <emma:interpretation id="{AFCF4331-6934-47DC-B8CB-98448B5B4788}" emma:medium="tactile" emma:mode="ink">
                <msink:context xmlns:msink="http://schemas.microsoft.com/ink/2010/main" type="inkWord" rotatedBoundingBox="25208,13443 28013,13369 28039,14349 25234,14424"/>
              </emma:interpretation>
              <emma:one-of disjunction-type="recognition" id="oneOf0">
                <emma:interpretation id="interp0" emma:lang="en-US" emma:confidence="1">
                  <emma:literal>white</emma:literal>
                </emma:interpretation>
                <emma:interpretation id="interp1" emma:lang="en-US" emma:confidence="0">
                  <emma:literal>White</emma:literal>
                </emma:interpretation>
                <emma:interpretation id="interp2" emma:lang="en-US" emma:confidence="0">
                  <emma:literal>while</emma:literal>
                </emma:interpretation>
                <emma:interpretation id="interp3" emma:lang="en-US" emma:confidence="0">
                  <emma:literal>Whyte</emma:literal>
                </emma:interpretation>
                <emma:interpretation id="interp4" emma:lang="en-US" emma:confidence="0">
                  <emma:literal>whit</emma:literal>
                </emma:interpretation>
              </emma:one-of>
            </emma:emma>
          </inkml:annotationXML>
          <inkml:trace contextRef="#ctx0" brushRef="#br0">17168-961 326 0,'0'0'98'0,"0"0"-3"16,0 0-19-16,0 0-11 16,0 28-17-16,12 7-43 15,-1 5-3 1,-1 10-1-16,6-1-1 0,5 2-3 15,-3-3 2-15,3-7 0 16,3-7 1-16,-6-11 0 16,-18-23 0-16,40 22 0 15,-40-22 1-15,30 0 0 16,-30 0-1-16,26-49 1 15,-15 9 0-15,1-3 0 16,-1-10-1-16,-4-2 0 16,3-3 2-16,-3 6-3 15,-7 11 1-15,9 6-1 16,-9 35 0-16,0-29 0 15,0 29 2-15,0 25-1 16,7 2-1-16,-7 9 1 0,14 3 0 16,-2 8 3-16,1-4-3 15,6 3-2-15,2-4 0 16,2-7 2-16,-2-9-2 15,7 1 3-15,-2-14-1 16,-3-4-1-16,-23-9 2 16,42 0 1-16,-42 0-1 15,39-32 0-15,-20 5-1 16,-5-8-1-16,2-9 1 15,-2-3-3-15,2-1-3 16,-4-7-11-16,-3 3-2 16,1-1 3-16,-3-2-1 15,-7 7 2-15,0-2 13 0,0-2 1 16,0 2 8-16,-12 4 9 15,0 5 2-15,1 8-3 16,-3 9 2-16,14 24-2 16,-19-27-12-16,19 27 0 15,0 0-2-15,-9 43 1 16,18-5 0-16,3 9 1 15,4 5-1-15,3 11 0 16,6 8-4-16,1 6 5 16,4-2-6-16,0-2 0 15,-2-5 1-15,0-8 0 16,0-5-1-16,-5-11 2 0,1-6 1 15,-8-10-1-15,-16-28 2 16,25 35-2-16,-25-35 4 16,0 0-3-16,0 0 0 15,0 0 0-15,0 0 1 16,0 0-2-16,0 0 3 15,0-38-1-15,0 8-1 16,0-3 1-16,-9-8-1 16,9-3 0-16,0-3-1 0,0-1 0 15,12 1-2-15,2 6 2 16,4 5-1-1,8 6 3-15,4 13-3 16,5 4 0-16,0 13 1 0,2 0-1 16,0 14 1-16,0 8 0 15,-6 6 1-15,-6 7-3 16,1 3 5-16,-8 5-1 15,-1-1 0-15,-1-2 1 16,-7 0-1-16,-2-2 0 16,3-10 0-16,-10-1-1 15,0-27-3-15,14 35 1 16,-14-35-39-16,0 0-39 15,16 30-23-15,-16-30-14 16,0 0-4-16,25-13-11 16,-1 4 23-16</inkml:trace>
          <inkml:trace contextRef="#ctx0" brushRef="#br0" timeOffset="265.2005">18826-915 329 0,'0'0'113'0,"23"33"-13"16,-23-9-21-16,14 7-25 16,-7 4-27-16,10 5-23 15,-3 5-2-15,-1 2 0 16,4-1-2-16,-6-4-1 15,3-4 1-15,-2-10-2 0,0-1-1 16,-12-27-5-16,23 30-8 16,-23-30-39-16,25-17-35 15,-25 17-17-15,33-46-8 16,-10 18-7-16,-9-27-9 15</inkml:trace>
          <inkml:trace contextRef="#ctx0" brushRef="#br0" timeOffset="561.601">19328-1369 360 0,'0'0'130'0,"0"0"-25"15,0 24-27 1,0 6-27-16,0 11-53 15,12 13-5-15,2 8 0 16,0 10 7-16,0 3-2 0,2 5 0 16,0-4-1-16,-2-4 1 15,0-8 0-15,-2-10 4 16,-3-11-3-16,1-10-19 15,-3-9-44-15,-7-24-21 16,0 0-14-16,21 28-10 16,-21-28-7-16,0 0-6 15,-14-47 39-15</inkml:trace>
          <inkml:trace contextRef="#ctx0" brushRef="#br0" timeOffset="935.4019">19380-772 321 0,'0'0'102'0,"0"0"-17"16,34-20-19-16,-8 9-23 15,7 4-15-15,4-4-12 16,7 1-15-16,5-6 0 16,2 3-2-16,2-4 0 15,-1-1 0-15,-6-2 3 16,-9 2-1-16,1-2-3 15,-15 0 1-15,-23 20 1 16,23-40 0-16,-23 40 4 16,-12-30 2-16,12 30-5 15,-34-13 2-15,8 13 1 16,0 13-1-16,3 5 2 0,0 7-2 15,2 8-3-15,2 6-1 16,5 4 1-16,3-1 0 16,11 1 1-16,0-2 1 15,0-5 0-15,14-6 0 16,4-5-4-16,-18-25 1 15,54 29-15-15,-24-29-70 16,3 0-35-16,11-8-12 16,-19-19-23-16,22 11 4 15</inkml:trace>
        </inkml:traceGroup>
        <inkml:traceGroup>
          <inkml:annotationXML>
            <emma:emma xmlns:emma="http://www.w3.org/2003/04/emma" version="1.0">
              <emma:interpretation id="{5A79CD62-F91D-4786-9BFE-37ED8548477F}" emma:medium="tactile" emma:mode="ink">
                <msink:context xmlns:msink="http://schemas.microsoft.com/ink/2010/main" type="inkWord" rotatedBoundingBox="28639,13317 33244,13196 33270,14183 28665,14305"/>
              </emma:interpretation>
              <emma:one-of disjunction-type="recognition" id="oneOf1">
                <emma:interpretation id="interp5" emma:lang="en-US" emma:confidence="0">
                  <emma:literal>matter</emma:literal>
                </emma:interpretation>
                <emma:interpretation id="interp6" emma:lang="en-US" emma:confidence="0">
                  <emma:literal>Matter</emma:literal>
                </emma:interpretation>
                <emma:interpretation id="interp7" emma:lang="en-US" emma:confidence="0">
                  <emma:literal>master</emma:literal>
                </emma:interpretation>
                <emma:interpretation id="interp8" emma:lang="en-US" emma:confidence="0">
                  <emma:literal>matters</emma:literal>
                </emma:interpretation>
                <emma:interpretation id="interp9" emma:lang="en-US" emma:confidence="0">
                  <emma:literal>mater</emma:literal>
                </emma:interpretation>
              </emma:one-of>
            </emma:emma>
          </inkml:annotationXML>
          <inkml:trace contextRef="#ctx0" brushRef="#br0" timeOffset="1762.2033">20596-1194 248 0,'30'8'156'15,"-30"-8"-25"-15,0 30-60 16,7-4-21-16,-7 7-27 16,12 4-23-16,-12 5 1 15,14 6-1-15,-14-1-2 16,7-1 2-16,-7 0-2 15,0-10 1-15,0 0 0 16,0-8 0-16,0-1-1 16,0-27 3-16,0 32-2 0,0-32-2 15,0 0 2-15,0 0-1 16,0 0 2-16,21-40-2 15,-21 10 0-15,7-8 0 16,2-7 1-16,-2 2 1 16,9-4 5-16,-4 6-6 15,11 0 3-15,-9 10-3 16,7 7 2-16,-21 24-2 15,39-21 3-15,-39 21-3 16,31 0-1-16,-31 0 6 16,39 27-2-16,-39-27 5 15,42 39-2-15,-16-15 0 16,-10 1-3-16,5 0 4 0,-10-2-5 15,1 2 0-15,-12-25-1 16,7 42-2-16,-7-42 1 16,0 33 1-1,0-33 0-15,0 0-2 0,0 0-1 16,0 0-1-16,0 0 0 15,0 0 5-15,0 0-5 16,30-15 2-16,-30 15-1 16,17-47 4-16,-4 14 0 15,4 1 0-15,-1-4 1 16,5 2-7-16,0 6 2 15,-21 28 0-15,46-36 2 16,-46 36-1-16,47 0 3 16,-22 16-1-16,-1 6 1 15,1 8 5-15,1 3-3 16,-5 6-1-16,2-2-2 15,-4 2 1-15,-3-1-2 0,-4-1 1 16,-3-9-4-16,0 1 2 16,-9-29 0-16,12 38-22 15,-12-38-59-15,18 25-28 16,-18-25-17-16,24 0 2 15,-24 0-3-15,30-25 63 16</inkml:trace>
          <inkml:trace contextRef="#ctx0" brushRef="#br0" timeOffset="2247.1045">21919-931 361 0,'0'0'106'0,"-46"11"-9"15,15 4-13-15,-1 8-22 16,2 1-36-16,-1 9-37 16,6-5-2-16,6 2-3 15,3-4-1-15,16 3 0 16,0-29 0-1,0 38 4-15,0-38 6 0,35 22 3 0,-35-22 4 16,46 0 0 0,-13-11 3-16,-5-8 0 15,4-6-1-15,-4-9 1 0,2 0-1 16,-2-4-1-16,-7 1-2 15,-5 7 0-15,-16 30-4 16,21-38 5-16,-21 38-1 16,0 0 1-16,0 0-1 15,0 0 0-15,0 30 0 16,0-30 1-16,17 47 3 16,-6-16-5-16,1 1 1 15,9 4-3-15,0-1 2 16,2-2 0-16,7-1-3 15,1-4 2-15,1-3-4 16,3-11-32-16,4-4-48 16,-1-17-14-16,15 7-18 0,-18-34-6 15,9 7 0-15</inkml:trace>
          <inkml:trace contextRef="#ctx0" brushRef="#br0" timeOffset="3434.7067">22375-825 311 0,'0'0'108'16,"0"0"-9"-16,0 0-33 15,51-6-52-15,-16 6-12 16,11 0 2-16,6-12 1 15,13 1 0-15,4 5 2 16,13-6-1-16,-10-10-8 16,5-2 6-16,-5-2-3 15,4-8-2-15,-10-6-1 16,-6-10 1-16,-16-12-5 15,-4 1 4-15,-15-6 1 16,-13-3 1-16,-12 7-3 16,-7 3 4-16,-5 10-2 15,-4 12 3-15,-2 10 1 0,18 28 0 16,-35-10 0-16,35 10-1 15,-12 38-1 1,12-3 0-16,0 12 3 16,7 14-3-16,5 4 2 0,9 12-6 15,6 2 2-15,13 6-3 16,-7-3 3-16,11-2-2 15,-9-7-1-15,9-10 1 16,-14-6-2-16,-4-12 5 16,-15-10 0-16,1-9 0 15,-12-26-1-15,0 0-25 16,0 0-41-16,0 0-22 0,-44-26-10 15,13 1-9 1,-3-14 1-16,-13 6 12 16,-2-7 74-16,-7 7 21 15,10 3 0-15,-3 0 58 0,12 17 45 16,9-7 5-16,28 20-1 15,-23-15-12-15,23 15-19 16,0 0-22-16,30-17-32 16,7 17-26-16,14-11 0 15,10 11 1-15,11-17 1 16,12 11 0-16,-84 6 9 15,197-29-1-15,-197 29 0 16,198-30-1-16,-198 30 2 16,170-36 1-16,-170 36-2 15,137-40 3-15,-137 40-10 16,0 0 0-16,109-50 1 15,-109 50 0-15,0 0 1 0,0 0 2 16,0 0 1-16,0 0 1 16,0 0-1-16,0 0-1 15,-128 0 0-15,128 0 1 16,0 0-4-16,-118 79 0 15,118-79-2-15,0 0-3 16,0 0 2-16,-61 132 0 16,61-132-2-16,0 0 1 15,0 0-1-15,0 0 3 16,128 120-1-16,-128-120 0 15,0 0-1-15,109 28 2 16,-109-28 1-16,0 0-13 16,0 0-49-16,128-28-22 0,-128 28-14 15,0 0-5-15,0 0-3 16,91-129-1-16</inkml:trace>
          <inkml:trace contextRef="#ctx0" brushRef="#br0" timeOffset="2528.9051">22556-1457 276 0,'26'12'149'16,"-26"-12"-28"-16,18 46-54 15,-6-3-25-15,-3 7-47 16,15 7 8-16,-1 9-3 0,0-2-3 15,-2 9 3-15,5-5-3 16,-1-2-1-16,3-4 4 16,-7-4-2-16,-5-7 2 15,-4 0 0-15,-5-16 1 16,-7-2-61-16,0-6-34 15,0-27-20-15,-35 17-6 16,5-31 0-16,2 14 0 16</inkml:trace>
          <inkml:trace contextRef="#ctx0" brushRef="#br0" timeOffset="3905.2077">24510-1213 378 0,'0'0'107'16,"0"0"-12"-16,0 0-29 15,0 0-61-15,0 0-4 16,0 0 1-16,0 0 0 16,0 0-2-16,46 116 0 15,-46-116-1-15,0 0 0 16,75 120-1-16,-75-120 0 0,0 0-1 15,67 112 2-15,-67-112 0 16,0 0 2-16,0 0 1 16,0 0-3-16,70 112 3 15,-70-112-1-15,0 0 1 16,0 0-1-16,0 0 0 15,0 0-4-15,0 0 2 16,0 0-2-16,0 0 0 16,0 0 3-16,0 0-3 15,0 0 3-15,0 0-2 0,0 0 0 16,16-111 0-1,-16 111 3-15,0 0-2 16,0 0 0-16,77-133 0 0,-77 133-3 16,0 0 5-16,0 0-4 15,123-99 0-15,-123 99 0 16,0 0 0-16,112-38-2 15,-112 38 3-15,0 0-2 16,0 0-3-16,109-22-41 16,-109 22-42-16,0 0-32 15,0 0-3-15,0 0-5 0,0 0 45 16</inkml:trace>
        </inkml:traceGroup>
      </inkml:traceGroup>
    </inkml:traceGroup>
    <inkml:traceGroup>
      <inkml:annotationXML>
        <emma:emma xmlns:emma="http://www.w3.org/2003/04/emma" version="1.0">
          <emma:interpretation id="{5D4DD408-01A5-41FB-B165-D5B0FFFCEB4F}" emma:medium="tactile" emma:mode="ink">
            <msink:context xmlns:msink="http://schemas.microsoft.com/ink/2010/main" type="paragraph" rotatedBoundingBox="8076,14002 24923,14486 24888,15706 8041,15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49ED82-1540-4253-8F75-FF33D80411C2}" emma:medium="tactile" emma:mode="ink">
              <msink:context xmlns:msink="http://schemas.microsoft.com/ink/2010/main" type="line" rotatedBoundingBox="8076,14002 24923,14486 24888,15706 8041,15222"/>
            </emma:interpretation>
          </emma:emma>
        </inkml:annotationXML>
        <inkml:traceGroup>
          <inkml:annotationXML>
            <emma:emma xmlns:emma="http://www.w3.org/2003/04/emma" version="1.0">
              <emma:interpretation id="{CEAFC3C1-0A54-4EF2-B89C-B97309D45CA7}" emma:medium="tactile" emma:mode="ink">
                <msink:context xmlns:msink="http://schemas.microsoft.com/ink/2010/main" type="inkWord" rotatedBoundingBox="8065,14407 10449,14475 10425,15291 8041,15222"/>
              </emma:interpretation>
              <emma:one-of disjunction-type="recognition" id="oneOf2">
                <emma:interpretation id="interp10" emma:lang="en-US" emma:confidence="0">
                  <emma:literal>motor</emma:literal>
                </emma:interpretation>
                <emma:interpretation id="interp11" emma:lang="en-US" emma:confidence="0">
                  <emma:literal>Motor</emma:literal>
                </emma:interpretation>
                <emma:interpretation id="interp12" emma:lang="en-US" emma:confidence="0">
                  <emma:literal>motors</emma:literal>
                </emma:interpretation>
                <emma:interpretation id="interp13" emma:lang="en-US" emma:confidence="0">
                  <emma:literal>moor</emma:literal>
                </emma:interpretation>
                <emma:interpretation id="interp14" emma:lang="en-US" emma:confidence="0">
                  <emma:literal>molar</emma:literal>
                </emma:interpretation>
              </emma:one-of>
            </emma:emma>
          </inkml:annotationXML>
          <inkml:trace contextRef="#ctx0" brushRef="#br0" timeOffset="12190.7224">1 7 225 0,'0'0'112'16,"0"0"-9"-16,0 0-16 16,0 0-8-16,0 0-16 15,0 0-11-15,0 0-21 16,0 32-31-16,0-32 0 15,0 48-1-15,0-15-3 16,0 3 1-16,0 2 0 16,16 3-2-16,-6-5 1 15,1 2-2-15,-4-8 2 16,3-2-1-16,-10-28 4 15,11 33-2-15,-11-33 2 16,0 0 1-16,0 0-1 16,0 0 2-16,0 0-1 0,0 0-2 15,0 0 2-15,0 0 1 16,0-33-1-16,0 33 0 15,0-50 3-15,0 17-1 16,-9-1 1-16,9 0 1 16,9 2-1-16,-9 2 0 15,16 0-1-15,-6 3 2 16,-10 27-5-16,37-38 1 0,-14 23-1 15,-23 15 1-15,44-22-2 16,-18 14 4-16,-26 8 0 16,37 0-3-16,-37 0 3 15,30 8-1-15,-30-8 1 16,24 32-1-16,-13-7-1 15,-1 0-2-15,-1 8-2 16,-2-3 1-16,2 2-1 16,-2-4 1-16,-7-1-3 15,0-27 3-15,10 40 0 16,-10-40-2-16,0 23 5 15,0-23-2-15,0 0 1 16,0 0 0-16,0 0 2 0,0 0-3 16,0 0 2-16,0 0 2 15,0 0-1-15,0 0 1 16,0-30 2-1,0 30-1-15,0-44 0 0,0 15 2 16,0-4-1-16,0-1-1 16,13 1-1-16,-1 3 1 15,2 4-3-15,-14 26-1 16,33-39 1-16,-33 39 0 15,34-20 0-15,-34 20 2 16,33 9-1-16,-33-9-2 16,30 33 4-16,-16-8-3 15,0 2-4-15,0 4 4 0,-2 1-5 16,2-2 1-1,-5 0 0-15,0-3 0 16,-9-5 0-16,0-22 0 16,19 42 4-16,-19-42-10 0,12 32-57 15,-12-32-30-15,0 0-16 16,20 33-8-16,-20-33-10 15,0 0 3-15</inkml:trace>
          <inkml:trace contextRef="#ctx0" brushRef="#br0" timeOffset="12658.7233">1055 130 279 0,'0'0'145'0,"-45"-29"0"16,45 29-53-16,-30 0-31 15,30 0-13-15,-30 0-21 16,30 0-33-16,-30 29-2 15,18-5-4-15,-2-1-3 16,7 10 3-16,-2 4-3 16,9-1 3-16,0 1 4 15,14-5 3-15,2-1 0 16,-16-31 3-16,49 36 3 15,-21-36-3-15,4-9 3 16,-1-1-1-16,-4-17-1 0,-1-1 2 16,-10-5 1-16,-4-2 2 15,-12 1-1 1,0-2 0-16,-19 13-1 15,1-2 3-15,18 25-1 0,-42-28 1 16,42 28-13-16,-37-11-43 16,37 11-24-16,0 0-17 15,0 0-8-15,0 0-4 16,0 0-9-16,0 0-9 15</inkml:trace>
          <inkml:trace contextRef="#ctx0" brushRef="#br0" timeOffset="13547.9248">1136 120 287 0,'0'0'103'0,"0"0"-9"16,12-33-20-16,-12 33-17 16,41-25-23-16,-6 15-11 15,7-3-4 1,5 2-6-16,4-3-9 0,5 2-1 15,4-1-1-15,-4 2-1 16,0 0 0-16,-7 0 0 16,-5 1 0-16,-7 0 0 15,-11 10-1-15,-26 0 2 16,34-10-1-16,-34 10 2 15,0 0 0-15,0 0-2 16,-30 22 2-16,30-22-3 16,-42 30-1-16,42-30-1 0,-44 44 2 15,28-17-1-15,0 6-4 16,6-1 7-1,10 2-8-15,0 4 2 16,0-4 2-16,17-4-2 0,4 3 1 16,-1-9 0-16,8-9 3 15,-2-4-4-15,-3-11 4 16,5 0 4-16,-28 0-6 15,42-16 4-15,-42 16 1 16,23-52 1-16,-23 19-1 16,10-2-1-16,-10-3-3 15,0-1-25-15,0 3-21 16,0 4-21-16,0 32-16 15,-14-34-16-15,14 34-3 16,0 0-5-16,0 0-2 16,0 0 43-16</inkml:trace>
          <inkml:trace contextRef="#ctx0" brushRef="#br0" timeOffset="13033.1239">1194-384 221 0,'0'0'138'0,"0"0"-1"16,0 0-56-16,35 50-19 16,-21-18-3-16,0 16-29 15,0 0-22-15,2 9-7 16,-2 1 1-16,0 2 0 15,0-1-5-15,-5-5 5 16,3 1-7-16,0-6 2 16,-1-8-1-16,-4-3-1 15,2-8 1-15,-2-5-2 16,-7-25 4-16,10 32-6 0,-10-32-6 15,0 0-29-15,0 0-20 16,0 0-13-16,0 0-14 16,0 0-6-16,0 0-8 15,0 0-4-15,0 0 5 16</inkml:trace>
          <inkml:trace contextRef="#ctx0" brushRef="#br0" timeOffset="13976.6257">1945-77 249 0,'0'0'114'15,"0"0"-13"-15,12 36-11 16,-12-36-16-16,18 48-18 16,-6-23-22-1,4 9-16-15,5 1-21 16,-2-2 5-16,0 4-6 15,-3-9-2-15,0 3 2 0,-4-7-1 16,-12-24 2-16,16 40-3 16,-16-40 5-16,0 0-5 15,9 26 6-15,-9-26 2 16,0 0-3-16,0 0 2 15,0-36 2-15,0 36 0 16,0-47 0-16,0 17 1 16,0-2-2-16,0 1-1 15,0-1 1-15,0 2 1 16,12 6-4-16,-12 24-2 15,28-40-13-15,-28 40-33 16,51-34-28-16,-21 24-20 16,3-5-10-16,4 15-11 0,-7-17-8 15,7 17 0-15</inkml:trace>
        </inkml:traceGroup>
        <inkml:traceGroup>
          <inkml:annotationXML>
            <emma:emma xmlns:emma="http://www.w3.org/2003/04/emma" version="1.0">
              <emma:interpretation id="{F19A234A-E195-4B06-8D53-7C62D17ECB8F}" emma:medium="tactile" emma:mode="ink">
                <msink:context xmlns:msink="http://schemas.microsoft.com/ink/2010/main" type="inkWord" rotatedBoundingBox="10791,14126 14362,14229 14336,15129 10765,15027"/>
              </emma:interpretation>
              <emma:one-of disjunction-type="recognition" id="oneOf3">
                <emma:interpretation id="interp15" emma:lang="en-US" emma:confidence="1">
                  <emma:literal>neuron</emma:literal>
                </emma:interpretation>
                <emma:interpretation id="interp16" emma:lang="en-US" emma:confidence="0">
                  <emma:literal>neutron</emma:literal>
                </emma:interpretation>
                <emma:interpretation id="interp17" emma:lang="en-US" emma:confidence="0">
                  <emma:literal>neurons</emma:literal>
                </emma:interpretation>
                <emma:interpretation id="interp18" emma:lang="en-US" emma:confidence="0">
                  <emma:literal>Neuron</emma:literal>
                </emma:interpretation>
                <emma:interpretation id="interp19" emma:lang="en-US" emma:confidence="0">
                  <emma:literal>•Neuron</emma:literal>
                </emma:interpretation>
              </emma:one-of>
            </emma:emma>
          </inkml:annotationXML>
          <inkml:trace contextRef="#ctx0" brushRef="#br0" timeOffset="15006.2275">2724-176 352 0,'0'0'137'0,"0"0"2"15,0 0-49-15,31 44-58 16,-25-13-38-16,6 4 0 16,2 3 8-16,0 4-3 15,2-2-1-15,-2-1 2 16,0-2-4-16,-4-11 3 15,-1-1-3-15,-9-25 1 16,14 26-1-16,-14-26 4 16,0 0-1-16,0 0 2 15,0 0 3-15,0 0 0 16,0 0 0-16,0-43-2 15,-14 17 2-15,2 0-5 0,5-10 3 16,-2 1-5-16,2-4 2 16,7-2-2-16,0 6 3 15,7 0-1 1,5 5-1-16,1 5 1 0,-13 25 1 15,45-33 0-15,-22 24 1 16,7 9-1-16,0 9-2 16,1 7 3-16,1 6 0 15,3 5 1-15,-5 10-1 16,-2-3-1-16,-2 5 0 15,-8 2-1-15,3-2-2 16,-14-7 3-16,5-2-3 16,-12-6 2-16,0-24-2 0,14 28 4 15,-14-28-3 1,0 0 4-16,0 0-3 15,0 0 3-15,0 0 0 16,0 0-2-16,0 0 1 0,0-28-2 16,0 28 1-16,11-36 1 15,-11 36 2-15,31-42-4 16,-10 17 2-16,7 2-2 15,4-6 0-15,5 4 0 16,3 3 2-16,2 1-4 16,-7 1 3-16,-1 1 0 15,4 3 1-15,-8 1-1 16,-7 2 0-16,-23 13 2 15,37-22-1-15,-37 22 0 16,0 0-3-16,14-23 1 16,-14 23-3-16,-25-11 4 15,25 11-2-15,-44 0-2 0,20 0 4 16,-1 0-2-16,-1 7 1 15,26-7 0-15,-39 27 2 16,39-27-2-16,-28 38 2 16,28-13 1-16,-10 2-1 15,10 3 3-15,0 3-3 16,14-3 0-16,-2 0 1 15,4-1-1-15,-16-29 0 16,35 39 0-16,-35-39-3 16,42 27 1-16,-42-27-1 15,40 0-26-15,-40 0-33 16,39 0-28-16,-39 0-10 0,40-31-12 15,-40 31-2-15,32-41-5 16,-25 13 14-16</inkml:trace>
          <inkml:trace contextRef="#ctx0" brushRef="#br0" timeOffset="396137.8172">3934-353 62 0,'0'0'31'0,"0"0"-7"16,-24 0-1-16,24 0 0 0,0 0-1 16,0 0 1-16,0 0 3 15,0 0 6-15,0 0 7 16,0 0 8-16,0 0 1 15,0 0-2-15,0 0-3 16,0 0-8-16,0 0-5 16,0 0-9-16,0 0-6 15,0 0-1-15,0 0 4 16,0 0 8-16,0 0 4 15,0 27 2-15,0-27 0 16,7 30 0-16,-7-30-2 16,0 39-6-16,10-13-8 15,-10-1-8-15,0 2-6 0,7 1-1 16,-7-1 0-16,0 2-1 15,11-3 2 1,-11-1-1-16,0 0-1 16,0-25 1-16,9 41 0 0,-9-41-2 15,0 32 2-15,0-32-1 16,0 0 1-16,10 30 1 15,-10-30 0-15,0 0 1 16,0 0-2-16,0 0-1 16,35 12-1-16,-35-12-1 15,0 0-2-15,0 0-3 16,23-12-1-16,-23 12 0 15,0 0-1-15,0 0 3 16,25-25-1-16,-25 25 1 16,0 0 1-16,21-31 2 15,-21 31 1-15,17-33 0 16,-17 33 0-16,16-34 1 0,-16 34 0 15,19-45 0-15,-12 20 0 16,-7 0 0-16,11 0 0 16,-11 0 1-16,0 25-1 0,14-43 1 15,-14 43-2-15,0-30 3 16,0 30 0-16,0 0 1 15,0 0 1-15,0 0-1 16,7-25 1-16,-7 25 0 16,0 0 2-16,0 0 1 15,0 0 2-15,0 0 1 16,0 0 0-16,0 0-2 15,0 0-2-15,0 30-1 16,0-30-1-16,9 25-2 16,-9-25-3-16,7 33-3 15,-7-33 1-15,14 45 1 16,-4-17 2-16,-3-1 0 0,2 1 2 15,-2-3-1-15,5 0 1 16,-12-25 0-16,23 40 1 16,-23-40 0-1,25 34 2-15,-25-34 2 0,31 18-1 16,-31-18 0-16,28 8-3 15,-28-8-2-15,0 0-4 16,30 0-3-16,-30 0-4 16,0 0-46-16,0 0-25 15,14-30-12-15,-14 30-10 16,0-26-5-16,0 26-3 15,0-33 5-15,0 33 0 16,0-28 45-16</inkml:trace>
          <inkml:trace contextRef="#ctx0" brushRef="#br0" timeOffset="396886.6185">4480-285 99 0,'14'-30'50'16,"-14"-8"4"-16,16 7 2 15,-16-2 7-15,14 7 4 16,-14 0 10-16,0 26-3 15,17-37-2-15,-17 37-10 16,0 0-4-16,0 0-9 16,25 0-8-16,-25 0-12 0,9 34-11 15,-9-5-10-15,10 9-1 16,-1-3-5-16,3 6 0 15,-12-3-3-15,16 1 1 16,-7-4-5-16,3 3 3 16,2-2 1-16,-14-5 1 15,16-3-2-15,-16-5 2 16,0-23-1-16,12 45 1 15,-12-45 0-15,11 40 3 16,-11-40-4-16,0 0 1 16,0 0 0-16,7 28-3 15,-7-28-3-15,0 0-4 16,0 0 1-16,0 0-2 0,0 0 2 15,0 0 0-15,0 0 0 16,0-24 3-16,0 24 2 16,0 0 3-16,0 0 0 15,0-29-2-15,0 29 4 16,0 0-3-16,14-38 1 15,-14 38-1-15,12-35 2 16,-12 35-1-16,14-50 0 16,-7 18 0-16,2-1-1 15,5-9 3-15,2-1-1 16,1-2-1-16,6 0 1 15,2 0-1-15,1 5 1 0,-3 6 1 16,3 1 3-16,2 9-1 16,-28 24 1-16,32-22-1 15,-32 22-6 1,31 0-19-16,-31 0-27 15,23 14-14-15,-23-14-13 0,0 0-9 16,35 28-5-16,-35-28-8 16,0 0-2-16,32 30 16 15,-32-30 23-15,0 0 11 16,0 0 29-16</inkml:trace>
          <inkml:trace contextRef="#ctx0" brushRef="#br0" timeOffset="397370.2194">5192-460 165 0,'0'0'93'0,"0"0"3"15,0 0-1-15,-7 30-5 16,7-30-8-16,-17 33-15 15,17-33-17-15,-16 44-26 16,16-10-9-16,-12 0-6 16,12 0-4-16,0 6-1 15,12-2 1-15,-5-4 5 16,9 0-1-16,3-8-4 15,7-5 2-15,-1-2-3 16,1-11-1-16,4-8-3 16,0-10-5-16,7-7-1 15,-6-7-2-15,-3-6 3 0,-10-9-1 16,1-2 2-16,-10-1 1 15,-9 2 2-15,0 2-1 16,-23 1-1-16,0 7 3 16,-5 5 0-16,2 7 0 15,-4 4 2-15,0 7 1 16,6 7-1-16,-1-9 0 15,25 9-7-15,-30 0-10 16,30 0-7-16,0 0-10 16,0 0-19-16,0 0-22 15,0 0-22-15,0 0-16 16,27 9 2-16,-27-9 5 15,40 0-2-15,-12 0 25 0</inkml:trace>
          <inkml:trace contextRef="#ctx0" brushRef="#br0" timeOffset="398131.5209">5699-580 17 0,'0'0'53'0,"37"0"-23"16,-37 0 2-16,30 0 10 15,-30 0 6-15,0 0 11 16,30 38 14-16,-30-38 20 0,12 36 0 16,-12-36-5-16,0 51-9 15,0-23-17-15,0 5-12 16,0-3-13-16,0 5-15 15,0 0-19-15,0 2-2 16,0-4-1-16,-9-3 0 16,9-3-1-1,0-27-2-15,0 35-4 0,0-35-1 16,0 0-1-16,0 0 0 15,0 0-1-15,0 0 0 16,0 0 2-16,0-27 1 16,0 27 5-16,0-25 0 15,0 25 0-15,-7-33 0 16,7 33 1-16,0-40 0 15,0 15 0-15,0-2 0 16,0-4 0-16,0 1-1 16,0-4 1-16,9 6 0 0,-9-2 1 15,14-1-1-15,-2 4 1 16,-1 2-1-16,-11 25 2 15,30-40 0 1,-30 40 1-16,40-20 1 0,-15 20 1 16,3 0 0-16,5 0 0 15,-3 13 2-15,0-1 1 16,3 6 4-16,-7-1-2 15,4 8 0-15,-9 2 0 16,0 6-1-16,-10 0-1 16,3 1 0-16,-2 5-3 15,-3-4-3-15,-2-1-1 16,-7-6 0-16,0-28 1 0,14 40-1 15,-14-40-9 1,0 28-40-16,0-28-37 16,0 0-28-16,0 0-14 15,23 25-18-15,-23-25 0 0,24-20-2 16</inkml:trace>
        </inkml:traceGroup>
        <inkml:traceGroup>
          <inkml:annotationXML>
            <emma:emma xmlns:emma="http://www.w3.org/2003/04/emma" version="1.0">
              <emma:interpretation id="{468C2028-572E-4CD7-A003-B0EA0A9C6F15}" emma:medium="tactile" emma:mode="ink">
                <msink:context xmlns:msink="http://schemas.microsoft.com/ink/2010/main" type="inkWord" rotatedBoundingBox="16902,14841 21321,14968 21303,15599 16884,15472"/>
              </emma:interpretation>
              <emma:one-of disjunction-type="recognition" id="oneOf4">
                <emma:interpretation id="interp20" emma:lang="en-US" emma:confidence="0">
                  <emma:literal>transverse</emma:literal>
                </emma:interpretation>
                <emma:interpretation id="interp21" emma:lang="en-US" emma:confidence="0">
                  <emma:literal>Transverse</emma:literal>
                </emma:interpretation>
                <emma:interpretation id="interp22" emma:lang="en-US" emma:confidence="0">
                  <emma:literal>transferee</emma:literal>
                </emma:interpretation>
                <emma:interpretation id="interp23" emma:lang="en-US" emma:confidence="0">
                  <emma:literal>transience</emma:literal>
                </emma:interpretation>
                <emma:interpretation id="interp24" emma:lang="en-US" emma:confidence="0">
                  <emma:literal>transoms</emma:literal>
                </emma:interpretation>
              </emma:one-of>
            </emma:emma>
          </inkml:annotationXML>
          <inkml:trace contextRef="#ctx0" brushRef="#br0" timeOffset="25188.8458">8838 454 248 0,'0'0'130'0,"0"0"-10"15,28-24-20-15,-28 24-23 16,56-17-25-16,-19 4-14 15,9-1-8-15,8-3-13 16,-3-5-16-16,7 0-1 16,0-2 0-16,-6 0 0 15,-6 1 5-15,-4 1-5 16,-10 6 3-16,-6 2 3 0,-26 14 9 15,26-10-6-15,-26 10-2 16,0 0 4-16,0 0-7 16,-10 40 2-1,10-11-2-15,-14 5-3 0,14 3-7 16,-7 0 7-16,7 1 0 15,0-2 0-15,7 3 0 16,3-13 0-16,-10-26 0 16,16 37-1-16,-16-37 0 15,0 0-2-15,23 27 2 16,-23-27-2-16,0 0 4 15,0 0-3-15,0 0-2 0,0 0-1 16,0 0-1-16,0-25 0 16,0 25-2-1,0-32 0-15,0 32-3 16,10-41 4-16,-1 10 1 0,0 7 6 15,5-6-3-15,5 4 0 16,6 2 2-16,3-3-2 16,2 5 3-16,5 3-3 15,3 8 4-15,-4-2-6 16,4 3 6-16,-4 10-2 15,-1-10-1-15,-3 10 3 16,-2 0-2-16,-28 0 0 16,37 0 1-16,-37 0 4 15,0 0 2-15,28 0 1 16,-28 0-1-16,0 0 0 15,0 0-2-15,-14 30 1 16,14-30-1-16,-28 22-3 0,28-22-6 16,-41 25 2-16,41-25 0 15,-47 38-1-15,24-17 5 16,23-21 3-16,-40 47-5 15,40-47 4-15,-23 44-3 16,23-44-3-16,0 36 0 16,0-36 0-16,0 0-3 15,33 33-4-15,-33-33 2 16,32 11-1-16,-32-11 4 15,30 0-2-15,-30 0 1 16,28-9 0-16,-28 9 1 16,24-17 0-16,-24 17 2 15,23-38-2-15,-12 15 3 0,-11 23 2 16,19-47-1-16,-19 47 4 15,14-41-3-15,-14 41 4 16,7-30 1-16,-7 30 3 16,0 0-3-16,0 0 3 15,0 0-1-15,26 30-1 16,-26-30 3-16,20 43-6 15,-3-18-3-15,-17-25-3 16,39 41-2-16,-13-23-3 16,-26-18 0-16,46 26-3 15,-22-26 1-15,-24 0-1 16,41 0 0-16,-41 0-38 15,35-12-24-15,-35 12-11 0,0 0 0 16,26-35 0-16,-26 35 1 16,0-30 1-1,0 30 0-15,-12-43 45 16,12 18 26-16,0 25 27 0,-14-50 20 15,14 50 13-15,0-43 12 16,0 43 13-16,0-30 11 16,0 30-2-16,0 0 2 15,0 0-15-15,0 0-18 16,0 39-12-16,12-13-14 15,-3 4-11-15,-2 8-11 16,5-2-1-16,0 3-4 16,-3-5 2-16,2-1-3 15,1-10 3-15,-5 2 0 16,-7-25 1-16,9 31 0 15,-9-31-4-15,0 0-2 16,0 0-2-16,0 0-2 0,0 0-4 16,0 0 2-16,0 0-1 15,12-45-1-15,-12 17 4 16,0-7-1-16,12-1 5 15,-3-1-1-15,0 0 3 16,1 2-2-16,6 2 2 16,-2 5 0-16,-14 28 2 15,39-34 3-15,-39 34 1 16,37 0 3-16,-37 0-3 15,47 24-1-15,-47-24 1 16,47 46 0-16,-27-21 1 16,-1 3-2-16,0 1-3 15,-3 1 3-15,-2-2 2 0,-5-2-2 16,-9 0 2-16,12-1-6 15,-12 0-16-15,0-25-42 16,0 32-44-16,0-32-24 16,0 24-13-16,0-24-6 15,0 0-2-15,35 0 11 16</inkml:trace>
          <inkml:trace contextRef="#ctx0" brushRef="#br0" timeOffset="23657.5431">9031 46 142 0,'0'0'116'16,"12"-24"-8"-16,-12 24-38 15,0 0 4-15,0 0 2 16,0 0-11-16,0 0-19 16,18 27-6-16,-18-27 1 15,0 48-5-15,0-11-6 16,0 4-11-16,0 3-8 15,10 6-9-15,-10-2 0 0,7-3-2 16,-7-5-3 0,9 1 2-16,-9-10-1 15,9 3 1-15,-9-8 0 16,12-1 0-16,-12-25-4 0,14 39 2 15,-14-39-2-15,18 34-9 16,-18-34-25-16,17 25-20 16,-17-25-29-16,0 0-19 15,0 0-11-15,0 0-5 16,0 0-1-16,11-30 8 15,-11 30 48-15</inkml:trace>
          <inkml:trace contextRef="#ctx0" brushRef="#br0" timeOffset="25656.8467">11157 325 191 0,'23'-30'144'15,"-23"30"-16"-15,0-24-25 0,0 24-8 16,-35-21-13-16,9 14-25 15,-2 7-16-15,-9-11-19 16,-2 11-13-16,-1 0-2 16,5 0-3-16,5 0-1 15,2 12-3-15,28-12-2 16,-32 16-2-16,32-16 2 15,0 0-6-15,0 35 0 16,0-35-3-16,30 37 3 0,-30-37 0 16,49 40 4-1,-21-16 1-15,2-7 0 16,-2 7 10-16,-28-24-1 15,39 45 1-15,-39-45 0 0,19 41-1 16,-19-41-2-16,-12 47 2 16,12-47-2-16,-32 39-2 15,32-39-1-15,-40 36-1 16,40-36 2-16,-42 23-4 15,42-23-33-15,-30 11-53 16,30-11-37-16,0 0-20 16,-23-17 0-16,23 17-3 15,0 0-3-15</inkml:trace>
          <inkml:trace contextRef="#ctx0" brushRef="#br0" timeOffset="27549.45">11098 294 337 0,'0'-33'151'0,"0"33"-13"16,0 0-58-16,0 0-14 15,0 0-19-15,-7 34-28 16,17-9-8-16,4 2-6 16,7 6-3-16,0-6 0 15,4 6-2-15,3-3 2 16,-2 0-4-16,2-5 1 0,-3-3-1 15,-25-22 0-15,35 28-4 16,-35-28 2-16,26 13 1 16,-26-13-1-1,0 0 3-15,0 0-3 0,0 0 1 16,0 0-1-16,0 0 2 15,18-38-1-15,-18 38 0 16,0-42-6-16,0 4-32 16,0 11-28-16,10-3-17 15,-10 6-2-15,11-2-3 16,-11 26-3-16,12-26 4 15,-12 26 4-15,0 0 38 16,0 0 36-16,0 0 28 0,0 0 25 16,0 0 22-1,32 25 25-15,-32-25-1 16,42 0 2-16,-7 0-6 15,7 0-4-15,4-10-13 0,3 0-21 16,9 1-18-16,-4 1-23 16,-3 0-3-16,-7 8-1 15,-9-13 0-15,-5 13 5 16,-30 0-1-16,38-17 7 15,-38 17-4-15,0 0 1 16,0 0-1-16,0 0 2 16,-42-26 0-16,14 26-6 15,-2-7 3-15,-3 7-11 16,0 0 3-16,1 11 1 15,-1 1 0-15,3 5-1 16,5 4 3-16,6 6 0 16,5 0-2-16,14 1 4 0,0 2 0 15,0-3-1-15,16 5-2 16,1-6-1-16,10-4-4 15,-3-3 0-15,11-5-1 16,-10-4 1-16,3-2 0 16,0-8 1-16,-28 0-1 15,46 0 0-15,-46 0 4 16,35-8-7-16,-35 8-20 15,31-27-21-15,-31 27-1 16,25-46-4-16,-16 12 5 16,-2 1 1-16,3-4 5 15,-10 0 24-15,7 3 34 0,-7 0 27 16,0 10 6-16,0 0 2 15,0 24-1-15,0-27 2 16,0 27-4-16,0 0-16 16,0 0-12-1,16 29-8-15,-16-29-1 0,28 46-1 16,-9-12-3-16,1-1 0 15,1 2-3-15,3-2-1 16,-6-1 1-16,-1-4-5 16,-6-3-3-16,-11-25 3 15,12 38-1-15,-12-38-1 16,0 0 1-16,0 27 1 31,0-27 0-31,0 0 7 0,0 0-3 16,0 0-5-16,-26-25 1 15,26 25-2-15,0-40 0 16,0 15-3-16,0-8-3 15,7 0-3-15,5 1 6 16,2 2 1-16,9 0 3 16,3 2 0-16,1 1-2 15,8 10-25-15,-2 1-27 16,9 4-22-16,-7 4-10 0,7 0-4 15,-5 8-4-15,-2 0 4 16,2 0-2-16,-7 0 33 16,5 0 23-16,-9 0 27 15,-1 0 18-15,1 0 19 16,-26 0 17-16,39 0 19 15,-39 0 33-15,26-17-3 16,-26 17 11-16,0 0-5 16,0 0-6-16,0 0-12 15,0 0-15-15,-49-18-22 16,19 18-28-16,-10 0-5 15,1 0-5-15,-6 0 0 16,6 8-2-16,4-8-2 0,7 0-3 16,28 0-5-16,-30 13 4 15,30-13-3-15,0 0-1 16,30 28 1-16,-4-15-2 15,4 5 2-15,7 8 5 16,7-1 5-16,3 5-4 16,-3 0 5-16,-2 4-1 15,-5-8 4-15,-4 4 0 16,-8-6 0-16,-6 2-1 15,-19-26 0-15,16 43 0 16,-16-43 1-16,-14 37-2 16,14-37-4-16,0 0-6 15,-30 26-3-15,30-26 0 0,0 0-3 16,0 0 0-16,-12-38-2 15,12 13 2-15,17-1 0 16,-1-3 4 0,2 3 7-16,8-8-4 0,0 11 2 15,4-2 2-15,7 5 0 16,-2 0-1-16,7 7 2 15,0-4 1-15,-5 7-2 16,-2 2 3-16,-5-2-1 16,-4-1 1-16,-26 11 1 15,30-26 7-15,-30 26-3 16,0-27 2-16,0 27-2 0,-35-20 2 15,5 12-2-15,-1 8 3 16,-6 8-4 0,2 6-7-16,1 6 5 15,-1 7-5-15,4 3 1 0,13 2-4 16,4 4 1-16,14 1-4 15,0-6 2-15,11 2-2 16,10-7-2-16,-21-26 2 16,54 44-2-16,-26-31-1 15,4-2-73-15,-1-3-46 16,-31-8-10-16,34 0 2 15,-34 0-5-15,0 0 1 16</inkml:trace>
        </inkml:traceGroup>
        <inkml:traceGroup>
          <inkml:annotationXML>
            <emma:emma xmlns:emma="http://www.w3.org/2003/04/emma" version="1.0">
              <emma:interpretation id="{12BB1F77-FE05-4DC5-8D57-9F8404677B85}" emma:medium="tactile" emma:mode="ink">
                <msink:context xmlns:msink="http://schemas.microsoft.com/ink/2010/main" type="inkWord" rotatedBoundingBox="21896,14399 24923,14486 24895,15467 21868,15380"/>
              </emma:interpretation>
              <emma:one-of disjunction-type="recognition" id="oneOf5">
                <emma:interpretation id="interp25" emma:lang="en-US" emma:confidence="1">
                  <emma:literal>section</emma:literal>
                </emma:interpretation>
                <emma:interpretation id="interp26" emma:lang="en-US" emma:confidence="0">
                  <emma:literal>Section</emma:literal>
                </emma:interpretation>
                <emma:interpretation id="interp27" emma:lang="en-US" emma:confidence="0">
                  <emma:literal>suction</emma:literal>
                </emma:interpretation>
                <emma:interpretation id="interp28" emma:lang="en-US" emma:confidence="0">
                  <emma:literal>sections</emma:literal>
                </emma:interpretation>
                <emma:interpretation id="interp29" emma:lang="en-US" emma:confidence="0">
                  <emma:literal>ruction</emma:literal>
                </emma:interpretation>
              </emma:one-of>
            </emma:emma>
          </inkml:annotationXML>
          <inkml:trace contextRef="#ctx0" brushRef="#br0" timeOffset="29228.6531">14166 126 269 0,'0'0'130'0,"-30"-18"-13"15,30 18-14-15,-45 0-16 16,20-7-19-16,-3 7-20 15,-5 0-17-15,3 0-13 16,-7 0-16-16,7 0-2 16,4 7 2-16,0-7-1 0,26 0-1 15,-27 0-3-15,27 0-2 16,0 0 4-16,0 0-4 15,0 0 1-15,0 0 1 16,32 36 2-16,-32-36 1 16,42 48 5-16,-16-20 2 15,-5 12-5-15,4-5 6 16,-6 7-4-16,2-7 1 15,-5 3-5-15,-2-11 0 16,-5 4-2-16,-9-31 0 16,0 40-1-16,0-40 1 15,0 29 2-15,0-29-3 0,0 0 3 16,-25 25-42-16,25-25-39 15,0 0-33 1,0 0-15-16,0 0-14 16,11-33-2-16,-11 8-6 0</inkml:trace>
          <inkml:trace contextRef="#ctx0" brushRef="#br0" timeOffset="29649.8539">14182 362 254 0,'0'0'126'16,"58"-29"-13"-16,-25 13-15 15,6 3-17-15,3 3-24 16,-9-10-19-16,4 7-14 16,-7-4-17-16,-2 5-1 15,-28 12-1-15,40-30 5 16,-40 30-1-16,14-30 0 0,-14 30-4 15,0 0-1-15,-31-30 1 16,31 30-4-16,-42-12 0 16,12 12-6-16,2 0-1 15,-2 0 3-15,0 7 2 16,2 3 3-16,5 14-2 15,23-24 1-15,-38 48 0 16,25-18 1-16,13 0 2 16,-7 6 3-16,7-6-1 15,11 2-3-15,-2-7 4 16,5 3-3-16,-14-28-3 15,40 38-1-15,-40-38-15 16,40 22-41-16,-13-12-29 0,1-10-20 16,-2 0-20-16,4 9-4 15,-7-9-9-15,12 0-3 16,-11-17 59-16</inkml:trace>
          <inkml:trace contextRef="#ctx0" brushRef="#br0" timeOffset="29977.4544">14896 279 447 0,'-7'-29'126'15,"7"29"-16"-15,-26-18-23 0,26 18-33 16,-34-8-24-16,34 8-29 15,-45 11-3-15,45-11-2 16,-37 30 1 0,37-30 6-16,-35 47-3 0,26-17 3 15,0 0 0-15,9 0 1 16,0 3 0-16,0-8 0 15,14 0-4-15,-14-25-6 16,32 35 2-16,-32-35-1 16,47 17-12-16,-17-17-53 15,-2 0-31-15,2 0-25 16,3-12-4-16,-8-5-8 15,8 1-4-15,-12-8 14 0</inkml:trace>
          <inkml:trace contextRef="#ctx0" brushRef="#br0" timeOffset="30773.0558">15040 295 289 0,'0'0'127'0,"28"-26"-20"16,-28 26-22-16,56-32-24 15,-21 15-18-15,11 4-6 16,-2-5-11-16,8 4-12 15,-4 0-7-15,4 0-2 16,-6 4 0-16,-2-1 2 16,-9 2 1-16,-2 9 0 15,-8-9-3-15,-25 9-2 16,38 9-5-16,-38-9 2 0,27 21-3 15,-27-21 2-15,19 48-5 16,-10-20-1 0,3 5 7-16,-3 4-3 15,3-1 2-15,-3 3 0 0,1-2 2 16,3-3-3-16,-1-7 4 15,0 2 1-15,-12-29 1 16,21 39 2-16,-21-39 1 16,23 25 0-16,-23-25-1 15,0 0-9-15,30 17-54 16,-30-17-32-16,0 0-24 15,26 0-6-15,-26 0-12 16,28-12-2-16,-28 12-4 16</inkml:trace>
          <inkml:trace contextRef="#ctx0" brushRef="#br0" timeOffset="30351.8551">15149-149 415 0,'-11'-32'152'15,"11"32"-17"-15,0 0-63 16,0 0-19-16,0 43-32 16,14-9-22-16,-14 4 0 15,21 9-2-15,-12 1 2 16,7 10-1-16,-6-3-1 15,6 2 2-15,-4-2 0 16,-3-5 2-16,2-2 0 0,1-4 1 16,-5-8 1-16,2-8 1 15,3 2 1-15,-12-30-1 16,21 30 0-16,-21-30-5 15,0 0-2-15,25 27-24 16,-25-27-30-16,0 0-38 16,0 0-24-16,0 0-16 15,0 0-3-15,0 0-3 16,0 0-1-16</inkml:trace>
          <inkml:trace contextRef="#ctx0" brushRef="#br0" timeOffset="31901.2579">15882-367 515 0,'-30'0'152'16,"-3"0"-8"-16,33 0-182 16,-18 33-63-16,18-33-34 15,28 32-9-15,-28-32-1 0,41 31-4 16</inkml:trace>
          <inkml:trace contextRef="#ctx0" brushRef="#br0" timeOffset="31100.6564">16010 369 331 0,'0'-27'123'16,"0"27"-5"-16,0 0-22 15,-42-17-22-15,42 17-24 16,-32 14-29-16,32-14-23 15,-33 24 0-15,33-24 2 16,-26 34 3-16,26-9 4 16,0-25-1-16,10 40-1 15,-10-40 0-15,32 34-5 16,-9-18-1-16,5-8-3 15,0-8-1-15,-2 0-4 16,-3 0-1-16,-23 0 2 16,33-30-2-16,-33 30 2 0,11-47-10 15,-11 14-22-15,-11 6-23 16,-8-1-15-16,19 28-19 15,-42-38-12-15,17 28-10 16,25 10 1-16,-47 0 6 16</inkml:trace>
          <inkml:trace contextRef="#ctx0" brushRef="#br0" timeOffset="31693.4575">16231 295 336 0,'0'0'126'0,"0"0"-10"16,25 0-17 0,-25 0-26-16,0 0-29 15,33 42-19-15,-33-42-20 0,19 36-1 16,-19-36-1-16,18 51-5 15,-18-23-2-15,7-5 3 16,-7 2-3-16,0-25 3 16,9 42 0-16,-9-42 1 15,0 30-4-15,0-30 4 16,0 0 1-16,0 0 0 15,0 0 9-15,0 0-5 16,0 0 0-16,0 0-4 16,0 0 0-16,7-38-4 15,-7 13-3-15,10-5-3 16,-3 0-4-16,4-9 3 15,6 6 3-15,4-2 4 0,4 5 0 16,5 2 5-16,5 5 4 16,0 11 3-16,0 12 0 15,0 0 0-15,0 16-4 16,0 3 4-16,-5 4-3 15,-2 3-3-15,-5 3-2 16,0-2-5-16,-6-3 0 16,-1 0 0-16,-16-24 1 15,18 37-3-15,-18-37 5 16,12 26-1-16,-12-26 2 15,0 0-2-15,0 0 1 16,0 29 2-16,0-29-3 0,0 0-39 16,0 0-58-16,0 0-27 15,0 0-16-15,0 0 4 16,-35-25-7-16,35 25 21 15</inkml:trace>
        </inkml:traceGroup>
      </inkml:traceGroup>
    </inkml:traceGroup>
    <inkml:traceGroup>
      <inkml:annotationXML>
        <emma:emma xmlns:emma="http://www.w3.org/2003/04/emma" version="1.0">
          <emma:interpretation id="{BE0C5247-34D8-40D5-BDF5-B580FBDE1788}" emma:medium="tactile" emma:mode="ink">
            <msink:context xmlns:msink="http://schemas.microsoft.com/ink/2010/main" type="paragraph" rotatedBoundingBox="16930,15468 30497,14740 30584,16368 17017,170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DAA45E4-6FB3-4051-A653-D5113A0BFD7E}" emma:medium="tactile" emma:mode="ink">
              <msink:context xmlns:msink="http://schemas.microsoft.com/ink/2010/main" type="line" rotatedBoundingBox="16930,15468 30497,14740 30584,16368 17017,17096"/>
            </emma:interpretation>
          </emma:emma>
        </inkml:annotationXML>
        <inkml:traceGroup>
          <inkml:annotationXML>
            <emma:emma xmlns:emma="http://www.w3.org/2003/04/emma" version="1.0">
              <emma:interpretation id="{384251B4-59D8-4EA6-B67E-7D87B14BEC32}" emma:medium="tactile" emma:mode="ink">
                <msink:context xmlns:msink="http://schemas.microsoft.com/ink/2010/main" type="inkWord" rotatedBoundingBox="16943,15706 20740,15502 20814,16892 17017,17096"/>
              </emma:interpretation>
              <emma:one-of disjunction-type="recognition" id="oneOf6">
                <emma:interpretation id="interp30" emma:lang="en-US" emma:confidence="1">
                  <emma:literal>through</emma:literal>
                </emma:interpretation>
                <emma:interpretation id="interp31" emma:lang="en-US" emma:confidence="0">
                  <emma:literal>though</emma:literal>
                </emma:interpretation>
                <emma:interpretation id="interp32" emma:lang="en-US" emma:confidence="0">
                  <emma:literal>Through</emma:literal>
                </emma:interpretation>
                <emma:interpretation id="interp33" emma:lang="en-US" emma:confidence="0">
                  <emma:literal>Though</emma:literal>
                </emma:interpretation>
                <emma:interpretation id="interp34" emma:lang="en-US" emma:confidence="0">
                  <emma:literal>throng?</emma:literal>
                </emma:interpretation>
              </emma:one-of>
            </emma:emma>
          </inkml:annotationXML>
          <inkml:trace contextRef="#ctx0" brushRef="#br0" timeOffset="34043.4616">8968 1041 207 0,'7'-44'153'0,"-7"44"-17"16,0 0-37-1,0 0-19-15,28-10-12 16,-28 10-16-16,16 48-18 15,-6-12-15-15,-3 9-21 0,2 8 0 16,3 7-5-16,2 3 6 16,0-2 3-16,2-6-1 15,-2-6 6-15,4-12-1 16,-1-4 0-16,-17-33 1 15,32 37-1-15,-32-37-3 16,0 0 0-16,28 18-1 16,-28-18-7-16,0 0-37 15,0 0-17-15,0 0-13 16,0 0-5-16,-32-23-2 16,32 23-3-16,-42-32 4 15,14 11 5-15,0 2 58 0,-2-1 33 16,-3-1 36-16,5 7 19 15,-2-2 3-15,30 16 4 16,-40-18-2-16,40 18-4 16,0 0-21-16,0 0-19 15,0 0-25-15,24-27-11 16,8 20-3-16,5-10-3 15,10 1 4-15,4-9-3 16,3-2 2-16,-1-6 1 16,-2-1 2-16,-4 0-2 15,-10-5 3-15,-9-1-1 16,-10 1 3-16,-6 0 2 15,-12-2-1-15,0 9 3 0,-7-5 5 16,-4 13-5-16,11 24-2 16,-24-31 0-16,24 31-3 15,0 0 1-15,0 0 0 16,-16 47-1-16,16-12-6 15,14 10 4-15,0 7 2 16,0 2 1-16,2 7-3 16,0 1 2-16,1-3 0 15,-1-6-1-15,0-3 6 16,-2-5-1-16,-2-10-1 15,2-8 3-15,-14-27 1 16,18 36-2-16,-18-36-3 16,0 0 0-16,0 0-6 0,0 0 3 15,0 0-3-15,28-29-2 16,-28 5 1-1,14-8-3-15,0-6 3 16,2-9-1-16,1 3 2 0,4-3 0 16,2 9 4-16,3 3 2 15,-6 8 5-15,-20 27-1 16,45-13-2-16,-45 13 4 15,37 30-3-15,-16-2-1 16,-5 5-1-16,0 9-2 16,3-7-4-16,-3 3 6 15,0-4 1-15,1-9-4 16,-17-25 2-16,35 35-2 15,-35-35-1-15,23 16-15 16,-23-16-59-16,0 0-43 16,28-8-17-16,-28 8-10 15,11-27 3-15,-11 27-3 0</inkml:trace>
          <inkml:trace contextRef="#ctx0" brushRef="#br0" timeOffset="34667.4628">10089 1005 372 0,'0'0'148'16,"-25"8"-1"-16,25-8-61 16,16 50-25-16,-2-18-23 15,14 9-25-15,0 3-8 16,2-2-1-16,2 2-4 15,-4-7 1-15,-7-1-4 0,-4-10-2 16,-4 0 3-16,-13-26-1 16,14 33-1-16,-14-33 3 15,0 0 2-15,0 0-4 16,0 0 3-16,0 0-5 15,0 0-1-15,0 0-1 16,0 0 1-16,17-33-2 16,-8 7 0-16,-9-5 1 15,14-7-2-15,-2-7 6 16,6 2-1-16,1 4 4 15,4-2-3-15,0 6 0 16,5 5 3-16,0 8 2 16,-5 5 3-16,3 17 5 0,-26 0 0 15,33 0-4-15,-33 0 4 16,16 44-3-1,-16-13-4-15,0 6 2 16,-9 5-3-16,9-4-3 0,-12 5 3 16,12 1-1-16,0-8-2 15,0-4 4-15,7-4-6 16,-7-28 3-16,39 30-6 15,-15-30-1-15,1 0-4 16,3 0 4-16,-28 0 0 16,44-31 4-16,-44 31 3 15,17-54-3-15,-17 24 7 0,0-8-3 16,-12 0 1-1,-4-1-3-15,2 1-12 16,-3 3-45-16,8 7-30 16,9 28-23-16,-16-44-8 0,16 44-7 15,0 0-6-15,0 0-2 16</inkml:trace>
          <inkml:trace contextRef="#ctx0" brushRef="#br0" timeOffset="35213.4638">10954 1076 328 0,'0'0'144'0,"0"0"-26"0,0 0-37 15,17 33-14-15,-17-33-26 16,23 47-14-16,-9-17-9 16,7 5-16-16,0-4 1 15,2 6-1-15,2-7-2 16,1-2-3-16,4-4 0 15,-2-7-3-15,2-3 0 16,-2-7 2-16,-4-7 0 16,-24 0 0-16,44 0 0 15,-44 0 1-15,32-15 0 16,-32 15 0-16,24-45 1 15,-17 15-1-15,-7 0 0 16,11-7 3-16,-11 6-1 0,7-2 2 16,-7 3-1-16,9 5 0 15,-9 25 5-15,0-27 2 16,0 27 2-1,0 0-1-15,0 0 2 0,12 30-3 16,-12-30 4-16,0 52-1 16,0-22-6-16,9 3 0 15,1 1-5-15,-1-2 3 16,3-2-4-16,6-3-4 15,3-2-48-15,-21-25-40 16,44 35-27-16,-11-22-13 16,-33-13-8-16,56 12-9 15,-33-20 7-15</inkml:trace>
          <inkml:trace contextRef="#ctx0" brushRef="#br0" timeOffset="35699.5646">11840 1281 218 0,'-7'-25'144'15,"7"25"-11"-15,-35 0-35 16,35 0-11-16,-39 12-20 16,11 6-13-16,2 2-21 15,-4 5-31-15,9 2-1 16,-4-2 3-16,11 0-3 15,14-25-3-15,-17 33-4 16,17-33 4-16,28 16 1 16,0-16-2-16,2 0-4 15,5-10 0-15,3 4-1 16,-1-9 1-16,-5 2 7 0,-4-1-1 15,-28 14-3-15,42-34 4 16,-42 34 2-16,21-24-2 16,-21 24 9-16,0 0-1 15,0 0 0-15,0 0 0 16,0 0 0-16,19 28-2 15,-19 2 1-15,14 5-1 16,-3 12-3-16,3 3-1 16,2 8-4-16,3 2 0 15,2 8-1-15,-2 1-2 16,-1-3-1-16,-6-1 1 15,-1-10-4-15,-11-5 5 16,0-10 1-16,0-7 3 0,0-33-20 16,0 0-50-16,-25 10-35 15,25-10-17-15,-16-45-10 16,16 8-10-16,-14-14-2 15</inkml:trace>
          <inkml:trace contextRef="#ctx0" brushRef="#br0" timeOffset="36276.7656">11940 1030 321 0,'0'-33'140'15,"0"33"-33"-15,14-28-18 16,-14 28-18-16,23 0-23 15,-23 0-18-15,31 41-8 16,-15-8-20-16,0 5-3 16,5 9-6-16,-5-1 5 15,1 9-2-15,4-5 3 16,0 5-1-16,-5-3 2 0,-4-9-1 15,1-1 2-15,-1-7 1 16,0-7 4-16,-12-28-1 16,14 35 3-16,-14-35-4 15,0 0-2-15,0 0-2 16,0 0 0-16,28-30-1 15,-21 2-1-15,4-2-5 16,5-8-3-16,3-3 6 16,7 0 1-16,-3 2 5 15,7 3-1-15,0 12 5 16,5 7-5-16,-2 6 6 15,-3 11-4-15,-2 18 0 16,-5 6 0-16,0 3-6 0,-2 1 1 16,-4 5-4-16,-3 1 3 15,0-11 1-15,-5 2 4 16,-9-25-72-16,23 41-57 15,-23-41-12-15,0 0-5 16,30 0 0-16,-4-11-7 16</inkml:trace>
        </inkml:traceGroup>
        <inkml:traceGroup>
          <inkml:annotationXML>
            <emma:emma xmlns:emma="http://www.w3.org/2003/04/emma" version="1.0">
              <emma:interpretation id="{6196053B-60FF-4939-80BE-7633CE71A92B}" emma:medium="tactile" emma:mode="ink">
                <msink:context xmlns:msink="http://schemas.microsoft.com/ink/2010/main" type="inkWord" rotatedBoundingBox="21447,15782 23833,15654 23870,16346 21484,16474"/>
              </emma:interpretation>
              <emma:one-of disjunction-type="recognition" id="oneOf7">
                <emma:interpretation id="interp35" emma:lang="en-US" emma:confidence="0">
                  <emma:literal>spinal</emma:literal>
                </emma:interpretation>
                <emma:interpretation id="interp36" emma:lang="en-US" emma:confidence="0">
                  <emma:literal>Spinal</emma:literal>
                </emma:interpretation>
                <emma:interpretation id="interp37" emma:lang="en-US" emma:confidence="0">
                  <emma:literal>spiral</emma:literal>
                </emma:interpretation>
                <emma:interpretation id="interp38" emma:lang="en-US" emma:confidence="0">
                  <emma:literal>Spiral</emma:literal>
                </emma:interpretation>
                <emma:interpretation id="interp39" emma:lang="en-US" emma:confidence="0">
                  <emma:literal>spinals</emma:literal>
                </emma:interpretation>
              </emma:one-of>
            </emma:emma>
          </inkml:annotationXML>
          <inkml:trace contextRef="#ctx0" brushRef="#br0" timeOffset="37014.9669">13619 980 427 0,'-18'-30'152'0,"18"30"-37"16,-33 0-53-16,5 0-17 16,0 13-37-16,0-3-14 15,3 3 3-15,-3-6 4 16,28-7 5-16,-33 17 5 15,33-17-3-15,0 0-2 16,0 0 4-16,10 28-2 16,-10-28 4-16,49 27-7 15,-24-8-5-15,8 7-6 16,-3 7 3-16,0 2-4 15,-2-5 1-15,-5 7-2 0,-6-9-2 16,-3 2 5-16,-14-5-1 16,0-25 1-16,0 41 1 15,0-41 3-15,-33 33-2 16,33-33 5-16,-35 22 3 15,35-22-1-15,-30 0-42 16,30 0-40-16,0 0-20 16,-9-25-22-16,9 25-10 15,16-30-12-15,-16 30-1 16,28-30 78-16</inkml:trace>
          <inkml:trace contextRef="#ctx0" brushRef="#br0" timeOffset="37592.168">13791 1073 384 0,'38'-13'153'16,"-6"13"-3"-16,8 0-71 15,-3 11-37-15,16 2-5 16,-1 6-38-16,-6 6 1 16,-4 0-7-16,-7 0-1 15,-10 5 0-15,-11 0 2 16,-14 0-1-16,-14-2 3 15,-2-2 2-15,-9 1-2 0,-3-5 4 16,-3 1 1-16,8-8-1 16,-5 0-1-16,28-15 0 15,-42 10-49-15,42-10-33 16,0 0-27-16,-25 0-12 15,25 0-8-15,0 0-5 16,0 0-6-16</inkml:trace>
          <inkml:trace contextRef="#ctx0" brushRef="#br0" timeOffset="37264.5675">13856 1178 426 0,'0'0'145'0,"26"21"-39"16,-26 6-18-16,9-1-28 15,-9 14-56-15,21 3-9 16,-11 5 7-16,6-5-4 15,-4 2 0-15,-1-5 2 16,3-4 0-16,-7-6-1 16,-7-30 2-16,16 42-48 15,-16-42-60-15,0 0-18 16,0 0-15-16,0 0 3 15,0 0-9-15,-16-42 26 16</inkml:trace>
          <inkml:trace contextRef="#ctx0" brushRef="#br0" timeOffset="37869.8687">14308 1174 474 0,'0'0'151'15,"0"0"-12"-15,0 0-90 16,18 25-39-16,-18-2-18 16,14 7 2-16,-7 4 2 15,2 2 4-15,-2-1 1 16,3-6 0-16,-3-6 1 0,-7-23-5 15,18 38-46-15,-18-38-40 16,0 0-22-16,0 0-16 16,0 0-6-16,33 0-8 15,-33 0-2-15</inkml:trace>
          <inkml:trace contextRef="#ctx0" brushRef="#br0" timeOffset="38337.8695">14484 1143 437 0,'0'0'150'15,"0"0"-23"-15,0 0-55 0,0 0-35 16,31 20-38-16,-31-20-4 16,25 45 1-16,-11-21 2 15,0 3 4-15,0-1-4 16,-5-2-1-16,-9-24 1 15,14 40-2-15,-14-40 0 16,0 25 2-16,0-25 2 16,0 0 6-16,0 0 3 15,0 0-4-15,0 0 1 16,0-25-3-16,0 25 0 15,14-48-2-15,-2 18 1 16,0-3-11-16,4 3 6 16,2 2 3-16,-18 28 5 0,42-36 0 15,-42 36-2-15,44-8-1 16,-44 8-1-1,38 20-1-15,-38-20-3 16,35 35 0-16,-35-35-6 0,34 41 5 16,-34-41 0-16,31 41 3 15,-31-41 5-15,23 30 0 16,-23-30 4-16,28 21-2 15,-28-21-26-15,28 15-53 16,-28-15-31-16,37 0-23 16,-37 0-11-16,51 0-8 15,-28-17-3-15</inkml:trace>
          <inkml:trace contextRef="#ctx0" brushRef="#br0" timeOffset="38837.0703">15345 1212 372 0,'0'-38'144'0,"0"38"-38"16,0 0-25-16,-9-26-15 16,9 26-28-16,-26 0-35 15,0 0-8-15,-4 15-2 16,-2 2-1-16,-1-1 5 15,-4 4 2-15,7-2-3 16,2 0 5-16,28-18 1 16,-35 33 3-16,35-33 5 15,0 0 0-15,0 0 4 16,0 24-6-16,0-24 0 15,42 0-3-15,-19-11 0 0,5 2-4 16,0-1-2-16,0-7-2 16,2 1-4-16,-30 16 6 15,46-38-1-15,-46 38 2 16,33-39 0-16,-33 39 3 15,25-36-2-15,-25 36 1 16,0 0-4-16,17-24-3 16,-17 24 1-16,0 0-2 15,0 0 2-15,0 35-5 16,0-35 1-16,7 47 1 15,2-20 7-15,3 1 5 16,6-3 4-16,-1 0 1 16,-17-25-6-16,46 32-6 0,-16-19-68 15,-4-5-38-15,2-8-20 16,4 0-17-1,-32 0-2-15,49-18-1 16</inkml:trace>
          <inkml:trace contextRef="#ctx0" brushRef="#br0" timeOffset="39133.4709">15722 890 416 0,'0'0'141'0,"-24"13"-20"15,24-13-70 1,12 53-10-16,0-18-39 16,2 7-1-16,-1 3 1 15,-1 0-2-15,2-2-1 0,-5-5 1 16,-2 3-1-16,-7-10-5 15,10-4 5-15,-10-27-9 16,0 36-74-16,0-36-40 16,0 0-10-16,9 26-4 15,-9-26-2-15,0 0 4 16</inkml:trace>
        </inkml:traceGroup>
        <inkml:traceGroup>
          <inkml:annotationXML>
            <emma:emma xmlns:emma="http://www.w3.org/2003/04/emma" version="1.0">
              <emma:interpretation id="{FDDED9B3-D058-42E7-AE60-FF81322D10D2}" emma:medium="tactile" emma:mode="ink">
                <msink:context xmlns:msink="http://schemas.microsoft.com/ink/2010/main" type="inkWord" rotatedBoundingBox="26897,14933 30497,14740 30576,16211 26976,16404"/>
              </emma:interpretation>
              <emma:one-of disjunction-type="recognition" id="oneOf8">
                <emma:interpretation id="interp40" emma:lang="en-US" emma:confidence="0.5">
                  <emma:literal>cordons)</emma:literal>
                </emma:interpretation>
                <emma:interpretation id="interp41" emma:lang="en-US" emma:confidence="0">
                  <emma:literal>cord (an s)</emma:literal>
                </emma:interpretation>
                <emma:interpretation id="interp42" emma:lang="en-US" emma:confidence="0">
                  <emma:literal>cord cars)</emma:literal>
                </emma:interpretation>
                <emma:interpretation id="interp43" emma:lang="en-US" emma:confidence="0">
                  <emma:literal>cord Cir, s)</emma:literal>
                </emma:interpretation>
                <emma:interpretation id="interp44" emma:lang="en-US" emma:confidence="0">
                  <emma:literal>cord cans)</emma:literal>
                </emma:interpretation>
              </emma:one-of>
            </emma:emma>
          </inkml:annotationXML>
          <inkml:trace contextRef="#ctx0" brushRef="#br0" timeOffset="439515.0083">19245 271 92 0,'-28'28'108'16,"28"-28"-37"-16,-26 33 1 15,26-33 6-15,-30 35-7 16,30-35-7-16,-35 43 0 16,10-23-6-16,8 7-5 15,-4 2-13-15,3 5-27 16,-6 1-12-16,4 4 1 15,-4 5-2-15,3 5-1 16,3 8-1-16,-3-1 0 16,7 4-1-16,7 3 1 15,7 5-1-15,0-3 0 0,7 2 0 16,4-7 3-16,3-5 0 15,5-8 1 1,2-15-3-16,0-5 1 16,-21-27 0-16,44 13 0 0,-44-13-6 15,42-26-36-15,-19 4-36 16,-4-2-25-16,4-9-15 15,3 10-13-15,-8-10-7 16,5 15-1-16</inkml:trace>
          <inkml:trace contextRef="#ctx0" brushRef="#br0" timeOffset="440297.5097">19733 542 161 0,'0'-34'94'0,"0"34"4"0,0 0-7 15,-16-29-6-15,16 29-8 16,0 0-8-16,0 0-17 16,-30-22-20-1,30 22-21-15,0 0-9 0,-28 0-2 16,28 0 0-16,-26 0 0 15,26 0-1-15,-30 33 1 16,30-33-2-16,-33 39 2 16,15-13-1-16,1 4 1 15,1 3-2-15,2 6 1 16,3-1 0-16,4 3 1 15,7 7-1-15,0-9 2 0,0 2-3 16,7-2 3-16,9-6-1 16,5-3-1-1,2-9-2-15,5-3 1 16,4-10 0-16,-1-8-1 0,1 11 2 15,-2-11-1-15,1 0 1 16,-31 0 1-16,44-11 1 16,-44 11 1-16,28-8-2 15,-28 8 0-15,0 0-23 16,0 0-38-16,25-30-34 15,-25 30-21-15,0 0-12 16,14-27-11-16,-14 27 1 16</inkml:trace>
          <inkml:trace contextRef="#ctx0" brushRef="#br0" timeOffset="441373.9116">20033 553 112 0,'0'0'68'0,"0"0"13"16,23-19 5-16,-23 19-7 15,35-11-1-15,-35 11-9 16,47 0-6-16,-15 0-12 15,1 7-17-15,9 5-25 16,-3 5-9-16,12-1 0 0,-6 7-1 16,3 1-1-16,-1 2 0 15,-1-1-1-15,-1 5 1 16,-11 0 0-16,-1-5 0 15,-5 1 1-15,5 0 4 16,-33-26-5-16,41 46 5 16,-41-46-3-16,28 41 2 15,-28-41-2-15,17 31 5 16,-17-31-6-16,7 28-1 15,-7-28 1-15,0 0 0 16,0 0 0-16,0 0-2 16,0 0 2-16,0 0 0 15,0 0 2-15,0 0 2 0,0-25 1 16,0 25 0-16,-10-30-2 15,10 30 1-15,0-55 1 16,-9 19 1 0,9-12-5-16,-12 1-3 0,12-6 2 15,0-1 0-15,0-7-1 16,0 4 6-16,12-1-5 15,-12-2-2-15,12 8 5 16,1 6 1-16,-6 4-1 16,-7 7-25-16,12 10-53 15,-12 25-37-15,0 0-19 16,0 0-5-16,0 0-3 0,0 33 20 15</inkml:trace>
          <inkml:trace contextRef="#ctx0" brushRef="#br0" timeOffset="440749.9105">20052 598 83 0,'0'0'82'0,"0"0"16"16,0 0-5-16,0 0-9 16,0 0-2-16,0 0-9 15,25 24-5-15,-25-24-14 0,7 35-24 16,-7-10-30-16,16 4-3 15,-4 0 2-15,0 11-1 16,-5-2 4 0,7 4-1-16,-3-1-2 0,-4 3 0 15,3-9 2-15,-10 1-2 16,14-9 4-16,-14-27-5 15,11 35 1-15,-11-35-3 16,0 0 1-16,0 0-8 16,0 0-21-16,0 0-18 15,0-24-23-15,0 24-18 16,-11-30-15-16,11 30-8 15,0-41-6-15,-14 14 5 0</inkml:trace>
          <inkml:trace contextRef="#ctx0" brushRef="#br0" timeOffset="442056.0134">21447 339 332 0,'0'0'132'0,"0"0"-34"15,0 0-16-15,-40-10-21 32,40 10-35-32,-48 10-24 15,17-2 0-15,-1 4 0 16,2 1 0-16,-3 4-1 0,7 0 0 15,1-4-1-15,25-13 0 16,-35 18-1-16,35-18-1 16,0 0 1-16,0 0-1 15,0 0 1-15,0 0-2 16,0 0 0-16,0 0 2 15,28 12 1-15,-28-12-1 16,46 21-1-16,-18-1 1 16,7 5-1-16,-2 5 1 15,4 2 0-15,-4 6-1 16,-1 7 0-16,-4-2 0 15,0 5 0-15,-12 1 1 0,0-3-1 16,-16 1 2-16,12-4 0 16,-12-4 1-16,0-4 0 15,-19-4 0-15,8-7 0 16,11-24-1-16,-40 33 1 15,40-33-3-15,-46 11-8 16,20-11-10-16,3 0-27 16,-5-14-27-16,2-3-22 15,26 17-15-15,-44-37-13 16,44 37-6-16,-25-45 31 15</inkml:trace>
          <inkml:trace contextRef="#ctx0" brushRef="#br0" timeOffset="442765.5147">21742-47 252 0,'0'0'100'0,"0"0"-10"16,0 0-5-16,0 0-12 15,0 0-13-15,0 0-26 16,0 0-34-16,0 0-1 16,0 0 0-16,38 0 0 15,-15 0 0-15,12 0 0 16,4 14 0-16,5-3-1 15,10 5 1-15,-1 1-2 0,8 8 1 16,-1 8-1-16,-4 2-1 16,2 8 9-16,-4 12-9 15,-8 4 9-15,-4 12-7 16,-12 4 7-16,1 8-6 15,-20 4 6-15,-2 8-5 16,-9 0-1-16,-7-5 2 16,-2-2-8-16,-12-3 9 15,3-5-9-15,-8-7 8 16,10-10-6-16,-7-17 8 15,4-7-10-15,3-9 7 16,16-30 0-16,-19 37-1 0,19-37-25 0,0 0-41 16,0 0-43-16,0 0-24 15,0-34-4-15,0 34-5 16,23-47 96-16</inkml:trace>
          <inkml:trace contextRef="#ctx0" brushRef="#br0" timeOffset="39962.7723">16696 1021 437 0,'0'0'131'15,"0"-30"-29"-15,0 30-18 16,0 0-29-16,-30 0-57 16,30 0-2-16,-49 29-3 15,21-14 4-15,-2 10 0 16,0 4 3-16,4 8 0 15,5-2 4-15,7 5-1 0,5-3 2 16,9-2 7-16,11 1-2 16,8-6-2-16,7-5-1 15,1-6-3-15,6-8-9 16,0-1-57-16,-3-10-33 15,2 0-22-15,-1 0-13 16,-3-6 1-16,2-4-10 16,-5-7-4-16</inkml:trace>
          <inkml:trace contextRef="#ctx0" brushRef="#br0" timeOffset="40227.9729">17001 1178 383 0,'0'-28'120'0,"0"28"-11"16,0 0-17-16,-47-22-29 15,47 22-26-15,-42 16-43 16,42-16-3-16,-44 29 7 16,44-29 6-16,-30 39 0 15,30-13 3-15,0-26 2 16,23 43-3-16,7-28 2 15,10-2 0-15,4-13-4 16,7 0-4-16,-7 0-4 16,-6-8 2-16,-8-8 0 15,-30 16 0-15,23-44 0 16,-35 15 1-16,-6 3 3 0,-8 1-2 15,-4-3 0-15,0 4-7 16,4 4-54 0,26 20-34-16,-35-29-28 15,35 29-13-15,0 0-10 0,0 0 4 16,28-17 26-16</inkml:trace>
          <inkml:trace contextRef="#ctx0" brushRef="#br0" timeOffset="40617.9736">17240 1026 334 0,'28'-21'148'0,"-28"21"-8"16,0 0-48-16,23 0-25 15,-23 0-39-15,37 43-30 16,-13-10-4-16,-1 2 0 0,3 10 1 15,-1-2 2-15,-2-1 1 16,-4-3 2-16,-5-7-4 16,-5-5 2-16,-9-27 2 15,12 30-1-15,-12-30 5 16,0 0 6-16,0 0-2 15,0 0 1-15,0 0-1 16,0-35-2-16,0 35-1 16,0-50 0-16,12 20-5 15,-5-3-3-15,9 3 3 16,2 0-4-16,6 3 0 15,4 2 3-15,6 6-1 16,1 0-38-16,5 8-43 0,-1 2-32 16,-4-1-16-16,7 10-10 15,-14-8 0-15,5 8-6 16</inkml:trace>
          <inkml:trace contextRef="#ctx0" brushRef="#br0" timeOffset="41178.9748">18231 570 471 0,'0'0'140'16,"0"0"-46"-16,0 39-49 16,0-6-30-16,9 4-24 0,-2 12 4 15,7 7 10-15,2 0-3 16,3 1 0-16,6-1 0 15,-4-6 0-15,3-2-1 16,-6-6-1-16,-4-7 0 16,2-10-4-16,-16 0 3 15,0-25 0-15,14 30 1 16,-14-30 0-16,0 0-1 15,0 0 4-15,-25 0-3 16,25 0 0-16,-42-14-2 16,7 0 3-16,-2 0-2 15,-7 1 3-15,-5 3-1 16,-2 0-3-16,0 10 4 0,2 0-1 15,5 0 0-15,4 17 0 16,7-4 0-16,10 7-2 16,23-20 7-16,-25 39 2 15,25-39 4-15,0 44 0 16,0-44-2-16,46 35 2 15,-11-25-4-15,9 1 0 16,12-11-4-16,2 0-4 16,7 0-10-16,-2 0 1 15,7 0-98-15,-7-8-42 16,-17-5 3-16,3 13-7 15,-30-30-1-15</inkml:trace>
        </inkml:traceGroup>
      </inkml:traceGroup>
    </inkml:traceGroup>
    <inkml:traceGroup>
      <inkml:annotationXML>
        <emma:emma xmlns:emma="http://www.w3.org/2003/04/emma" version="1.0">
          <emma:interpretation id="{D0E88B91-AA46-4C9D-8B8B-BA9E9EDC6119}" emma:medium="tactile" emma:mode="ink">
            <msink:context xmlns:msink="http://schemas.microsoft.com/ink/2010/main" type="paragraph" rotatedBoundingBox="13892,17148 21327,17332 21295,18628 13860,184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505ED6-C016-4CAA-B8A3-3A27EA1A5994}" emma:medium="tactile" emma:mode="ink">
              <msink:context xmlns:msink="http://schemas.microsoft.com/ink/2010/main" type="line" rotatedBoundingBox="13892,17148 21327,17332 21295,18628 13860,18444"/>
            </emma:interpretation>
          </emma:emma>
        </inkml:annotationXML>
        <inkml:traceGroup>
          <inkml:annotationXML>
            <emma:emma xmlns:emma="http://www.w3.org/2003/04/emma" version="1.0">
              <emma:interpretation id="{920A5239-259A-487D-B1D5-B5CBE6F9754A}" emma:medium="tactile" emma:mode="ink">
                <msink:context xmlns:msink="http://schemas.microsoft.com/ink/2010/main" type="inkWord" rotatedBoundingBox="13892,17148 21327,17332 21295,18628 13860,18444"/>
              </emma:interpretation>
              <emma:one-of disjunction-type="recognition" id="oneOf9">
                <emma:interpretation id="interp45" emma:lang="en-US" emma:confidence="0">
                  <emma:literal>featurisms</emma:literal>
                </emma:interpretation>
                <emma:interpretation id="interp46" emma:lang="en-US" emma:confidence="0">
                  <emma:literal>featurisms)</emma:literal>
                </emma:interpretation>
                <emma:interpretation id="interp47" emma:lang="en-US" emma:confidence="0">
                  <emma:literal>featurisms))</emma:literal>
                </emma:interpretation>
                <emma:interpretation id="interp48" emma:lang="en-US" emma:confidence="0">
                  <emma:literal>•featurisms)</emma:literal>
                </emma:interpretation>
                <emma:interpretation id="interp49" emma:lang="en-US" emma:confidence="0">
                  <emma:literal>•featurisms))</emma:literal>
                </emma:interpretation>
              </emma:one-of>
            </emma:emma>
          </inkml:annotationXML>
          <inkml:trace contextRef="#ctx0" brushRef="#br0" timeOffset="-82724.8489">5840 3262 316 0,'0'0'129'0,"0"0"-35"16,0 0-22-16,0 0-10 15,0 0-20-15,28 0-36 16,-28 0-1-16,52-20-1 16,-15 10 1-16,0-7 0 15,5-3 0-15,-3 0-2 16,3 2-1-16,-2-2-2 15,-5 2-1-15,-7 1 1 16,-28 17-1-16,34-30 3 0,-34 30-4 16,0 0-3-16,10-33 1 15,-10 33 0-15,-26-15 1 16,26 15-3-16,-42-15 2 15,19 15-4-15,-5-8 7 16,-2 8-1-16,0 0 1 16,-3 0 1-16,3 16-3 15,0-4 3-15,-1 1-1 16,3 7 2-16,1 3-2 15,3 3 3-15,1 4-1 16,4 4 3-16,6 7-3 16,3 7-1-16,10 1 3 15,0 0-3-15,19-2 2 0,-3-5-2 16,7-1 4-16,8-6-5 15,1-14 5 1,5-5 0-16,-2 0-1 16,-2-16 0-16,-1 7-3 0,-4-7-32 15,0-11-49-15,-28 11-22 16,40-24-17-16,-40 24-8 15,32-42-8-15,-11 17 4 16</inkml:trace>
          <inkml:trace contextRef="#ctx0" brushRef="#br0" timeOffset="-82210.048">6857 2862 260 0,'0'-25'141'0,"-14"-7"-8"0,-11-1-46 15,-3 3-17-15,-5-3-16 16,1 8-28-16,-8 2-28 15,3 5-2-15,-5 4 3 16,5 3-3-16,0 11-2 16,4 0 2-16,3 0 1 15,2 11-1-15,5 6-3 16,-3 1 2-16,8 7-2 15,-6 5 3-15,10 10 1 16,5 6 0-16,9 1 1 0,0 4 1 16,0 7 4-16,19 2 0 15,-3-2-3-15,7 1 1 16,-2 0-4-16,-2 2 2 15,2-6 0-15,-5 0-1 16,-7-8-3-16,1-1 1 16,-10-1 3-16,11-4-2 15,-11-11 5-15,7-5-1 16,-7-25-1-16,10 35 3 15,-10-35-39-15,0 0-38 16,0 0-31-16,32 0-15 16,-32 0-7-16,12-30-3 15,-12 6 18-15</inkml:trace>
          <inkml:trace contextRef="#ctx0" brushRef="#br0" timeOffset="-81976.0475">6340 3407 427 0,'7'-42'140'0,"-7"42"-10"16,47-18-83-16,-17 3-23 15,7 5-26-15,1-2 1 16,3 4 0-16,4-2 1 0,-4 1 0 15,4-2-11 1,-3-2-57-16,2-7-32 16,0 6-17-16,-7-9-14 15,5 8-5-15,-14-12 1 0</inkml:trace>
          <inkml:trace contextRef="#ctx0" brushRef="#br0" timeOffset="-80962.0457">6859 3355 358 0,'40'-23'139'0,"-10"8"-45"16,2 3-35-16,3-4-2 15,12 2-25-15,-1-2-27 16,8 2-3-16,-3-2-1 16,2-1-1-16,1 0 0 15,2 1-1-15,2-1 3 16,-7-1-3-16,-2 4-3 15,-5-2 3-15,-2 4 0 16,-10 2-2-16,-32 10 3 16,42-23-1-16,-42 23 0 15,0 0 6-15,7-27-1 16,-7 27 4-16,-28-11-4 15,5 11-2-15,-2 0 1 0,-8 0-3 16,-2 0-1-16,-2 0-4 16,2 11 0-16,2-1-4 15,3 5 7-15,2 3-1 16,3-1 0-16,6 8 5 15,3 2-4-15,4 1 6 16,12 6-3-16,0 0-1 16,0 5 1-16,12-1 3 15,11-4-1-15,0-5 0 16,8-2 1-16,3-3-8 15,8-7-3-15,-4-1-51 16,-1-10-38-16,5 2-15 16,-10-8-18-16,12 0-7 0,-16 0 0 15</inkml:trace>
          <inkml:trace contextRef="#ctx0" brushRef="#br0" timeOffset="-81476.8467">7554 2725 397 0,'0'0'143'16,"-46"-24"-37"-16,9 4-44 16,2 5-9-16,-12 0-35 15,5 0-18-15,-4 0 3 16,2-4-3-16,0 5 3 15,4 2-3-15,0 2-2 16,8 10 1-16,4 0-7 16,-2 0-1-16,30 0 0 15,-42 30 1-15,33-1-2 16,-5 5 6-16,14 10 0 15,-12 2 0-15,12 9 6 16,0 5-1-16,0 3-1 16,9 6 1-16,-9-3 0 0,10-1 0 15,-10 0-2-15,14-4 0 16,-14-7 5-16,16 0-2 15,-7-13 2 1,5-6 1-16,0-5-3 0,-14-30-2 16,40 35-39-16,-40-35-40 15,41 0-35-15,-41 0-8 16,31-7-13-16,-31 7 0 15,11-25 12-15</inkml:trace>
          <inkml:trace contextRef="#ctx0" brushRef="#br0" timeOffset="-80618.8452">8017 3264 309 0,'-35'-14'111'15,"35"14"-4"-15,-42 0-12 0,14 12-18 16,1-2-28-16,-1 7-35 15,2 1-21 1,26-18-1-16,-37 40 6 16,23-15 0-16,14-25-1 0,0 43 0 15,0-43 4-15,26 36 2 16,-26-36 1-16,48 34-1 15,-24-19-1-15,8-1-4 16,-4-3 0-16,0-1-2 16,0 1-35-16,-28-11-37 15,46 17-22-15,-22-17-11 16,-24 0-16-16,51 0-5 15,-51 0-8-15</inkml:trace>
          <inkml:trace contextRef="#ctx0" brushRef="#br0" timeOffset="-80268.1445">8312 2901 443 0,'0'0'137'16,"0"0"-10"-16,0 45-85 16,0-11-29-16,17 15-22 15,-6 2 5-15,1 13 1 16,7 4-1-16,-3-3 4 15,-2 1-2-15,7-7 1 16,-5-6-2-16,0-6 5 0,1-3-3 16,-1-10 3-16,-2-11 1 15,-14-23-1-15,28 39-1 16,-28-39-3-16,0 0-7 15,18 24-58-15,-18-24-28 16,0 0-24-16,0 0-5 0,14-29-13 16,-14 29 5-16</inkml:trace>
          <inkml:trace contextRef="#ctx0" brushRef="#br0" timeOffset="-79768.9435">8226 3332 368 0,'0'0'141'15,"0"0"-12"-15,0 0-54 16,0 0-38-16,49-35-39 0,-7 25 5 16,12-2-4-16,6 4 4 15,3-4 0-15,2 2 0 16,-2 10-4-16,-3-13 0 15,-4 13 2-15,-7-16-6 16,-10 16 8-16,-13-7 0 16,-26 7-2-16,30 0 0 15,-30 0-4-15,0 0 2 16,0 0-7-16,0 0 3 15,-35 40-6-15,35-40 0 16,-42 45 1-16,24-12 5 16,2 1 7-16,4 0-4 15,12-1 11-15,0 0-7 0,0-33 5 16,16 44-2-16,-16-44-2 15,42 22-5-15,-42-22 3 16,44 0-3-16,-44 0 0 16,35-22-1-16,-35 22 1 15,23-41 1-15,-23 41-1 16,0-52 1-16,0 22-1 15,0-1 6-15,-11-3-7 16,11 4 6-16,0 5-53 16,0 25-34-16,14-42-15 15,-14 42-7-15,25-16 3 16,-25 16-16-16,33 0 0 15</inkml:trace>
          <inkml:trace contextRef="#ctx0" brushRef="#br0" timeOffset="-79363.3428">9061 3144 351 0,'0'0'121'16,"0"0"-17"-16,0 0-13 16,0 0-30-16,0 0-49 15,33 23-11-15,-33-23 1 16,30 53 1-16,-9-20-12 15,5 6 3-15,-1-3-2 16,3 8 5-16,-5-7-3 16,1-1 2-16,-6-1 1 0,-18-35-3 15,28 45 4 1,-28-45 0-16,0 0 5 15,14 23-1-15,-14-23 5 16,0 0-2-16,0 0-5 0,-9-26 5 16,9 26-3-16,-7-47-1 15,7 13-4-15,0 0-1 16,0-8 1-16,0 5 2 15,21 1 2-15,-3 3-1 16,10 3 4-16,2 5-4 16,8 3-1-16,-1 5-67 15,7 9-36-15,-11-8-14 16,13 16-11-16,-16-22-1 15,15 22-2-15</inkml:trace>
          <inkml:trace contextRef="#ctx0" brushRef="#br0" timeOffset="-78910.942">10196 2758 418 0,'0'0'143'0,"0"0"-38"16,-37 0-44-16,14 0-22 16,-3 18-36-16,-4 5-5 15,-7 4-2-15,-3 7-3 16,3 3 6-16,-5 6 1 15,7 7 3-15,0 5-4 16,12 2-2-16,7 8 4 16,4 6-2-16,12-4 0 15,0 5-1-15,19-8 1 16,4 0-5-16,3-9 6 15,4-5-6-15,9-15 2 16,-4-8-2-16,5-8-2 0,-10-10-33 16,0-9-73-16,5 0-18 15,-35 0-6-15,42-25 2 16,-42-8-10-1</inkml:trace>
          <inkml:trace contextRef="#ctx0" brushRef="#br0" timeOffset="-77475.7395">10078 3157 209 0,'0'-25'103'0,"0"25"-10"16,0 0-6-16,0 0-12 15,0 0-7-15,0 0-19 16,0 0-15-16,32 0-31 16,-32 0-1-16,14 30-6 15,-14-30 4-15,12 40-8 0,-12-40 4 16,16 47-3-1,-4-24 0-15,-12 7 5 16,9 0-6-16,-9-1 7 16,12-3-5-16,-12-1 5 0,0-25-8 15,0 35 10-15,0-35-1 16,0 0 1-16,0 27 1 15,0-27 0-15,0 0 6 16,0 0-1-16,0 0 1 16,0 0-4-16,0-27 1 15,0 27-5-15,0-32 4 16,0 7-2-16,0-3-3 15,0-2 1-15,0-2-1 16,13-1 0-16,-1 5 4 16,2-2-1-16,2 6 2 15,-16 24 2-15,47-38-2 16,-24 27 2-16,3 11-5 0,-1 0-2 15,-25 0 0-15,40 11-5 16,-40-11 1-16,28 43-4 16,-28-17-2-16,11 11-2 15,-11-7 6-15,0 5 3 16,0 2-2-16,0-7 6 15,0 0-4-15,0-5 5 16,0-25-2-16,0 38 2 16,0-38 0-16,0 24 5 15,0-24 1-15,0 0 0 16,0 0-2-16,0 0-4 15,0 0 4-15,14-32-3 0,-14 3-3 16,0 0-3-16,7-6 4 16,-7-3-4-16,14 1 8 15,-4-1-1-15,3-1-1 16,4 4 1-1,-1 7 2-15,-16 28 3 0,44-35-5 16,-16 27 1-16,-5 8-3 16,3 0-1-16,2 11 0 15,-5 6-2-15,5 3 2 16,-2 8-8-16,-5 2 0 15,-5 7-1-15,0-7 0 16,-2 2 5-16,-5 1-2 16,-9-5 2-16,7-1-1 0,-7-27 3 15,0 38-3 1,0-38-58-16,0 25-29 15,0-25-18-15,0 0-5 16,0 0-13-16,0 0-1 0</inkml:trace>
          <inkml:trace contextRef="#ctx0" brushRef="#br0" timeOffset="-76929.7386">10915 3174 327 0,'0'0'138'16,"0"-30"-21"-16,0 30-50 15,0 0-13-15,18 13-26 16,-18-13-35-16,21 38-2 16,-21-38-6-16,24 54 6 15,-8-26-1-15,-2 2 6 0,0 2 0 16,2 1 4-16,0-7-4 15,-16-26 8-15,35 36 4 16,-35-36-2-16,33 17 2 16,-33-17-1-16,35 0 3 15,-35 0-2-15,34-26-3 16,-34 26 0-16,38-38-8 15,-22 12 5-15,-2-8-1 16,0 4 0-16,0-5-3 16,-5-2 3-16,3 7 2 15,-3-3-3-15,-9 33 8 16,9-40-9-16,-9 40 0 15,0 0-6-15,0-25 1 0,0 25-3 16,0 0 3-16,0 0-4 16,0 33 2-16,0-33-1 15,10 35 2 1,-10-8 6-16,11 3-4 0,-11 1 3 15,12-1-2-15,0 4 4 16,-1 0-4-16,3-12 9 16,-2 3-4-16,-12-25 7 15,32 25-1-15,-32-25-20 16,44 11-42-16,-44-11-40 15,54-11-9-15,-28-3-13 16,8 3-3-16,-8-10-14 16</inkml:trace>
          <inkml:trace contextRef="#ctx0" brushRef="#br0" timeOffset="-76477.3377">11884 3182 294 0,'0'0'104'16,"0"0"-9"-16,-37-20-10 15,37 20-20-15,-39-10-14 16,13 2-30-16,3 8-20 16,-5-14 0-16,-2 14-1 15,4-11-1-15,-2 11-1 16,28 0 0-16,-39-8-2 15,39 8 1-15,-28 8-2 16,28-8 2-16,-9 25 3 16,9-25 2-16,20 41 3 15,-10-11 0-15,13 0 0 0,-4 2-3 16,9 8-3-16,-8-5 2 15,8 0-5-15,-9 1-2 16,0-4-2-16,-10-2 2 16,-9-1-3-16,0-5 5 15,0-24-1-15,-7 35 3 16,7-35 1-16,-23 25 0 15,23-25-1-15,-31 12 2 16,31-12 0-16,-37 0 0 16,37 0-20-16,-37-16-38 15,37 16-17-15,-33-18-18 16,33 18-7-16,0 0-8 15,0-30-3-15,0 30 8 0</inkml:trace>
          <inkml:trace contextRef="#ctx0" brushRef="#br0" timeOffset="-76053.637">12261 3238 399 0,'0'0'120'15,"0"0"-25"-15,-32-29-12 16,32 29-39-16,-42 0-43 0,16 0-6 31,3 11-1-31,-5 7 3 16,2-1-8-16,3 8 6 15,-2 5-2-15,6-1 7 16,5 9-7-16,2-3 9 16,12 3-5-16,0-4 5 15,0 0 1-15,12 0 0 16,0-4 0-16,4-8 0 15,0 5-1-15,-16-27-4 0,40 32-50 16,-40-32-45 0,53 17-12-16,-29-25-16 15,13 8-3-15,-14-24-5 16</inkml:trace>
          <inkml:trace contextRef="#ctx0" brushRef="#br0" timeOffset="-75726.0364">12429 3434 255 0,'0'0'121'16,"51"-32"-13"-16,-21 12-16 15,12 10-17-15,2-5-20 16,0 1-29-16,0 3-22 16,1-4-3-16,-6 0 5 15,-2 2-4-15,-4-1 2 16,-33 14-4-16,42-25 5 15,-42 25-4-15,9-25 1 16,-9 25-2-16,0 0-4 0,-32-21 3 16,6 21-4-16,3-12-1 15,-10 12-3-15,-2 0 1 16,0 0 3-16,0 17-4 15,-6-1 1-15,3 9-2 16,1 5 3-16,7 3 5 16,2 5-2-16,12-4 11 15,6 1-10-15,10-5 8 16,12 0 1-16,9-5 1 15,9-3 0-15,5-3 0 16,7-2-2-16,0-4-40 16,0 1-56-16,-3-14-33 15,10 10-9-15,-12-17-5 0,5 7 0 16</inkml:trace>
          <inkml:trace contextRef="#ctx0" brushRef="#br0" timeOffset="-74374.4338">12259 2651 292 0,'0'0'123'16,"0"0"-19"-16,0 0-12 15,0 0-22-15,0 0-22 16,-28 52-31-16,28-7-21 16,0 3 1-16,0 10 1 0,0 4 3 15,0 1-2-15,0 0 2 16,0-2-2-16,0 3-4 15,12-2 2-15,-12-8 1 16,9 1-2-16,-9-6 2 16,12-6-2-16,-12 1 3 15,9-10 0-15,-9-7 4 16,0-27 4-16,9 35-5 15,-9-35 0-15,0 0 2 16,9 24-6-16,-9-24 0 16,0 0-2-16,0 0-3 15,0 0-58-15,0-37-41 16,0 37-15-16,0-27-15 0,0 27 5 15,0-33-6-15</inkml:trace>
          <inkml:trace contextRef="#ctx0" brushRef="#br0" timeOffset="-73750.4327">12884 2498 328 0,'-30'0'113'0,"30"0"-16"16,-25 8-12-16,25-8-19 15,9 24-25-15,-9-24-35 16,44 49-4-16,-14-13 4 16,5 10-3-16,9 7 0 0,1 9 0 15,1 4-2-15,-4 3 1 16,-5-1-9-16,0 0 8 15,-11 4-6-15,-3-1-3 16,-16-6 2-16,-7 2-3 16,0-2 1-16,-21-2 1 15,3-3 4-15,-8-6-6 16,-2-6 11-16,0-10-1 15,3-5 3-15,-1-10 1 16,26-23-1-16,-30 29-4 16,30-29-1-16,0 0-9 15,0 0-73-15,0-29-32 16,0 6-21-16,0 23 2 0,12-50-9 15,-12 50 54-15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37:24.49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5CEC130-71E3-4DAD-AA32-0FACF989E9F7}" emma:medium="tactile" emma:mode="ink">
          <msink:context xmlns:msink="http://schemas.microsoft.com/ink/2010/main" type="writingRegion" rotatedBoundingBox="5030,16346 9026,15929 9197,17566 5201,17984">
            <msink:destinationLink direction="with" ref="{D78129F9-CEBE-4BDA-B1CF-6DB9B1ECAC84}"/>
          </msink:context>
        </emma:interpretation>
      </emma:emma>
    </inkml:annotationXML>
    <inkml:traceGroup>
      <inkml:annotationXML>
        <emma:emma xmlns:emma="http://www.w3.org/2003/04/emma" version="1.0">
          <emma:interpretation id="{795C07F5-E05C-40E9-8714-E1654F80A6CE}" emma:medium="tactile" emma:mode="ink">
            <msink:context xmlns:msink="http://schemas.microsoft.com/ink/2010/main" type="paragraph" rotatedBoundingBox="5204,16156 8684,16185 8672,17614 5192,17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BE10B9-377D-43A7-9492-C9DC6E9A5F7A}" emma:medium="tactile" emma:mode="ink">
              <msink:context xmlns:msink="http://schemas.microsoft.com/ink/2010/main" type="inkBullet" rotatedBoundingBox="5201,16516 5989,16523 5980,17580 5192,17573"/>
            </emma:interpretation>
            <emma:one-of disjunction-type="recognition" id="oneOf0">
              <emma:interpretation id="interp0" emma:lang="en-US" emma:confidence="0">
                <emma:literal>11</emma:literal>
              </emma:interpretation>
              <emma:interpretation id="interp1" emma:lang="en-US" emma:confidence="0">
                <emma:literal>"</emma:literal>
              </emma:interpretation>
              <emma:interpretation id="interp2" emma:lang="en-US" emma:confidence="0">
                <emma:literal>K</emma:literal>
              </emma:interpretation>
              <emma:interpretation id="interp3" emma:lang="en-US" emma:confidence="0">
                <emma:literal>It</emma:literal>
              </emma:interpretation>
              <emma:interpretation id="interp4" emma:lang="en-US" emma:confidence="0">
                <emma:literal>Is</emma:literal>
              </emma:interpretation>
            </emma:one-of>
          </emma:emma>
        </inkml:annotationXML>
        <inkml:trace contextRef="#ctx0" brushRef="#br0">-2673 1925 97 0,'0'0'46'0,"0"0"-6"0,0 0 5 15,0 0 9 1,0 0 7-16,0 0-6 16,0 0-3-16,0 0-6 15,0 0-2-15,0 0-6 0,0 0-10 16,0 0-18-16,0 0-8 15,0 0-1-15,0 0-1 16,0 0 0-16,0 0 1 16,0 0 0-16,-12 23 0 15,12-23 0-15,0 0-1 16,0 0 0-16,0 0 1 15,0 29-1-15,0-29 0 16,0 0 0-16,0 0 0 16,0 28 0-16,0-28 1 15,0 0 0-15,0 24-1 16,0-24 0-16,0 0 0 15,0 28 0-15,0-28 0 0,0 0 0 16,-7 34-1-16,7-34 3 16,0 29-2-16,0-29 1 15,-11 32 0-15,11-32 0 16,0 36 0-16,0-36-1 15,-12 32 0-15,12-32-1 16,0 28 2-16,0-28-1 16,0 0 0-16,-9 33 1 15,9-33-1-15,0 0 2 16,0 32-2-16,0-32 1 15,0 28-1-15,0-28 1 16,0 32-2-16,0-32 3 16,0 37-1-16,0-37-2 0,0 35 2 15,0-35-1-15,0 34 1 16,0-34-1-1,-10 40 0-15,10-40-1 16,0 30 1-16,0-30 0 0,-7 30 0 16,7-30 0-16,0 23-1 15,0-23 1-15,0 0 0 16,-16 33 0-16,16-33 0 15,-12 24 0-15,12-24-1 16,-16 32 2-16,16-32-1 16,-16 30 0-16,16-30 0 15,0 0 0-15,-16 28-1 16,16-28-1-16,0 0 1 0,0 0-2 15,0 0 2 1,0 0 0-16,0 0-2 16,0 0-31-16,-28-16-30 15,28 16-22-15,0 0-13 0,-14-25-8 16,14 25-6-16,0-32-9 15</inkml:trace>
        <inkml:trace contextRef="#ctx0" brushRef="#br0" timeOffset="920.4016">-2231 1697 270 0,'0'0'87'16,"0"0"-5"-16,9 22-17 16,-9-22-5-16,0 0-16 15,-9 37-13-15,9-37-33 16,0 26 4-16,0-26-7 15,-7 28 4-15,7-28 2 16,0 30-1-16,0-30 0 16,0 30 0-16,0-30-1 15,0 35 2-15,0-35-2 0,0 39 2 16,0-39-1-16,0 33 2 15,0-33-2 1,0 30 2-16,0-30-1 16,0 30-1-16,0-30 2 0,0 30-2 15,0-30 1-15,0 34-2 16,0-34 2-16,0 37-3 15,0-37 3-15,11 39-1 16,-11-39-2-16,0 36 2 16,0-36 0-16,10 30-1 15,-10-30 2-15,0 25-1 16,0-25 0-16,0 0 0 15,16 27 1-15,-16-27 1 16,0 0-2-16,11 31 1 16,-11-31-2-16,12 27 1 15,-12-27 0-15,16 27-1 16,-16-27 2-16,19 24-4 0,-19-24 5 15,0 0-3-15,33 30 2 16,-33-30 0-16,0 0-1 16,0 0 0-16,27 27 1 15,-27-27 0-15,0 0 0 16,0 0 0-16,14 28-3 15,-14-28-48-15,0 0-31 16,0 0-21-16,-14 34-11 16,14-34-11-16,-30 10-7 15,0-10 88-15</inkml:trace>
      </inkml:traceGroup>
      <inkml:traceGroup>
        <inkml:annotationXML>
          <emma:emma xmlns:emma="http://www.w3.org/2003/04/emma" version="1.0">
            <emma:interpretation id="{A89DC09C-E6E8-43F2-871B-69E82EFA3CCA}" emma:medium="tactile" emma:mode="ink">
              <msink:context xmlns:msink="http://schemas.microsoft.com/ink/2010/main" type="line" rotatedBoundingBox="6730,16169 8684,16185 8672,17614 6717,17598"/>
            </emma:interpretation>
          </emma:emma>
        </inkml:annotationXML>
        <inkml:traceGroup>
          <inkml:annotationXML>
            <emma:emma xmlns:emma="http://www.w3.org/2003/04/emma" version="1.0">
              <emma:interpretation id="{078E0B7E-95F4-49B7-9419-E7DA2B90E0A0}" emma:medium="tactile" emma:mode="ink">
                <msink:context xmlns:msink="http://schemas.microsoft.com/ink/2010/main" type="inkWord" rotatedBoundingBox="6730,16169 8684,16185 8672,17614 6717,17598"/>
              </emma:interpretation>
              <emma:one-of disjunction-type="recognition" id="oneOf1">
                <emma:interpretation id="interp5" emma:lang="en-US" emma:confidence="0">
                  <emma:literal>35</emma:literal>
                </emma:interpretation>
                <emma:interpretation id="interp6" emma:lang="en-US" emma:confidence="0">
                  <emma:literal>he</emma:literal>
                </emma:interpretation>
                <emma:interpretation id="interp7" emma:lang="en-US" emma:confidence="0">
                  <emma:literal>bit</emma:literal>
                </emma:interpretation>
                <emma:interpretation id="interp8" emma:lang="en-US" emma:confidence="0">
                  <emma:literal>25</emma:literal>
                </emma:interpretation>
                <emma:interpretation id="interp9" emma:lang="en-US" emma:confidence="0">
                  <emma:literal>$5</emma:literal>
                </emma:interpretation>
              </emma:one-of>
            </emma:emma>
          </inkml:annotationXML>
          <inkml:trace contextRef="#ctx0" brushRef="#br0" timeOffset="3132.5056">-1322 1344 231 0,'0'0'77'15,"37"9"-5"-15,-37-9-8 0,35 8-14 16,-35-8-12-16,33 8-8 16,-33-8-3-16,0 0-4 15,32 14-6-15,-32-14-4 16,0 0-7-16,0 0-6 15,23 25 1-15,-23-25-1 16,0 0 0-16,21 24-1 16,-21-24 1-16,0 0-1 15,0 0 2-15,31 27-1 16,-31-27 1-16,0 0-1 15,0 0 1-15,23 28 0 16,-23-28 0-16,0 0 0 16,7 27-2-16,-7-27 3 0,0 0-3 15,11 30 2-15,-11-30 0 16,0 25-1-16,0-25 0 15,0 0 0-15,14 31 2 16,-14-31-2-16,0 27 0 16,0-27 0-16,10 24 1 15,-10-24-1-15,0 25 2 16,0-25-2-16,0 26-5 15,0-26 6-15,0 28-5 16,0-28 4-16,0 27-4 16,0-27 4-16,0 29-5 15,0-29 5-15,0 24 0 16,0-24 1-16,0 25 0 0,0-25-2 15,0 24 1-15,0-24 0 16,0 0 0-16,18 30 0 16,-18-30 0-1,0 0-1-15,10 25 1 0,-10-25 1 16,0 0-1-16,0 0 1 15,30 30 0-15,-30-30-1 16,0 0 0-16,32 28 0 16,-32-28-2-16,26 13 3 15,-26-13-1-15,25 17 0 16,-25-17 1-16,24 10 0 15,-24-10 0-15,25 11 0 16,-25-11 0-16,0 0-1 0,33 14 1 16,-33-14-3-1,0 0 4-15,32 16-3 16,-32-16-1-16,26 12 3 15,-26-12-1-15,26 10 2 0,-26-10-2 16,25 15 2-16,-25-15-3 16,26 10 3-16,-26-10-2 15,25 11 3-15,-25-11-2 16,0 0-2-16,26 13 3 15,-26-13-1-15,0 0-2 16,0 0 1-16,0 0 2 16,0 0-3-16,23 28 3 15,-23-28-2-15,0 0 0 16,0 0 1-16,0 33 1 15,0-33 1-15,0 25-3 16,0-25 0-16,0 30-1 16,0-30 3-16,-9 30-2 0,9-30 1 15,-14 33-1-15,14-33-2 16,-16 34 2-16,16-34-2 15,-24 34 1-15,24-34-3 16,-30 33 4-16,30-33-4 16,-25 30 4-16,25-30-1 15,-26 25 0-15,26-25 1 16,0 0 0-16,-26 27 2 15,26-27-3-15,0 0 1 16,0 0-1-16,-27 26-1 16,27-26 2-16,0 0 0 15,0 0 1-15,-26 32-3 0,26-32 2 16,0 0-1-16,-16 30 1 15,16-30 0-15,0 0 1 16,-17 27-3-16,17-27 2 16,0 0 0-1,0 0 0-15,-21 30 2 0,21-30-3 16,0 0 1-16,0 0 0 15,0 0 0-15,0 0-1 16,0 0 0-16,0 0 1 16,0 0-1-16,0 0 1 15,0 0-1-15,0 0 2 16,0 0 0-16,0 0 0 15,0 0 0-15,0 0-1 0,0 0-1 16,-16-35-6 0,16 35-33-16,9-35-19 15,-9 35-18-15,21-45-14 16,-11 18-6-16,13 2-4 0,-4-5-2 15,11 6 28-15</inkml:trace>
          <inkml:trace contextRef="#ctx0" brushRef="#br0" timeOffset="3865.7069">-476 2091 208 0,'-25'17'90'0,"25"-17"-4"16,0 0-6-16,-28 26-13 15,28-26-16-15,0 0-14 16,0 0-9-16,-9 29-12 15,9-29-15-15,0 0 0 16,-14 33-1-16,14-33 1 16,-12 24 0-16,12-24-2 15,0 0 1-15,-12 27 1 16,12-27-2-16,0 0 1 15,0 0-1-15,0 0 0 16,10 23 0-16,-10-23 2 16,0 0 1-16,28 30-1 15,-28-30 0-15,23 30 2 0,-23-30-2 16,30 33 2-16,-30-33-3 15,30 33 1-15,-30-33-3 16,31 30 3-16,-31-30-1 16,27 23-1-16,-27-23 2 15,24 27 0-15,-24-27 2 16,16 24-2-16,-16-24 3 15,16 33-1-15,-16-33 0 16,12 35 0-16,-12-35 0 16,9 38-2-16,-9-38-1 15,0 45 2-15,0-45-3 16,9 38 1-16,-9-38-2 15,0 35 2-15,0-35-2 0,0 28 2 16,0-28 0-16,0 0-2 16,0 30 2-1,0-30-2-15,0 0-1 16,0 0 1-16,0 0 0 0,0 0-2 15,0 0 3-15,0 0-3 16,0 0 2-16,-13-38-1 16,13 38-13-16,-12-47-24 15,12 16-15-15,-12 1-3 16,12-5-6-16,0-4-8 15,0 2-9-15,0 1-3 16,0-4 6-16,14 9 18 16,-14-7 9-16,21 8 41 15</inkml:trace>
          <inkml:trace contextRef="#ctx0" brushRef="#br0" timeOffset="4635.1084">-462 2057 212 0,'0'0'94'16,"0"0"-5"-16,28 0-7 0,-28 0-12 15,0 0-11-15,19 23-18 16,-19-23-25-16,28 15-15 16,-28-15-1-16,35 13 2 15,-35-13-2-15,46 12 1 16,-18-4-1-16,0-1 0 15,5 3 1-15,-3 0-1 16,2 0 0-16,3 0-2 16,-5 0 2-16,8-2 0 15,-6-8-1-15,-2 8 1 16,3-8-2-16,-5 0 3 15,2 0-2-15,-2-8 0 16,0 8-1-16,-5-11 2 0,3 11 0 16,-3-11 1-16,-23 11-1 15,40-8-1-15,-40 8 2 16,32 0-1-1,-32 0 1-15,28 0-1 0,-28 0 0 16,26 0-1-16,-26 0 2 16,23 0 0-16,-23 0 1 15,0 0 1-15,37 17 0 16,-37-17 1-16,26 16 0 15,-26-16 0-15,30 24-2 16,-30-24 1-16,37 27-3 16,-37-27 2-16,35 23-1 15,-35-23-2-15,30 22 0 0,-30-22 1 16,26 16 0-1,-26-16 0-15,0 0 0 16,0 0-1-16,25 22 2 16,-25-22 0-16,0 0 1 0,0 0-1 15,0 0 0-15,0 0-1 16,0 0 0-16,0 0-2 15,0 0-2-15,0 0-28 16,0 0-37-16,0 0-21 16,0 0-19-16,-21-27-14 0,10-1-5 15,11 28-3-15</inkml:trace>
        </inkml:traceGroup>
      </inkml:traceGroup>
    </inkml:traceGroup>
    <inkml:traceGroup>
      <inkml:annotationXML>
        <emma:emma xmlns:emma="http://www.w3.org/2003/04/emma" version="1.0">
          <emma:interpretation id="{1B287852-97BB-457B-9350-FB185038DB2B}" emma:medium="tactile" emma:mode="ink">
            <msink:context xmlns:msink="http://schemas.microsoft.com/ink/2010/main" type="paragraph" rotatedBoundingBox="5142,17421 9138,17004 9197,17566 5201,17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C74DCA-B6D2-4EF6-ABF6-057612E5F158}" emma:medium="tactile" emma:mode="ink">
              <msink:context xmlns:msink="http://schemas.microsoft.com/ink/2010/main" type="line" rotatedBoundingBox="5142,17421 9138,17004 9197,17566 5201,17984"/>
            </emma:interpretation>
          </emma:emma>
        </inkml:annotationXML>
        <inkml:traceGroup>
          <inkml:annotationXML>
            <emma:emma xmlns:emma="http://www.w3.org/2003/04/emma" version="1.0">
              <emma:interpretation id="{D5CDAC89-97F0-4615-BCD0-A97B04EF6375}" emma:medium="tactile" emma:mode="ink">
                <msink:context xmlns:msink="http://schemas.microsoft.com/ink/2010/main" type="inkWord" rotatedBoundingBox="5142,17421 6306,17300 6355,17769 5191,17890"/>
              </emma:interpretation>
              <emma:one-of disjunction-type="recognition" id="oneOf2">
                <emma:interpretation id="interp10" emma:lang="en-US" emma:confidence="0">
                  <emma:literal>arm</emma:literal>
                </emma:interpretation>
                <emma:interpretation id="interp11" emma:lang="en-US" emma:confidence="0">
                  <emma:literal>aim</emma:literal>
                </emma:interpretation>
                <emma:interpretation id="interp12" emma:lang="en-US" emma:confidence="0">
                  <emma:literal>non</emma:literal>
                </emma:interpretation>
                <emma:interpretation id="interp13" emma:lang="en-US" emma:confidence="0">
                  <emma:literal>nor</emma:literal>
                </emma:interpretation>
                <emma:interpretation id="interp14" emma:lang="en-US" emma:confidence="0">
                  <emma:literal>anon</emma:literal>
                </emma:interpretation>
              </emma:one-of>
            </emma:emma>
          </inkml:annotationXML>
          <inkml:trace contextRef="#ctx0" brushRef="#br0" timeOffset="8072.1145">-2701 2801 156 0,'0'0'59'0,"-35"26"8"15,35-26 4-15,0 0-4 16,-33 27-13-16,33-27-4 15,0 0-11-15,-27 24-8 16,27-24-10-16,0 0-8 16,-28 23-10-16,28-23-2 15,0 0 0-15,-24 18-1 16,24-18 0-16,0 0 1 15,0 0-1-15,0 0 0 16,-25 25-1-16,25-25 1 16,0 0-1-16,0 0 2 15,0 0-1-15,0 0 0 0,0 0 0 16,0 0 0-16,0 0-1 15,0 0 0-15,0 0 0 16,30 0-1-16,-30 0 1 16,0 0 0-16,26-30 1 15,-26 30-2-15,0 0 2 16,25-30 0-16,-25 30 0 15,0 0 0-15,28-12 2 16,-28 12-1-16,0 0 1 16,0 0 0-16,0 0 1 15,21 34 1-15,-21-34-2 16,0 30-1-16,0-30 0 0,7 33 0 15,-7-33-1-15,0 30 1 16,0-30-2-16,12 25 0 16,-12-25 1-1,0 0 0-15,0 0-1 0,16 26-1 16,-16-26 1-16,0 0-1 15,0 0 0-15,0 0-1 16,0 0-1-16,0 0 2 16,0-26 0-16,0 26 1 15,0-37-1-15,-9 10 0 0,9-1 2 16,-10-3-1-16,10 1 0 15,-9 1 0-15,9 29 0 16,0-43 0-16,0 43 2 16,0 0-1-16,0-28 0 15,0 28 1-15,0 0-1 16,0 0 1-16,28 0 1 15,-28 0-1-15,32 17 0 16,-32-17 1-16,42 18 1 16,-18-3-1-16,-24-15 1 15,44 33 0-15,-44-33 0 16,44 35 1-16,-44-35-2 0,32 30 1 15,-32-30-2-15,26 21 1 16,-26-21-1-16,0 0 0 16,0 0-3-16,0 0-1 15,0 0 0-15,0 0-1 16,0 0 2-16,0 0-2 15,0 0-37-15,0 0-32 16,14-32-22-16,-14 32-11 16,0-27-9-16,0 27-12 15,0 0 52-15</inkml:trace>
          <inkml:trace contextRef="#ctx0" brushRef="#br0" timeOffset="9468.017">-1978 2508 234 0,'0'0'89'0,"0"0"-5"15,-35 0-7-15,35 0-18 16,-25 36-15-16,25-36-13 15,-31 30-8-15,31-30-12 16,-32 39-11-16,32-39 1 16,-28 38-2-16,28-38 2 15,-26 33-2-15,26-33 0 16,-18 31 0-16,18-31 0 15,0 0 1-15,-14 29 0 0,14-29 0 16,0 0-1-16,0 0 0 16,0 0-1-16,0 0-1 15,0 0 0-15,0 0 0 16,0 0 0-16,0 0-1 15,0 0 1-15,0-29 3 16,0 29-2-16,0-29 2 16,0 29-1-16,23-33 1 15,-23 33 0-15,19-32 1 16,-19 32-2-16,25-33 0 15,-25 33 2-15,26-33 3 16,-26 33-3-16,25-27 0 16,-25 27 0-16,0 0 1 0,28-22 1 31,-28 22 1-31,0 0-1 15,0 0-1-15,17 30 1 16,-17-30 1-16,0 35-1 16,0-35 0-16,0 44-2 0,0-44-1 15,0 36 0-15,0-36 0 16,14 27 0-16,-14-27 0 15,0 0-1-15,13 30 2 16,-13-30-2-16,0 0 0 16,0 0-1-16,0 0 1 15,28 7-2-15,-28-7 0 16,0 0 0-16,7-24-1 15,-7 24 3-15,0-27-1 16,0 27 1-16,0-35-1 16,0 35 1-16,0-31 0 15,0 31 0-15,-16-24 1 0,16 24-1 16,0 0 0-16,0 0 0 15,0 0 2-15,-12-25 0 16,12 25 0-16,0 0 0 16,0 0 0-16,0 0-1 15,0 0 2-15,28 19-1 16,-28-19 0-16,26 13 0 15,-26-13 0-15,30 15 2 16,-30-15-2-16,30 13 0 16,-30-13-1-16,24 12 1 15,-24-12-1-15,0 0 1 16,25 8-1-16,-25-8 0 15,0 0 2-15,0 0-2 0,0 0 1 16,0 0 0-16,0 0 0 16,26 24 0-16,-26-24 1 15,0 0-3 1,18 25 2-16,-18-25-1 0,0 0 0 15,0 0-6-15,24 8-41 16,-24-8-31-16,0 0-25 16,14-30-12-16,-14 30-14 15,14-38 1-15,-14 38 80 16</inkml:trace>
        </inkml:traceGroup>
        <inkml:traceGroup>
          <inkml:annotationXML>
            <emma:emma xmlns:emma="http://www.w3.org/2003/04/emma" version="1.0">
              <emma:interpretation id="{67A6B163-A989-4146-8CFF-8910CF032730}" emma:medium="tactile" emma:mode="ink">
                <msink:context xmlns:msink="http://schemas.microsoft.com/ink/2010/main" type="inkWord" rotatedBoundingBox="6598,17440 8013,17293 8054,17686 6639,17834"/>
              </emma:interpretation>
              <emma:one-of disjunction-type="recognition" id="oneOf3">
                <emma:interpretation id="interp15" emma:lang="en-US" emma:confidence="1">
                  <emma:literal>arm</emma:literal>
                </emma:interpretation>
                <emma:interpretation id="interp16" emma:lang="en-US" emma:confidence="0">
                  <emma:literal>anon</emma:literal>
                </emma:interpretation>
                <emma:interpretation id="interp17" emma:lang="en-US" emma:confidence="0">
                  <emma:literal>am</emma:literal>
                </emma:interpretation>
                <emma:interpretation id="interp18" emma:lang="en-US" emma:confidence="0">
                  <emma:literal>mm</emma:literal>
                </emma:interpretation>
                <emma:interpretation id="interp19" emma:lang="en-US" emma:confidence="0">
                  <emma:literal>arn</emma:literal>
                </emma:interpretation>
              </emma:one-of>
            </emma:emma>
          </inkml:annotationXML>
          <inkml:trace contextRef="#ctx0" brushRef="#br0" timeOffset="11269.5203">-945 2591 234 0,'0'0'82'0,"0"0"1"15,-31 0-11-15,31 0-14 16,-39 10-14-16,16 2-10 15,-10 1-12-15,-2 4-8 16,0 4-9-16,-7 1-6 16,3 3 1-16,-5 1 2 15,2-2 0-15,9-6-1 16,1 2-1-16,6-7 0 15,26-13-1-15,-32 19 1 16,32-19-2-16,0 0 0 16,0 0 0-16,0 0 0 15,0 0 1-15,0 0 0 16,41 0 0-16,-41 0 0 0,38-25 1 15,-38 25-1-15,44-24 1 16,-44 24-1-16,44-30 3 16,-44 30-2-1,44-31 2-15,-44 31-2 0,35-27 1 16,-35 27 0-16,33-21 0 15,-33 21 0-15,28-14-1 16,-28 14 1-16,0 0-1 16,30-13 3-16,-30 13-3 15,0 0 2-15,0 0-1 16,25-10-1-16,-25 10 1 15,0 0 0-15,0 0 1 16,0 0 2-16,0 0 2 16,17 30-2-16,-17-30 3 15,0 38-1-15,0-38 0 16,0 54-1-16,-10-28-1 15,10 2-3-15,0-3-1 0,0-1 0 16,0-24-2-16,0 33 1 16,0-33-2-16,0 0 1 15,0 0-3-15,28 0 0 16,-28 0 0-16,0 0 0 15,19-23 0-15,-19 23 0 16,9-37 2-16,-9 37 0 16,9-46 2-16,-9 19-1 0,10-1 3 15,-10-1-3 1,11 3 2-16,-1 1-2 15,-3 1 2-15,-7 24-3 16,18-37 3-16,-18 37 1 0,17-24-1 16,-17 24 4-16,0 0-2 15,25-10 3-15,-25 10-1 16,0 0 2-16,0 0-1 15,26 16 0-15,-26-16-2 16,0 0 0-16,23 28 0 16,-23-28 0-16,21 27 0 15,-21-27-2-15,19 24 0 16,-19-24 0-16,18 25 0 15,-18-25-1-15,16 26 0 16,-16-26 0-16,0 0-1 16,26 29 2-16,-26-29 0 15,0 0-3-15,35 0 2 0,-35 0-4 16,0 0 2-16,32-9-7 15,-32 9-29-15,28-16-27 16,-28 16-23-16,0 0-15 16,26-27-12-16,-26 27-11 15,0 0 0-15</inkml:trace>
          <inkml:trace contextRef="#ctx0" brushRef="#br0" timeOffset="12377.1222">-266 2646 201 0,'0'0'79'0,"0"0"2"15,-26 32-8-15,26-32-10 16,-19 26-9-16,19-26-17 15,-30 34-4-15,30-34-4 16,-39 41-2-16,39-41-7 0,-40 44-1 16,40-44-9-16,-42 38-9 15,42-38 0-15,-32 33 0 16,32-33-1-16,-26 22 1 15,26-22-2-15,0 0-2 16,0 0 0-16,0 0 2 16,0 0-2-16,0 0 0 15,0 0-1-15,0 0-1 16,0 0 0-16,0 0 3 15,19-32-1-15,-19 32-1 16,23-30 3-16,-23 30 0 16,21-37-1-16,-21 37 1 15,19-38 1-15,-19 38-1 0,21-31 1 16,-21 31 0-16,9-27 0 15,-9 27 0-15,0 0 3 16,0 0 0-16,28-20 2 16,-28 20-1-16,0 0 1 15,30 0-1-15,-30 0-1 16,26 14-1-16,-26-14 0 15,27 26 0-15,-27-26-1 16,33 33 0-16,-33-33-1 16,30 35 0-16,-30-35-1 15,21 28 1-15,-21-28-1 16,0 0 1-16,16 24-2 15,-16-24 1-15,0 0-3 0,0 0 0 16,0 0 2-16,-23-11-2 16,23 11-1-1,0 0 1-15,-32-36 0 16,32 36 0-16,-24-30 2 0,24 30 2 15,-18-26-3-15,18 26 2 16,0 0 1-16,-17-34 1 16,17 34-2-16,0 0 2 15,0 0 0-15,7-23 2 16,-7 23 2-16,0 0 0 15,28 0 0-15,-28 0 0 16,33 13 1-16,-33-13-2 0,39 23-1 16,-39-23-2-16,45 26 0 15,-45-26-1 1,39 25 0-16,-39-25 0 15,40 24 1-15,-40-24 0 0,28 19-1 16,-28-19 1-16,0 0 1 16,28 20-3-16,-28-20 1 15,0 0-1-15,0 0-2 16,0 0 2-16,0 0 0 15,0 0-2-15,0 0-3 16,0 0-34-16,0 0-37 16,0 0-24-16,0 0-10 15,11-30-14-15,-11 30-4 16,9-25 3-16</inkml:trace>
        </inkml:traceGroup>
        <inkml:traceGroup>
          <inkml:annotationXML>
            <emma:emma xmlns:emma="http://www.w3.org/2003/04/emma" version="1.0">
              <emma:interpretation id="{6A03CB66-BCC2-4F88-96EC-0F768378D5E4}" emma:medium="tactile" emma:mode="ink">
                <msink:context xmlns:msink="http://schemas.microsoft.com/ink/2010/main" type="inkWord" rotatedBoundingBox="8503,17113 9143,17047 9183,17434 8544,17501"/>
              </emma:interpretation>
              <emma:one-of disjunction-type="recognition" id="oneOf4">
                <emma:interpretation id="interp20" emma:lang="en-US" emma:confidence="0.5">
                  <emma:literal>go</emma:literal>
                </emma:interpretation>
                <emma:interpretation id="interp21" emma:lang="en-US" emma:confidence="0">
                  <emma:literal>To</emma:literal>
                </emma:interpretation>
                <emma:interpretation id="interp22" emma:lang="en-US" emma:confidence="0">
                  <emma:literal>For</emma:literal>
                </emma:interpretation>
                <emma:interpretation id="interp23" emma:lang="en-US" emma:confidence="0">
                  <emma:literal>for</emma:literal>
                </emma:interpretation>
                <emma:interpretation id="interp24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13671.9245">734 2464 68 0,'0'0'48'0,"0"0"-8"16,0 0-6-16,0 0-5 0,0 0-3 16,-26-19-8-1,26 19-8-15,0 0-4 16,0 0-1-16,-26-24-1 15,26 24 3-15,0 0-3 0,-13-25 3 16,13 25 17-16,0 0 24 16,0 0 1-16,0 0 0 15,0 0 1-15,0 0-2 16,-24-11 3-16,24 11-4 15,0 0-17-15,-11 36-25 16,11-36-1-16,-19 40-2 16,7-15 0-16,-2 1-1 15,-2 3-1-15,0-2 1 16,0 3-2-16,2-3 4 15,0-4-3-15,14-23 0 16,-21 28-2-16,21-28-1 16,0 0 0-16,0 0-3 0,0 0 1 15,0 0-2-15,0 0 2 16,0-33 0-16,0 33 3 15,21-42-1-15,-10 17 1 16,3-2 0-16,0 1 1 16,-2-7-1-16,2 4 2 15,-3-1-1-15,1 6-1 16,0 0 2-16,-12 24 2 15,11-33-2-15,-11 33 0 16,0 0 1-16,12-25 1 16,-12 25 1-16,0 0 2 15,0 0 2-15,0 0-2 16,28 12 2-16,-28-12 2 0,25 29-1 15,-25-29-4-15,31 38-1 16,-8-19-1-16,-23-19-4 16,46 33 2-16,-20-21-2 15,-26-12 0-15,44 11-2 16,-44-11 3-16,30 0-3 15,-30 0 0-15,0 0-1 16,0-26 1-16,0 26-1 16,-14-25 2-16,14 25 0 15,-39-27 0-15,39 27 2 16,-37-30 0-16,37 30 0 15,-42-34 0-15,42 34 0 0,-30-26-2 16,30 26 2-16,-17-24-1 16,17 24 0-1,0 0 2-15,0-25 1 16,0 25 1-16,0 0 1 15,31 0 0-15,-31 0-2 0,39 0 2 16,-16 0 0-16,3 0-1 16,2 0 0-16,-3 11 0 15,3-11-2-15,-28 0 2 16,45 10-1-16,-45-10 0 15,32 9 0-15,-32-9-1 16,26 0 1-16,-26 0-2 16,0 0 2-16,0 0-1 15,0 0 2-15,25 13-1 16,-25-13 2-16,0 0-27 15,0 0-40-15,0 0-26 16,31 11-11-16,-31-11-15 0,30-21-12 16,-30 21-2-16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49:57.42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F428FCE-6ED2-4A34-9920-E2F1C5CDC155}" emma:medium="tactile" emma:mode="ink">
          <msink:context xmlns:msink="http://schemas.microsoft.com/ink/2010/main" type="writingRegion" rotatedBoundingBox="9276,12954 12409,12974 12404,13846 9271,13826">
            <msink:destinationLink direction="with" ref="{3573DF92-ADCF-418F-AAFD-C066C754DA8A}"/>
          </msink:context>
        </emma:interpretation>
      </emma:emma>
    </inkml:annotationXML>
    <inkml:traceGroup>
      <inkml:annotationXML>
        <emma:emma xmlns:emma="http://www.w3.org/2003/04/emma" version="1.0">
          <emma:interpretation id="{6E5EA92B-42EC-4F22-90B9-603479E527CC}" emma:medium="tactile" emma:mode="ink">
            <msink:context xmlns:msink="http://schemas.microsoft.com/ink/2010/main" type="paragraph" rotatedBoundingBox="9276,12954 12409,12974 12404,13846 9271,13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900F29-2ED2-4372-82C2-7133EC1E6B1E}" emma:medium="tactile" emma:mode="ink">
              <msink:context xmlns:msink="http://schemas.microsoft.com/ink/2010/main" type="line" rotatedBoundingBox="9276,12954 12409,12974 12404,13846 9271,13826"/>
            </emma:interpretation>
          </emma:emma>
        </inkml:annotationXML>
        <inkml:traceGroup>
          <inkml:annotationXML>
            <emma:emma xmlns:emma="http://www.w3.org/2003/04/emma" version="1.0">
              <emma:interpretation id="{E7A90585-0F97-49D0-A5A1-AA1A4C070184}" emma:medium="tactile" emma:mode="ink">
                <msink:context xmlns:msink="http://schemas.microsoft.com/ink/2010/main" type="inkWord" rotatedBoundingBox="9276,12954 12409,12974 12404,13846 9271,13826"/>
              </emma:interpretation>
              <emma:one-of disjunction-type="recognition" id="oneOf0">
                <emma:interpretation id="interp0" emma:lang="en-US" emma:confidence="1">
                  <emma:literal>receptor</emma:literal>
                </emma:interpretation>
                <emma:interpretation id="interp1" emma:lang="en-US" emma:confidence="0">
                  <emma:literal>receptors</emma:literal>
                </emma:interpretation>
                <emma:interpretation id="interp2" emma:lang="en-US" emma:confidence="0">
                  <emma:literal>receptor'</emma:literal>
                </emma:interpretation>
                <emma:interpretation id="interp3" emma:lang="en-US" emma:confidence="0">
                  <emma:literal>Receptor</emma:literal>
                </emma:interpretation>
                <emma:interpretation id="interp4" emma:lang="en-US" emma:confidence="0">
                  <emma:literal>recaptor</emma:literal>
                </emma:interpretation>
              </emma:one-of>
            </emma:emma>
          </inkml:annotationXML>
          <inkml:trace contextRef="#ctx0" brushRef="#br0">93-3 135 0,'0'0'55'15,"0"0"22"-15,0 0 16 16,0 0-4-16,0 0-8 16,0 0-13-16,-26 0-9 15,26 0-9-15,0 0-6 16,0 0-25-16,0 0-19 15,-27 20-3-15,27-20 4 0,-12 30-2 16,12-30 1-16,-14 43 3 16,14-16-2-16,-9 4 2 15,9 4-2-15,0-1-1 16,0-1-1-16,0 2 1 15,0-5 1-15,0 0 3 16,0-5-4-16,0-25 1 16,9 35 0-16,-9-35 1 15,0 0 0-15,0 28 0 16,0-28 0-16,0 0-3 15,0 0 3-15,0 0 0 16,0 0-2-16,0 0 2 16,0 0-1-16,0 0 2 0,0-28-1 15,0 28-1-15,0 0 0 16,-14-35 1-16,14 35 0 15,0-34 0-15,0 34 0 16,0-34-5-16,0 34 3 16,0-42-3-16,0 42 0 15,28-43 1-15,-28 43 0 16,32-39-3-16,-32 39 4 15,45-34 1-15,-20 17 0 16,3 1 3-16,0 4-3 16,-2 0 0-16,-3 2-1 15,-23 10 0-15,39-17-3 16,-39 17-35-16,24-8-35 0,-24 8-19 15,0 0-10-15,0 0-7 16,28 0-6 0,-28 0-3-16,0 0-2 15</inkml:trace>
          <inkml:trace contextRef="#ctx0" brushRef="#br0" timeOffset="738.2013">372 295 195 0,'0'0'94'0,"0"0"8"0,0 0-6 15,0 0-12-15,0 0-8 16,0 0-16-16,0 0-18 15,0 0-9-15,0 0-8 16,0 0-22-16,0 0-1 16,33-10-4-16,-33 10 1 15,30-13-2-15,-30 13 1 16,39-20 0-16,-39 20 1 15,35-25 0-15,-35 25 1 16,35-27 3-16,-35 27 0 16,23-28-1-16,-23 28-2 15,12-24 1-15,-12 24-4 0,0 0 1 16,0-24-4-16,0 24-1 15,0 0-3-15,0 0 3 16,-35-17 0-16,35 17 2 16,0 0 1-16,-28 0-3 15,28 0 5-15,0 0-1 16,-37 0 0-16,37 0-1 15,-30 0 2-15,30 0-1 16,-35 17 5-16,35-17-1 16,-40 20-2-16,40-20 3 15,-34 21 0-15,34-21 2 16,-28 24-1-16,28-24 0 15,-19 28 0-15,19-28 3 0,-7 33 0 16,7-33 1-16,9 35-1 16,-9-35-3-16,19 40 3 15,-19-40 1 1,35 45-3-16,-35-45 2 0,39 33 0 15,-39-33-2-15,42 22 1 16,-42-22 0-16,35 8-5 16,-35-8-2-16,26-8-35 15,-26 8-36-15,25-17-28 0,-25 17-13 16,19-25-14-16,-19 25-4 15,21-24-4-15,-21 24 35 16</inkml:trace>
          <inkml:trace contextRef="#ctx0" brushRef="#br0" timeOffset="1424.6026">867 117 273 0,'0'0'110'0,"0"0"-11"16,0 0-3-16,0-24-16 15,0 24-12 1,0 0-25-16,0 0-27 0,0 0-13 16,-27 0-4-16,27 0-5 15,0 0-1-15,-31 0 2 16,31 0-1-16,-25 0 5 15,25 0-1-15,-26 10-2 16,26-10 7-16,-30 21-3 16,30-21 0-16,-28 30 0 15,28-30 2-15,-26 43-3 0,19-18 4 16,-2 3-1-16,2-1 1 15,7 2 3-15,0 0-3 16,0-2 4 0,0 1-2-16,9-5 5 0,-9-23-8 15,26 45 6-15,-26-45-8 16,35 34 3-16,-35-34-4 15,39 15 0-15,-39-15-7 16,35 0-1-16,-35 0 5 16,28-22-45-16,-28 22-29 15,19-38-26-15,-19 38-6 16,16-44-9-16,-16 44 1 15,21-41-9-15</inkml:trace>
          <inkml:trace contextRef="#ctx0" brushRef="#br0" timeOffset="2033.0036">965 305 250 0,'23'-25'101'0,"-23"25"-8"16,24-23-4-16,-24 23-12 16,34-34-11-16,-10 16-22 15,1 2-23-15,3-3-18 16,2 3-1-16,-6-4 4 15,4 6-1-15,-28 14 1 16,39-21 3-16,-39 21-1 0,0 0-1 16,23-19-1-16,-23 19 1 15,0 0-5-15,0 0 2 16,0 0-5-16,0 0-5 15,-21-25 1-15,21 25-3 16,0 0 5-16,-39-8-5 16,39 8 2-16,-30 0-1 15,30 0 4-15,-37 0 1 16,37 0 2-16,-40 8 2 15,40-8-5-15,-33 15 6 16,33-15-3-16,-30 23 0 16,30-23 1-16,-18 36 0 15,18-36-1-15,-14 43 2 0,14-18 0 16,0 1-2-16,0 3 3 15,0-1 1 1,11-2 4-16,-1 3-4 16,1-5 1-16,-11-24-2 0,35 38 4 15,-35-38-3-15,37 28-3 16,-37-28-2-16,31 0-4 15,-31 0 3-15,30-8-10 16,-30 8-31-16,21-31-21 16,-21 31-15-16,28-40-22 15,-28 40-10-15,25-34-14 16,-25 34-4-16,23-27 7 15</inkml:trace>
          <inkml:trace contextRef="#ctx0" brushRef="#br0" timeOffset="2969.0053">1353 197 212 0,'-27'-32'122'16,"27"32"-22"-16,0 0-5 15,0-38-16-15,0 38-12 16,25-34-13-16,-25 34-10 0,30-30-18 15,-30 30-26 1,38-24 3-16,-38 24-2 16,44-8-1-16,-19 8 1 15,-1 8-1-15,1 2-2 0,3 7-3 16,0 2 1-16,-5 3-5 15,-2 3 2-15,-2 2-1 16,-10 3 2-16,0-2-1 16,-9 2 4-16,0 0 0 15,-11-2 0-15,-3-1 4 16,-5 0-2-16,1 0 4 15,-8-5-5-15,3 3 6 16,-5-6-9-16,-2 2 7 16,2-6-5-16,2 0 2 15,3-5-1-15,23-10 1 16,-37 0-8-16,37 0-27 15,0 0-16-15,0 0-16 0,-10-31-10 16,10 31-15-16,19-30-4 16,-19 30-11-16,30-27-1 15,-30 27 17-15</inkml:trace>
          <inkml:trace contextRef="#ctx0" brushRef="#br0" timeOffset="2469.8044">1381 132 335 0,'0'0'132'16,"0"0"-28"-16,0 0-18 16,0 0-20-16,0 33-23 15,10-9-31-15,-1 4-13 16,3 7 1-16,2 1 2 15,4 11 0-15,-2 1-3 16,3 2 1-16,0-1-3 0,-1-3 2 16,-1 1-3-16,-4-6 4 15,-3-5-2-15,1-12 1 16,-11-24 0-1,12 37 3-15,-12-37 1 0,0 0 4 16,0 0-4-16,0 0 2 16,0 0-6-16,0 0-24 15,0 0-29-15,0-25-19 16,0 25-15-16,0-36-17 15,-12 12-1-15,3-6-11 16,9 3-3-16,-12-7 21 16</inkml:trace>
          <inkml:trace contextRef="#ctx0" brushRef="#br0" timeOffset="4107.8072">1665-159 335 0,'0'0'129'0,"0"0"-22"16,0 0-23-16,0 0-20 15,0 0-19-15,26 0-36 16,-12 31-13-16,4-4 0 15,8 8 4-15,-1 6-3 16,1 9 2-16,4 2-2 16,-2 3 3-16,0 2 0 15,-2-2-2-15,-3 3 3 16,-7-10-6-16,5-1 7 0,-12-9-6 15,1-5 5-15,-10-8-7 16,0-25 6 0,7 35-4-16,-7-35 6 15,0 0 0-15,0 0-4 0,0 0-9 16,0 0-31-16,-24-25-19 15,24 25-14-15,-16-35-5 16,16 35-12-16,-16-38 1 16,16 38-2-16,-12-38 12 15,12 38 28-15,-14-36 19 16,14 36 13-16,-18-27 14 15,18 27 13-15,-28-23 10 16,28 23 17-16,-35-16 14 16,35 16 22-16,-42-10 29 15,42 10-7-15,-33-8 0 16,33 8-8-16,0 0-2 15,-25-9-16-15,25 9-10 0,0 0-25 16,0 0-22-16,28-21-1 16,-28 21-2-16,32-19 0 15,-6 13-4-15,-3-3 2 16,7-2-4-16,8 3 0 15,-1-1 0-15,5 1 1 16,-1 8 0-16,-1-10 2 16,0 10-1-16,-6-8-4 15,1 8 5-15,-7 0-3 16,0-9 0-16,-2 9 0 15,-3-8 1-15,-23 8-2 16,40-8 2-16,-40 8 0 0,30-9-4 16,-30 9 2-16,0 0-2 15,0 0 1-15,0 0-3 16,0 0 0-16,0 0 0 15,0 0 1 1,0 0 1-16,0 0 2 0,-26 25 0 16,26-25 0-16,-32 22 2 15,32-22 0-15,-45 26 3 16,22-3-4-16,-2-6 2 15,-1 2-2-15,26-19 3 16,-37 46-1-16,23-21 3 16,14-25 1-16,-9 47-3 15,9-22 5-15,0-25-6 0,37 38 8 16,-14-24-8-16,3-6 7 15,1-8-4-15,-3 0 0 16,1 0 0 0,-25 0-5-16,42-38 5 0,-35 13-10 15,-7-2 9-15,0-2-9 16,0 3 0-16,-18-2-1 15,1 2 4-15,17 26-1 16,-35-40 3-16,35 40 2 16,-30-36-2-16,30 36 3 15,0 0 1-15,0 0 0 16,-14-23-5-16,14 23-54 15,0 0-41-15,33 10-10 16,-33-10-20-16,35 16 0 16,-10-2-3-16,-25-14 0 15</inkml:trace>
          <inkml:trace contextRef="#ctx0" brushRef="#br0" timeOffset="4653.8082">2467 70 396 0,'0'0'120'0,"0"0"-18"15,0 27-37-15,0-27-16 16,14 32-39-16,-14-32-7 15,26 46 0-15,-7-16 1 16,4-1-2-16,-2 9-4 0,4-4 3 16,-1 2-2-16,-1 1 2 15,-7-6-7-15,3 2 5 16,-10-8-6-16,-9-25 8 15,14 35-5-15,-14-35 6 16,0 0-3-16,0 0 1 16,0 0 2-16,0 0 0 15,0 0 2-15,0 0-2 16,0 0 5-16,-12-26-7 15,12 26 9-15,-9-44-4 16,9 19 3-16,0-3-2 16,0 1 0-16,0-1-1 15,16-2-3-15,-2 3 1 0,9 1-3 16,-4-6 1-16,7 5-1 15,-1 3 1 1,5-1-1-16,-2 6-2 16,3 1 2-16,-1 1-1 0,-2 6 2 15,0 2-2-15,-5 1 0 16,-23 8-1-16,44-13 0 15,-44 13-59-15,42-14-42 16,-42 14-21-16,35-30-12 16,-21 2 5-16,-14 28-7 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49:55.70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573DF92-ADCF-418F-AAFD-C066C754DA8A}" emma:medium="tactile" emma:mode="ink">
          <msink:context xmlns:msink="http://schemas.microsoft.com/ink/2010/main" type="inkDrawing" rotatedBoundingBox="9024,12286 13339,12584 13228,14202 8913,13904" hotPoints="13653,13485 11171,14089 8719,13372 11201,12768" semanticType="enclosure" shapeName="Ellipse">
            <msink:sourceLink direction="with" ref="{5F428FCE-6ED2-4A34-9920-E2F1C5CDC155}"/>
            <msink:destinationLink direction="with" ref="{7EA8402E-8268-4536-9F29-4C2BAADCFB08}"/>
          </msink:context>
        </emma:interpretation>
      </emma:emma>
    </inkml:annotationXML>
    <inkml:trace contextRef="#ctx0" brushRef="#br0">1486-674 37 0,'0'0'66'16,"0"0"-30"-16,-26 0-22 15,26 0 4-15,0 0 10 16,-30-13 12-16,30 13 13 0,-30 0 16 16,30 0 1-1,-40 10 7-15,40-10-4 16,-46 11-5-16,23-11-9 15,-5 0-11-15,-2 9-10 0,-3-9-11 16,0 0-4-16,-6 0-7 16,2 0-6-16,-5 0-5 15,0 0-3-15,-5 8-3 16,1 0 1-16,2 1 0 15,-3 0 0-15,1-2 0 16,-1 2 0-16,3 1 2 16,-2-2-4-16,1 4 2 15,-1-2-2-15,2 3 1 16,-1 4 1-16,1 0 0 15,0 3 0-15,0-2-3 16,7 2 3-16,-5-2 0 16,5 2 0-16,-1-4 0 0,1 2 1 15,0 0-4-15,2-2 4 16,3 6-1-16,-1-2 0 15,-4 3 1-15,4 1-1 16,1 5 0-16,1-2 0 16,4 3 0-16,3 0-1 15,-1 0 1-15,4 0 1 16,2-2-1-16,3-1 1 15,2 1-3-15,2-1 4 16,3 1-3-16,0-1 1 16,9 2-1-16,-7-3 2 15,7 2-4-15,0-2 4 16,0 1-1-16,11 1-1 0,-1-3 4 15,-1 0-4-15,5-1 5 16,-14-24-5-16,32 50 3 16,-32-50-5-1,42 48 6-15,-21-20-5 0,5-3 3 16,2 4-2-16,2-6 0 15,3 2 0-15,4-7 2 16,5 5 0-16,2-6-2 16,2 0 1-16,3-2-2 15,5 1 2-15,-1-2-2 16,3-1 0-16,4 4 1 15,-1-3-2-15,1 0 3 16,3-1-3-16,2 4 0 0,0-4 0 16,2 4 1-1,-1-4 0-15,6 3 1 16,0 1 0-16,-2 0-2 15,2-4 4-15,0 3-2 0,4-6 0 16,-1 1 0-16,2-4 1 16,-3 1-1-16,-2-8 2 15,7 12 0-15,-7-12 2 16,10 8-2-16,-3-8 0 15,0 0 0-15,-2 0-1 16,-1 0 0-16,-1 0-1 16,-1 0 1-16,1 8-4 0,-8-8 5 15,0 0 0 1,1 0-1-16,4 0 1 15,-2 0 0-15,-3 0 1 16,5 0 0-16,-4 0 1 16,4-11 0-16,0 11 2 0,-5-12 0 15,3 5 1-15,-3-6 0 16,1-2-2-16,-3-1 0 15,0-3-1-15,-2-3-1 16,-3-1-3-16,-4 0 1 16,0-5-3-16,-7 4 3 15,-3-4-3-15,-4 1 1 16,-7-1-2-16,-2 5-2 15,-8-4 3-15,-4 4-3 16,-5-7 0-16,1 5-1 16,-6-4 1-16,1 0-1 15,-5-3 8-15,5 4-5 0,-12-5 2 16,14 6 0-16,-14 1 2 15,11 2-1-15,-11 24 1 16,0-44-2-16,0 44-2 16,0-35 3-16,0 35-1 15,0-38 3-15,0 38-3 16,-18-41-1-16,18 41 5 15,-24-47-3-15,10 22 0 16,14 25-1-16,-35-47 2 16,12 22-3-16,2-1 4 15,-4 1-2-15,-3 0-2 16,-2 0 4-16,2 1-1 15,-7 3 4-15,2-4-5 0,-4 3 3 16,-3 1-2-16,3 1 5 16,-5 3 1-16,-2 4 2 15,0 1-1 1,-2 0-3-16,1 6 3 0,-3-3-2 15,1 1-1-15,1 0-2 16,-6 0-1-16,6-1-4 16,2-2 3-16,2 11-1 15,-2-17 0-15,2 17 2 16,0-13-2-16,5 13 2 15,-5-14-3-15,2 14 0 16,3-13-2-16,2 1 2 16,-4 2 0-16,1-1 1 15,-1-1 0-15,4-1-4 16,-2 6 6-16,2-8 2 15,0 9 1-15,0-4 1 16,0 10-1-16,0-14-2 0,-4 14 3 16,4-10-1-16,-7 10-2 15,5-10-1-15,-7 10-3 16,2-13 1-16,-5 13 0 15,3-14 2-15,0 14-3 16,0-11 3-16,0 4 0 16,-5-1 0-16,2 8 2 15,-2-15-4-15,-2 15 1 16,0-15-1-16,0 6 0 15,-5-1 1-15,0 4 0 16,3 6 0-16,-8 0 0 16,-1 0 3-16,-4 0 1 15,6 10-2-15,-3-10-8 0,10 7-52 16,-1-7-64-16,3-15-23 15,26-4-4-15,1-19-6 16,24-3-2-16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0:03.91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EA8402E-8268-4536-9F29-4C2BAADCFB08}" emma:medium="tactile" emma:mode="ink">
          <msink:context xmlns:msink="http://schemas.microsoft.com/ink/2010/main" type="inkDrawing" rotatedBoundingBox="13504,12998 17132,12679 17150,12888 13523,13207" semanticType="10" shapeName="Other">
            <msink:sourceLink direction="with" ref="{3573DF92-ADCF-418F-AAFD-C066C754DA8A}"/>
            <msink:sourceLink direction="with" ref="{E9D494BD-F6B5-4AC0-80A1-0DEF834B8A99}"/>
          </msink:context>
        </emma:interpretation>
      </emma:emma>
    </inkml:annotationXML>
    <inkml:trace contextRef="#ctx0" brushRef="#br0">0 381 73 0,'37'0'63'0,"-5"-14"-34"15,1 5-25-15,9-1 10 16,2 2 17-16,0-6 26 15,3 1 19-15,4-2 0 16,7 2-4-16,0-4 4 16,7 1 1-16,3 2-12 15,2-4-19-15,6 1-26 16,3 0-22-16,0 0 1 0,-2-6 2 15,2 9-1-15,0-6 0 16,-2 3-1-16,7 4 1 16,-5-1-1-16,0 2 1 15,2 3 0-15,-4-4 1 16,0 13-2-16,2-14 0 15,-2 14 0-15,-3-12-1 16,-2 12 2-16,0-8-2 16,3 8 4-16,-1 0-4 15,0 0 1-15,-2 0-1 16,3 0 1-16,-5 0 0 15,2 0 0-15,0 10 0 16,-2-10-3-16,-1 10 4 0,1-10-1 16,0 0 1-16,2 7-2 15,-5-7 3-15,1 0-2 16,-3 0 3-1,-2 0-3-15,0 0 0 0,-5 0 0 16,-5 0 1-16,-9 0 1 16,-2 0-3-16,-7 0 1 15,-2 0-2-15,-10 0 3 16,-23 0-2-16,30 7-1 15,-30-7-1-15,0 0-2 16,0 0 4-16,0 0-1 16,0 0-4-16,0 0-69 0,-25 18-31 15,25-18-19-15,0 0 6 16,0 0-3-1,-31 0-4-15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0:06.09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9D494BD-F6B5-4AC0-80A1-0DEF834B8A99}" emma:medium="tactile" emma:mode="ink">
          <msink:context xmlns:msink="http://schemas.microsoft.com/ink/2010/main" type="inkDrawing" rotatedBoundingBox="16704,11755 21708,11873 21652,14271 16648,14153" hotPoints="21534,11899 21625,13961 17169,14158 17078,12097" semanticType="9" shapeName="Rectangle">
            <msink:sourceLink direction="with" ref="{03F8ED91-9BB2-4832-99F7-E9712874833B}"/>
            <msink:destinationLink direction="with" ref="{7EA8402E-8268-4536-9F29-4C2BAADCFB08}"/>
            <msink:destinationLink direction="with" ref="{81830D40-BD01-43A1-B161-1124845C7867}"/>
          </msink:context>
        </emma:interpretation>
      </emma:emma>
    </inkml:annotationXML>
    <inkml:trace contextRef="#ctx0" brushRef="#br0">283 194 95 0,'0'0'70'15,"0"0"-1"-15,0 0-39 16,0 0-21-16,0 0-3 16,0 0 2-16,0 38 2 15,0-38 3-15,14 41 9 16,-14-13 13-16,10 3 17 15,-1 6-1-15,-9 2 0 16,12 4-5-16,-12 2-3 16,7 1-6-16,-7 6-6 0,9 0-12 15,-9 6-16-15,9-1-2 16,-9 5-2-1,12 2 3-15,-12 7-2 16,9 3 0-16,-9-1-1 0,7 5 2 16,-7-4-4-16,0-3 4 15,9-2-1-15,-9-3 0 16,12-6 0-16,-12-7 0 15,16-3 3-15,-6-4-4 16,3 4 6-16,-1-1-7 16,0-2 4-16,-3 3-2 15,5-4 3-15,-2 4-4 16,-1-2 0-16,1 4 1 15,-3-2-3-15,5-4 6 16,-2 1-5-16,2-7 3 16,-7 2-3-16,7-9 4 15,-5 0-3-15,-9-33 2 0,16 38 1 16,-16-38-3-16,0 0 4 15,0 0 0-15,23 19 2 16,-23-19-2-16,0 0 0 16,0 0 0-16,0 0 1 15,0 0-3-15,0 0 1 16,31-22-1-16,-31 22-3 15,30 0 3-15,-30 0-1 16,49-16-1-16,-24 16-1 16,5-11 3-16,5 3-2 15,2 8 4-15,3-11-3 16,-1 11-3-16,5-12 3 15,3 12 0-15,-1 0 2 0,8-10-2 16,-1 10 0-16,8 0-4 16,6-10 4-16,1 10-1 15,4 0-1-15,7-10 3 16,4 10-5-16,3 0 1 15,5 0 2-15,4 12-1 16,5-4 0-16,5 0 2 16,4 4 0-16,-2-5 1 15,6 3 1-15,-3-4-2 16,8-6 3-16,1 12-3 15,-8-12 0-15,5 0-3 16,-2 0 2-16,5 0-4 0,-1-12 3 16,1 2-1-16,-3 3 2 15,-2-6-1-15,-3-3 0 16,-1 5 3-1,-6-5-2-15,-4-1 1 16,-2 1-1-16,-5-1 1 0,-5 1-3 16,-4-1 5-16,-8-2-2 15,-6 6-3-15,-5-4 4 16,-5 1-2-16,-13-1 4 15,-8 1-5-15,-6-1 2 16,-5 2-4-16,-28 15 4 16,30-30-1-16,-30 30 3 15,9-37-3-15,-9 37-4 0,0-38 5 16,0 38-1-1,-16-50 3-15,16 20-2 16,-9-2 3-16,9-5-8 16,0 0 10-16,0-5-4 0,0-2 1 15,0-4 1-15,0-6-4 16,0 0 2-16,9-2-2 15,-9-5 2-15,0-5-5 16,0-2 6-16,0 0-2 16,-9-4-1-16,2-1 1 15,-5 1-1-15,1 4 1 16,-6-1 0-16,1 8 0 15,-3 4-3-15,-1 6 3 16,-1 1-3-16,0 10 5 16,-7 3-2-16,2 7-2 15,-2 2 3-15,3 7-1 16,-1 2 2-16,1 2-3 0,1 4 1 15,-3 2-3-15,1 2 3 16,-4 9 0-16,7-10 2 16,-5 10-2-16,-3 0-2 15,-1 0 4-15,-3-8-2 16,5 8 1-16,-5 0-2 15,2 0 2-15,-8 0-2 16,1 0 2-16,-2 0 0 16,-4 0-2-16,-1-9 3 15,-6 9-2-15,-1-7 1 16,-4 7 0-16,0 0-1 15,-2-12 1-15,-3 12-1 16,-2-14 2-16,-2 14-1 0,2-13 1 16,-5 13-2-16,0-14 2 15,-2 4-2-15,-2 0 1 16,-5 2-1-1,2 0 0-15,-4-2-3 0,0 1 4 16,-1-2 1-16,-4 3-1 16,0 0 1-16,0 1-2 15,0-8 2-15,0 3 0 16,3 2-1-16,-3-1 0 15,-3-6-1-15,6 7 0 16,-6-4 1-16,8 3 2 16,-3 3-5-16,-4-1 7 15,2 3-4-15,0-4 4 0,-2 1-5 16,0 1 1-1,2 8-2-15,-5-13 2 16,0 13 0-16,-6-11-1 16,4 11 0-16,-2 0-3 0,-1 0 7 15,-4 0-4-15,3 7 1 16,6-7-1-16,1 15 0 15,13-9-3-15,3-6 3 16,6 13 1-16,17-13-6 16,9 0-42-16,14-13-37 15,28 13-18-15,-7-28-15 16,7 28-4-16,54-51-3 15,4 23-3-15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0:07.89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3F8ED91-9BB2-4832-99F7-E9712874833B}" emma:medium="tactile" emma:mode="ink">
          <msink:context xmlns:msink="http://schemas.microsoft.com/ink/2010/main" type="writingRegion" rotatedBoundingBox="17469,12073 20559,12433 20354,14188 17265,13827">
            <msink:destinationLink direction="with" ref="{E9D494BD-F6B5-4AC0-80A1-0DEF834B8A99}"/>
          </msink:context>
        </emma:interpretation>
      </emma:emma>
    </inkml:annotationXML>
    <inkml:traceGroup>
      <inkml:annotationXML>
        <emma:emma xmlns:emma="http://www.w3.org/2003/04/emma" version="1.0">
          <emma:interpretation id="{1249294E-FF2D-4FE5-8111-BE81DCAB1EE7}" emma:medium="tactile" emma:mode="ink">
            <msink:context xmlns:msink="http://schemas.microsoft.com/ink/2010/main" type="paragraph" rotatedBoundingBox="17584,12086 20559,12433 20449,13373 17474,13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7AB7B0-468F-4279-AC6E-39B6E825471D}" emma:medium="tactile" emma:mode="ink">
              <msink:context xmlns:msink="http://schemas.microsoft.com/ink/2010/main" type="line" rotatedBoundingBox="17584,12086 20559,12433 20449,13373 17474,13026"/>
            </emma:interpretation>
          </emma:emma>
        </inkml:annotationXML>
        <inkml:traceGroup>
          <inkml:annotationXML>
            <emma:emma xmlns:emma="http://www.w3.org/2003/04/emma" version="1.0">
              <emma:interpretation id="{880E12D1-3C1D-4ADA-BBD1-74F60CAD4FE3}" emma:medium="tactile" emma:mode="ink">
                <msink:context xmlns:msink="http://schemas.microsoft.com/ink/2010/main" type="inkWord" rotatedBoundingBox="17584,12086 20559,12433 20449,13373 17474,13026"/>
              </emma:interpretation>
              <emma:one-of disjunction-type="recognition" id="oneOf0">
                <emma:interpretation id="interp0" emma:lang="en-US" emma:confidence="1">
                  <emma:literal>sensory</emma:literal>
                </emma:interpretation>
                <emma:interpretation id="interp1" emma:lang="en-US" emma:confidence="0">
                  <emma:literal>Sensory</emma:literal>
                </emma:interpretation>
                <emma:interpretation id="interp2" emma:lang="en-US" emma:confidence="0">
                  <emma:literal>sensors</emma:literal>
                </emma:interpretation>
                <emma:interpretation id="interp3" emma:lang="en-US" emma:confidence="0">
                  <emma:literal>sensor</emma:literal>
                </emma:interpretation>
                <emma:interpretation id="interp4" emma:lang="en-US" emma:confidence="0">
                  <emma:literal>Sensors</emma:literal>
                </emma:interpretation>
              </emma:one-of>
            </emma:emma>
          </inkml:annotationXML>
          <inkml:trace contextRef="#ctx0" brushRef="#br0">338 23 262 0,'0'0'98'15,"0"0"-7"-15,0 0-10 16,0 0-5-16,-14-23-14 16,14 23-18-16,-28 0-38 15,28 0-5-15,-42 0 0 16,14 0 0-16,-2 0 0 15,-3 0-2-15,-2 6 2 0,3-6-4 16,2 12 5-16,30-12-4 16,-42 13 4-16,42-13-4 15,-24 14 3-15,24-14-1 16,0 0-1-16,-9 24 2 15,9-24-3-15,0 0 5 16,21 37-3-16,-21-37 0 16,30 30 0-16,-30-30 1 15,42 35-2-15,-14-15 2 16,0-2 0-16,-2 2-3 15,-26-20 3-15,44 44-2 16,-30-20 1-16,-14-24-2 0,18 47 2 16,-18-23-4-16,0-24 4 15,0 41-1-15,0-41 1 16,-23 28 1-1,23-28-4-15,-23 10 6 0,23-10-6 16,-30 0-21-16,30 0-27 16,-31-13-14-16,31 13-13 15,0 0-9-15,-21-25-5 16,21 25-5-16,14-25 0 15,-14 25 16-15,31-33 39 16</inkml:trace>
          <inkml:trace contextRef="#ctx0" brushRef="#br0" timeOffset="506.701">305 174 110 0,'0'0'71'0,"0"0"25"15,0 0-11-15,0 0-12 0,33 0-4 16,-33 0-2-16,42-11-2 15,-19 1-10-15,7-2-18 16,10-5-37-16,-1 1 1 16,-2-2-3-16,3-3 2 15,-5 3 0-15,0 1-5 16,-7 1 4-16,-1-1-3 15,-27 17 3-15,0 0-4 16,21-34 2-16,-21 34-2 16,0 0 3-16,-39-18 1 15,13 18 2-15,-4-8 0 16,-3 8-2-16,-4 0 6 0,2 0-4 15,0 12-1-15,3 1-1 16,4 6 0-16,2 9-3 16,6 2 3-16,6 2 0 15,4 6-3-15,10 3 3 16,0 1 1-16,12-3 1 15,2-8-1-15,7 0 1 16,4-7-1-16,6-7 2 16,-4-6-1-16,1-11 1 15,-4 0-6-15,1 0-25 16,-25 0-20-16,37-22-23 15,-37 22-14-15,26-33-11 0,-26 33-11 16,21-41-14-16,-21 41 6 16,19-44 98-16</inkml:trace>
          <inkml:trace contextRef="#ctx0" brushRef="#br0" timeOffset="1037.1018">731 64 231 0,'0'0'114'16,"0"0"-16"-16,0 0-16 15,0 0-18-15,0 0-16 16,16 38-14-16,-16-16-11 16,0 8-15-16,12 7-6 0,-12-2-3 15,0 0 1 1,0 1-1-16,7-4 1 15,-7-6-2-15,0-26 2 16,0 38 0-16,0-38 0 0,0 0 2 16,0 0-1-16,0 0-1 15,0 0 2-15,0 0 0 16,0-34-2-16,0 34 3 15,0-51 1-15,9 24-2 16,-9-6 2-16,14-3 0 16,-5 3 1-16,10-3-1 15,-1 5 0-15,3-6-1 16,7 7-4-16,2 3 1 15,3 2-2-15,4 3-1 16,-2 7-4-16,5 8 3 16,-8 7-1-16,1 14-2 15,-5 6 5-15,-3 10-2 0,-6 5 3 16,-8 6-2-16,3 3 2 15,-4 2 0-15,-3-7 2 16,-7-1 0-16,11-8 0 16,-11-5 0-16,0-25-3 15,19 26 0-15,-19-26-37 16,0 0-30-16,0 0-19 15,0-26-12-15,0 26-11 16,0-30-8-16,0 30-3 16</inkml:trace>
          <inkml:trace contextRef="#ctx0" brushRef="#br0" timeOffset="1520.7028">1535-59 328 0,'0'0'98'0,"0"0"0"16,0 0-14-16,-28-25-19 15,28 25-20-15,-41 0-43 16,17 0-1-16,-6 12 0 15,-2-12 0-15,1 15-4 16,1-5 3-16,2-3-1 16,28-7-4-16,-39 16 2 0,39-16 1 15,0 0 1 1,-24 14 1-16,24-14-1 15,0 0-2-15,0 0 4 16,28 20 0-16,-28-20 2 0,37 21-2 16,-11-1-4-16,0-2 4 15,9 7-2-15,-12 0 0 16,5 9-2-16,-10-2 3 15,-1 1-3-15,-8 0 5 16,-9-1 0-16,0-1-3 16,-12-7 4-16,12-24-1 15,-35 33 2-15,35-33-17 16,-42 8-36-16,42-8-22 15,-37-11-12-15,37 11-9 16,-25-30-3-16,25 30-4 16,0-41-5-16,0 41 16 15</inkml:trace>
          <inkml:trace contextRef="#ctx0" brushRef="#br0" timeOffset="1910.7035">1766-45 270 0,'0'0'94'0,"-35"41"-6"16,9-19-7-16,5 8-13 15,0 0-15-15,3 0-18 16,6 5-32-16,12 3-4 0,0 2 2 15,12-5-1-15,6-2 3 16,10-7 1-16,9-3 0 16,-2-12 2-16,7-11-3 15,-5-8 0-15,1-14-4 16,-8-8 1-16,-9-13-4 15,-7-5 2-15,-14-4-2 16,0-4-1-16,-19 9 4 16,-2 0 0-16,0 11 2 15,-4 9-14-15,1 7-36 16,24 20-25-16,-39-10-11 15,39 10-9-15,0 0-2 16,0 0-11-16,-14 33-9 0,14-33 52 16</inkml:trace>
          <inkml:trace contextRef="#ctx0" brushRef="#br0" timeOffset="2755.605">1940-33 75 0,'12'37'69'16,"-12"-37"16"-16,28 52-2 16,-12-19-3-16,7 8-5 15,-7 0-5-15,3 0-4 16,-5 3-15-16,0-6-22 15,-3-3-26-15,-11-9-1 16,7 1-2-16,-7-27 0 16,0 30-1-16,0-30-1 0,0 0 3 15,0 0-2-15,0 0 3 16,0 0-2-16,24-33 2 15,-24 33 1-15,21-38-1 16,-21 38 0-16,34-47-2 16,-10 22 1-16,4 2-1 15,2-8 1-15,2 7-3 16,1-4 2-16,-3 6 0 15,0 4 2-15,-30 18-2 0,42-21-2 16,-42 21 1-16,0 0 0 16,24 0-1-16,-24 0 0 15,0 34 1-15,0-34-2 16,0 43 4-16,0-16 0 15,0-2-2-15,0 0 1 16,9 2 0-16,3-2 2 16,4 5-2-16,2-5-1 15,8-4 0-15,4 4 1 16,3 0 1-16,-1 5 0 15,6-8 0-15,1 3-2 16,1-7 4-16,-8-1-3 16,1-1 2-16,-3-16-2 0,-4 0 1 15,-26 0-3-15,37-18-2 16,-37 18-26-1,21-43-16-15,-21 10-2 16,0 2 1-16,0 0 9 0,0-1 15 16,-12-1 21-16,12 7 3 15,-16 0 28-15,16 26 14 16,-10-36 3-16,10 36-2 15,0 0-7-15,0 0-13 16,0 0-23-16,0 0 3 16,0 0-3-16,12 51 1 15,-12-6-1-15,9 7 2 0,-9 11-1 16,0 5-1-1,0 3 2-15,10-5-4 16,-10 1 1-16,0-5 1 16,-10-14-1-16,10-2 0 15,0-14-2-15,-7-5-51 0,7-27-26 16,0 28-20-16,0-28-11 15,0 0-14-15,-48 0-14 16,48 0 46-16</inkml:trace>
        </inkml:traceGroup>
      </inkml:traceGroup>
    </inkml:traceGroup>
    <inkml:traceGroup>
      <inkml:annotationXML>
        <emma:emma xmlns:emma="http://www.w3.org/2003/04/emma" version="1.0">
          <emma:interpretation id="{C2DCCA65-E031-4E31-A37D-E1CBEB4E4EBB}" emma:medium="tactile" emma:mode="ink">
            <msink:context xmlns:msink="http://schemas.microsoft.com/ink/2010/main" type="paragraph" rotatedBoundingBox="17307,13326 20238,13221 20259,13808 17327,13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9E0F8-9E8B-411B-9B23-01A691441901}" emma:medium="tactile" emma:mode="ink">
              <msink:context xmlns:msink="http://schemas.microsoft.com/ink/2010/main" type="line" rotatedBoundingBox="17307,13326 20238,13221 20259,13808 17327,13912"/>
            </emma:interpretation>
          </emma:emma>
        </inkml:annotationXML>
        <inkml:traceGroup>
          <inkml:annotationXML>
            <emma:emma xmlns:emma="http://www.w3.org/2003/04/emma" version="1.0">
              <emma:interpretation id="{567FBAF6-5D2E-41BB-9FF9-85FEB3B019CB}" emma:medium="tactile" emma:mode="ink">
                <msink:context xmlns:msink="http://schemas.microsoft.com/ink/2010/main" type="inkWord" rotatedBoundingBox="17307,13326 20238,13221 20259,13808 17327,13912"/>
              </emma:interpretation>
              <emma:one-of disjunction-type="recognition" id="oneOf1">
                <emma:interpretation id="interp5" emma:lang="en-US" emma:confidence="1">
                  <emma:literal>neuron</emma:literal>
                </emma:interpretation>
                <emma:interpretation id="interp6" emma:lang="en-US" emma:confidence="0">
                  <emma:literal>neurons</emma:literal>
                </emma:interpretation>
                <emma:interpretation id="interp7" emma:lang="en-US" emma:confidence="0">
                  <emma:literal>neurom</emma:literal>
                </emma:interpretation>
                <emma:interpretation id="interp8" emma:lang="en-US" emma:confidence="0">
                  <emma:literal>Munn</emma:literal>
                </emma:interpretation>
                <emma:interpretation id="interp9" emma:lang="en-US" emma:confidence="0">
                  <emma:literal>neurov</emma:literal>
                </emma:interpretation>
              </emma:one-of>
            </emma:emma>
          </inkml:annotationXML>
          <inkml:trace contextRef="#ctx0" brushRef="#br0" timeOffset="3748.4069">-239 1045 228 0,'0'0'109'15,"0"0"-12"-15,0 0-18 16,0 0-12-16,0 0-19 16,0 0-13-16,23 35-19 15,-23-35-2-15,21 50-2 16,-9-20-10-16,-3 3-2 15,3 5 1-15,-1-2 1 16,3 2-3-16,-7-4 0 16,5-5 1-16,-12-29-3 15,16 43 4-15,-16-43-1 16,16 28-1-16,-16-28 2 15,0 0-1-15,0 0 2 0,10 24-2 16,-10-24 1-16,0 0-3 16,0 0 2-16,0 0 0 15,-12-24 2-15,12 24-1 16,-12-28-2-16,12 28 2 15,-9-41 0-15,9 14 0 16,0-6 0-16,0 1 1 16,0-4-4-16,7-2 4 15,5 7-3-15,2-4 1 16,4 5-1-16,8 3 2 15,2 13-4-15,-3 2 1 16,3 12-1-16,3 0-1 16,-4 15 4-16,-1 0-1 0,-5 10 2 15,-2 5-2-15,-5 3 0 16,-1 6 2-16,-1-6 0 15,-12 0 1 1,14-6-2-16,-14-2-1 0,0-25-1 16,9 23-24-16,-9-23-44 15,0 0-15-15,0 0-16 16,0 0-12-16,-11-30-7 15,11 30 4-15,0-40 46 16</inkml:trace>
          <inkml:trace contextRef="#ctx0" brushRef="#br0" timeOffset="4216.4076">231 1203 68 0,'0'0'128'0,"0"0"-17"15,0 0-21-15,35-16-9 16,-10-1-7-16,3-1-9 16,2-7-10-16,5 2-17 15,5-1-38-15,-5 2-1 16,-3 1-3-16,-4 1 2 15,-28 20-1-15,33-30 2 16,-33 30-2-16,0 0 3 16,-7-29 0-16,7 29 4 15,-33-6-3-15,33 6-1 16,-44 0 3-16,44 0-2 15,-47 10 0-15,47-10-2 0,-41 30-3 16,41-30 0-16,-31 48 4 16,22-21-2-16,9 10 4 15,0-3-3-15,0 1 0 16,9 4 2-16,5-3-2 15,3-4 0-15,-1-2-1 16,2 0 2-16,-18-30-7 16,40 40-20-16,-40-40-28 15,37 21-19-15,-37-21-16 16,26 0-11-16,-26 0-9 15,0 0-9-15,14-33 10 16</inkml:trace>
          <inkml:trace contextRef="#ctx0" brushRef="#br0" timeOffset="4824.8086">582 973 105 0,'0'0'122'16,"0"0"-17"-16,9 39-21 15,-9-11-12-15,7 2-3 16,2 8-6-16,-2-3-16 16,3 9-19-16,6-3-29 15,-4-6 2-15,4 2-1 0,-2-11-1 16,-14-26 0-16,32 37 0 15,-32-37 2 1,35 18-1-16,-35-18 3 16,31 0 0-16,-31 0-2 0,32-8 2 15,-32 8-3-15,30-33 4 16,-30 33-4-16,26-49 0 15,-12 16-1-15,-3 3-1 16,-1-5 0-16,-1 2 0 16,-9 5 2-16,12 4-6 15,-12 24 7-15,0-37-4 16,0 37 4-16,0 0-2 15,0 0 0-15,0 0-1 0,0 0 3 16,0 0-1 0,0 0 0-16,0 0 0 15,0 0-3-15,0 26 5 16,0-26-2-16,7 43 4 0,-7-18-5 15,14 3 3-15,-3 2-6 16,1-3 7-16,-3 1-4 16,5-4 0-16,-14-24 1 15,33 38-4-15,-33-38 4 16,35 23-1-16,-35-23-1 15,28 0-41-15,-28 0-18 16,0 0-18-16,30-37-5 16,-30 37-8-16,18-38-4 15,-18 11 2-15,0 27-1 16,21-49 55-16</inkml:trace>
          <inkml:trace contextRef="#ctx0" brushRef="#br0" timeOffset="5620.4101">1184 1071 336 0,'0'0'95'0,"0"0"-9"16,-11-26-7-16,11 26-19 15,0 0-20-15,0 0-41 16,0 0 3-16,0 0-2 16,14 25-1-16,-14-25 4 15,18 30-5-15,-6-5 3 16,2-2-4-16,2 7 4 15,0-4-4-15,-4 7 4 16,4-9-2-16,-4 0 3 16,-12-24 0-16,18 36-3 15,-18-36 4-15,0 0-4 0,17 25 1 16,-17-25 0-16,0 0 2 15,0 0-5 1,0 0 3-16,0 0 0 16,0-25-2-16,0 25 2 0,-12-30 1 15,12 30 2-15,0-49-3 16,-7 23 0-16,7-3 2 15,7-1-1-15,5 5 4 16,4-3-3-16,3 1 0 16,8 5-4-16,1 0 5 15,5 4-3-15,-1 1-1 16,6 1-1-16,-6 3-2 15,1 13-17-15,-5-11-20 16,-5 11-9-16,-23 0-6 16,35 0 5-16,-35 0 0 15,0 0 9-15,0 0 14 16,21 34 46-16,-21-34 22 0,0 0 10 15,0 0 3-15,0 25 0 16,0-25-2-16,0 0-7 16,-12 24-13-16,12-24-29 15,-16 29 2-15,16-29-3 16,-19 35 0-16,10-5 0 15,0 3-1-15,-1-1 1 16,10 6-1-16,0 2 0 16,0-5-4-16,12 2 6 15,2-7-3-15,-14-30 0 16,37 38 2-16,-37-38 1 15,44 10-1-15,-44-10 1 16,42 0 0-16,-42 0-3 0,28-22 2 16,-28 22 0-16,0 0 0 15,9-36-2-15,-9 36 1 16,-9-31-2-1,9 31 4-15,-25-34-2 0,25 34 1 16,-28-38-4-16,28 38-6 16,-24-40-44-16,24 40-28 15,-21-37-13-15,21 37-14 16,-7-35-6-16,7 35-10 15,0-40 4-15</inkml:trace>
          <inkml:trace contextRef="#ctx0" brushRef="#br0" timeOffset="6244.4112">1898 1081 226 0,'0'0'122'0,"0"0"-19"16,16 34-15-16,-16-34-20 16,26 45-7-16,-10-15-29 15,1 3-31-15,1-1 0 16,1 6-2-16,4-5-1 0,-7 1 2 15,1-10 1 1,-4 3-4-16,-13-27 6 16,17 30-3-16,-17-30 3 15,0 0-2-15,0 0 2 0,0 0-3 16,0 0 2-16,0 0-1 15,0 0 1-15,0 0-1 16,0 0-2-16,-10-40 1 16,10 15-1-16,0-8 2 15,0-5-4-15,0-6 5 16,0-1-7-16,10-6 7 15,1 1-4-15,6-1 2 16,1 2-1-16,10 3-1 16,2 9 3-16,3 5-2 15,2 7 1-15,7 5-3 16,-3 10 3-16,-2 10-1 15,-2 7 1-15,3 10 2 0,-4 6-3 16,-3 9 4-16,1 2-3 16,-6 10 2-16,2 1-1 15,-10-1-2-15,1-3 1 16,-3-3 0-16,-4-5 5 15,-3-8-5-15,-9-25 5 16,0 30-5-16,0-30 2 16,0 0-2-16,0 0-57 15,0 0-39-15,0 0-25 16,0 0 0-16,19-30-3 15,-19 30 1-15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0:24.64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1830D40-BD01-43A1-B161-1124845C7867}" emma:medium="tactile" emma:mode="ink">
          <msink:context xmlns:msink="http://schemas.microsoft.com/ink/2010/main" type="inkDrawing" rotatedBoundingBox="21753,12168 26905,13075 26801,13669 21649,12762" semanticType="10" shapeName="Other">
            <msink:sourceLink direction="with" ref="{E9D494BD-F6B5-4AC0-80A1-0DEF834B8A99}"/>
            <msink:sourceLink direction="with" ref="{002EDDEB-6366-4F38-8863-6CDD5EA0724C}"/>
          </msink:context>
        </emma:interpretation>
      </emma:emma>
    </inkml:annotationXML>
    <inkml:trace contextRef="#ctx0" brushRef="#br0">0 189 28 0,'0'0'20'16,"30"-13"-3"-16,-30 13 7 16,39-11 10-16,-39 11 7 0,33-13 8 15,-33 13 3-15,33-10 5 16,-33 10-2-16,30-7 1 15,-30 7-4-15,32 0-1 16,-6 0 6-16,-26 0-8 16,46-11-3-16,-18 11-7 15,5-8-3-15,4-1-8 16,5 9-4-16,2-10-8 15,0 10-13-15,8-11-1 16,1 2-1-16,0 9 0 16,3-10 0-16,7 10 1 15,-2-11-1-15,4 2 0 16,4 9-2-16,-1-13 1 0,6 5 0 15,-2-1-1-15,3 9 2 16,-8-11-4-16,5 11 4 16,0 0-2-16,-6 0 1 15,3 0-2-15,-4 0 2 16,1 0-1-16,-1 0 2 15,2 0-2-15,-4 8-1 16,0-8 2-16,2 9-1 16,-2-9 2-16,2 13-2 15,0-13 0-15,2 11-2 16,-2-2 4-16,5-9-1 15,-2 13 3-15,1-13-3 16,-1 15-1-16,2-15 3 0,-5 13-1 16,4-6 0-16,-1 5-3 15,-3 1 2 1,7-1-3-16,0 0 3 15,3 2 0-15,-1 2-3 0,-2 2 1 16,7-2 0-16,-9-2 3 16,2-1-2-16,-5 4-1 15,-1-6 0-15,-6 6 0 16,-7-1 1-16,1 3 2 15,-8 3 0-15,3 2-4 16,-2 1 2-16,-1 2 0 16,-1 2 2-16,1 0-2 15,-2 1 2-15,0 0-4 16,3-2 4-16,-5 2-1 15,2 0 1-15,-2 0 0 16,2 0-1-16,0 0 1 16,0 0-1-16,1 0 0 0,-1-1-2 15,0-3 1-15,-7-1 1 16,3-4 2-16,-5-2-2 15,-3 1 0-15,-2-3 1 16,-2 0 0-16,0-1 0 16,-28-16 0-16,44 30-3 15,-44-30-1-15,38 27 2 16,-38-27 0-16,37 25-3 15,-37-25 4-15,32 19-3 16,-32-19 4-16,28 19-1 16,-28-19 0-16,23 17-2 15,-23-17 3-15,0 0-1 16,0 0 1-16,28 13 0 0,-28-13 6 15,0 0-35-15,0 0-36 16,0 0-20-16,-7-27-30 16,7 27-19-16,0 0-12 15,-16-30 4-15,16 30 36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0:27.21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02EDDEB-6366-4F38-8863-6CDD5EA0724C}" emma:medium="tactile" emma:mode="ink">
          <msink:context xmlns:msink="http://schemas.microsoft.com/ink/2010/main" type="inkDrawing" rotatedBoundingBox="25447,13509 31017,12978 31334,16302 25764,16833" hotPoints="30943,15233 28055,16686 25263,15057 28151,13604" semanticType="9" shapeName="Ellipse">
            <msink:sourceLink direction="with" ref="{9C5B3887-03B2-4402-B30A-8F82AE14514E}"/>
            <msink:destinationLink direction="with" ref="{81830D40-BD01-43A1-B161-1124845C7867}"/>
            <msink:destinationLink direction="with" ref="{9AE6E1FF-D9D4-49CA-BFA4-E73043FA2D2D}"/>
          </msink:context>
        </emma:interpretation>
      </emma:emma>
    </inkml:annotationXML>
    <inkml:trace contextRef="#ctx0" brushRef="#br0">4037 253 196 0,'-56'-25'66'16,"0"6"2"-16,-7-1-4 0,0 0-2 15,-2 7-1-15,-5-7-3 16,8 10-1 0,-10-3-2-16,4 13-3 15,-13-17-2-15,13 17 2 0,-8 0-11 16,3 0-16-16,-1 0-17 15,4 0-12-15,-2 0-6 16,2 0-1-16,8 0-6 16,-8 0-4-16,0 14 2 0,-7-14 8 15,3 16 10-15,-5-2 11 16,-5-6 8-16,5 8 2 15,-5-5 5-15,5 8 1 16,-2-4-1-16,4 9-10 16,-4-4-3-16,2 3-5 15,0 2 0-15,2 0-7 16,-4 8-3-16,-8 2-5 15,3 4 4-15,-5 2 0 16,5 3 2-16,-4 2-2 16,1 4-1-16,-1-2 1 15,6 4 1-15,2-2 1 16,3 2 1-16,5-1 0 0,4 4 1 15,3 2-2-15,4-4 3 16,0 6-2-16,5 0 0 16,2 1 1-16,10 3-5 15,2 6 4-15,6-5-4 16,3 10 2-16,5-1-3 15,9 0 3-15,7 7-5 16,3-2 1-16,11 0-3 16,0-3-1-16,0 4 1 15,14-6-1-15,11 0 5 16,1 2-3-16,9-3 5 15,9-1 1-15,2-2 4 0,8 3 1 16,11-3-1-16,0-6-1 16,10 4-6-16,4-7 6 15,7-3-6-15,4-3 0 16,8-2-2-16,4-2 1 15,3-3-3-15,2-2 3 16,0-6-1-16,-2-2 1 16,4-5 1-16,0-2 2 15,-2-5 1-15,-2-1-1 16,4-2 3-16,-2-2-5 15,9-1 2-15,1-3-4 16,-3-2 2-16,0-3-2 16,-5 2 0-16,0-13-1 0,-2 12-2 15,-2-12 5-15,-3 0 4 16,3 0 0-1,-8 0 1-15,3 0 0 16,3-17-1-16,-1 3 4 0,5-5-2 16,2-3 2-16,-4-3-4 15,0-1 1-15,-1-4 1 16,1-4 1-16,-3-4 1 15,-4-3-5-15,-7-3 3 16,-1-9-1-16,-1-4 8 16,-1-1-2-16,-14-3 0 15,6-9 1-15,-8 0-1 16,-3-2 0-16,-8-2 2 15,6 5-1-15,-16 1-7 16,-2 0 3-16,0-5 0 16,2 6-2-16,-11-5 3 15,9-2-2-15,-12-10 1 0,2-1 0 16,-4 0 0-16,-2-5-1 15,-17 2-1-15,0-4 3 16,-16 9 3-16,0 3 3 16,0 4-1-16,-18-4 0 15,-3 0 2-15,-16 5 0 16,-1-8 4-16,-13 9-4 15,-2-2 0-15,-15 1 1 16,-8 7 3-16,4 13-6 16,-15 3 2-16,-1 6-2 15,0 2 1-15,-3 6-1 16,0 5-4-16,-2 6 1 15,0-4-6-15,-4 4 7 0,6-1-27 16,0-8-48-16,19 2-50 16,9-4-41-16,5-24-21 15,28 0-5-15,0-34 5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0:28.97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C5B3887-03B2-4402-B30A-8F82AE14514E}" emma:medium="tactile" emma:mode="ink">
          <msink:context xmlns:msink="http://schemas.microsoft.com/ink/2010/main" type="writingRegion" rotatedBoundingBox="25991,13694 29733,13576 29815,16198 26073,16316">
            <msink:destinationLink direction="with" ref="{002EDDEB-6366-4F38-8863-6CDD5EA0724C}"/>
          </msink:context>
        </emma:interpretation>
      </emma:emma>
    </inkml:annotationXML>
    <inkml:traceGroup>
      <inkml:annotationXML>
        <emma:emma xmlns:emma="http://www.w3.org/2003/04/emma" version="1.0">
          <emma:interpretation id="{E4022A57-28F2-49C0-85B1-89E42360E84E}" emma:medium="tactile" emma:mode="ink">
            <msink:context xmlns:msink="http://schemas.microsoft.com/ink/2010/main" type="paragraph" rotatedBoundingBox="25991,13694 29733,13576 29815,16198 26073,16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D5BC91-7B66-4296-8017-62073C293F36}" emma:medium="tactile" emma:mode="ink">
              <msink:context xmlns:msink="http://schemas.microsoft.com/ink/2010/main" type="line" rotatedBoundingBox="26997,13527 29710,13584 29691,14449 26978,14391"/>
            </emma:interpretation>
          </emma:emma>
        </inkml:annotationXML>
        <inkml:traceGroup>
          <inkml:annotationXML>
            <emma:emma xmlns:emma="http://www.w3.org/2003/04/emma" version="1.0">
              <emma:interpretation id="{EAA5BC82-681F-4529-812C-5C60AFD99857}" emma:medium="tactile" emma:mode="ink">
                <msink:context xmlns:msink="http://schemas.microsoft.com/ink/2010/main" type="inkWord" rotatedBoundingBox="26997,13527 29710,13584 29691,14449 26978,14391"/>
              </emma:interpretation>
              <emma:one-of disjunction-type="recognition" id="oneOf0">
                <emma:interpretation id="interp0" emma:lang="en-US" emma:confidence="0">
                  <emma:literal>central</emma:literal>
                </emma:interpretation>
                <emma:interpretation id="interp1" emma:lang="en-US" emma:confidence="0">
                  <emma:literal>Central</emma:literal>
                </emma:interpretation>
                <emma:interpretation id="interp2" emma:lang="en-US" emma:confidence="0">
                  <emma:literal>control</emma:literal>
                </emma:interpretation>
                <emma:interpretation id="interp3" emma:lang="en-US" emma:confidence="0">
                  <emma:literal>(entrant</emma:literal>
                </emma:interpretation>
                <emma:interpretation id="interp4" emma:lang="en-US" emma:confidence="0">
                  <emma:literal>centrals</emma:literal>
                </emma:interpretation>
              </emma:one-of>
            </emma:emma>
          </inkml:annotationXML>
          <inkml:trace contextRef="#ctx0" brushRef="#br0">212 46 204 0,'0'-25'97'16,"0"25"-3"-16,0 0-9 15,0 0-10-15,-32-22-11 16,32 22-11-16,-26 0-8 15,26 0-15-15,-28 17-20 16,28-17-10-16,-23 25-1 16,23-25-2-16,-28 35-1 15,14-10 1-15,0 2-2 16,0 6 2-16,5 5-2 15,-3 3 1-15,3 0 0 16,9 3 2-16,0 0-1 0,0 1 2 16,12-10-1-16,2-2-1 15,2-9 3-15,-16-24-2 16,39 38 1-16,-39-38-3 15,38 13-16-15,-38-13-34 16,30-10-24-16,-30 10-23 16,26-24-10-16,-26 24-7 15,16-34-8-15,-16 34 27 16</inkml:trace>
          <inkml:trace contextRef="#ctx0" brushRef="#br0" timeOffset="499.2009">261 301 204 0,'0'0'75'0,"0"0"-6"16,26 0-1 0,-26 0-9-16,25-25-10 0,-25 25-5 15,31-32 1-15,-31 32-7 16,32-42-6-16,-32 42-12 15,28-38-15-15,-28 38-5 16,16-29 1-16,-16 29-1 16,0 0-1-16,17-30 3 15,-17 30-1-15,0 0 1 16,0 0-1-16,0-26 1 0,0 26-2 15,0 0 0-15,0 0-1 16,-26 0 0 0,26 0-4-16,-28 19 1 15,28-19-1-15,-25 30 1 0,25-30-1 16,-26 44 3-16,12-20-1 15,5 7 0-15,9-1 4 16,-10 4-2-16,10-3 0 16,0-1 0-16,0-1-1 15,10 0 2-15,4-5 2 16,-14-24-3-16,37 38 1 15,-37-38 1-15,46 20 1 16,-22-20 1-16,1 0-3 16,-25 0-15-16,40-13-28 15,-40 13-21-15,32-28-12 16,-25 4-19-16,-7 24-8 15,14-47-12-15,-14 47 2 0,12-53 51 16</inkml:trace>
          <inkml:trace contextRef="#ctx0" brushRef="#br0" timeOffset="1107.6019">603 98 234 0,'0'0'98'16,"0"0"-10"-16,16 24-8 15,-16-24-6-15,0 39-12 16,14-11-21-16,-14 2-30 16,12 2-13-16,-3 1 0 0,1-3 2 15,-3 0 0-15,2-5-2 16,-9-25 3-16,16 35-2 15,-16-35 3-15,0 0 0 16,7 28-2-16,-7-28 1 16,0 0-2-16,0 0 4 15,0 0-2-15,0 0 3 16,0 0-4-16,0 0 2 15,0 0-1-15,0-33 1 16,0 33 0-16,0-47-5 16,0 22 4-16,0-1-5 15,0-7 2-15,0 9 0 16,0-4 2-16,19 3-3 0,-3 2 4 15,-16 23-1-15,37-46-1 16,-37 46 4 0,47-30-1-16,-47 30-1 15,42-13-2-15,-42 13-1 0,32 13-2 16,-32-13 3-16,26 47-2 15,-19-14 2-15,7 4-4 16,0 0 3-16,-1 4 2 16,-1-3 0-16,2-8 0 15,-5 0-1-15,1-1 0 16,-10-29-2-16,14 37 3 15,-14-37 0-15,0 31-2 16,0-31-6-16,0 0-40 16,14 24-21-16,-14-24-17 15,0 0-11-15,0 0-8 16,27-27-4-16,-27 2-4 15</inkml:trace>
          <inkml:trace contextRef="#ctx0" brushRef="#br0" timeOffset="2750.6049">1189-120 187 0,'0'0'97'16,"14"-26"-11"-16,-14 26-11 15,0 0-6-15,0 0-3 16,16 39-14-16,-16-16-17 16,12 8-31-16,-3 8-7 15,-2 1 0-15,3 10 2 16,-3 2 1-16,2-1 2 15,-9-1-2-15,14-3-2 0,-14-6 3 16,7-3-2-16,-7-12 1 16,0-26-1-1,11 38 1-15,-11-38-2 16,0 0 1-16,0 0 0 0,0 0-14 15,0 0-15-15,0 0-8 16,0 0-5-16,0 0-7 16,-28 0-8-16,28 0-5 15,0 0-5-15,0 0 8 16,-30-9 17-16,30 9 3 15,0 0 4-15,-32-30 8 16,32 30 12-16,-35-38 17 16,35 38 23-16,-40-41 32 0,40 41 18 15,-35-37 7 1,35 37 0-16,-28-24-2 15,28 24-2-15,0 0-14 16,0 0-17-16,0 0-26 0,0 0-20 16,0-24-3-16,0 24 1 15,40-17 2-15,-40 17-1 16,44-25-1-16,-18 9 0 15,-1-1 3-15,1 4-1 16,-3-1 1-16,-23 14 0 16,44-16-1-16,-44 16-2 15,35 0 4-15,-35 0-2 16,35 13 0-16,-35-13 1 15,33 24-3-15,-33-24 1 16,30 33 0-16,-30-33 0 16,28 31-1-16,-28-31 1 15,21 35 0-15,-21-35 1 0,18 46 0 16,-8-20 0-16,-10-1 1 15,14 1-1-15,-14 4 1 16,9 2-2-16,0 0 1 16,-9-1-2-16,10-4 3 15,-10-3-2-15,0-24 2 16,11 41 0-16,-11-41-2 15,0 25 1-15,0-25 1 16,0 0 1-16,0 0-3 16,0 0 2-16,0 0-3 15,0 0 1-15,0 0 1 16,0 0-2-16,0 0 1 15,0-42-2-15,0 42 2 0,0-40-1 16,0 15 2-16,0 25 0 16,0-47-1-16,0 47 2 15,12-46 1 1,-12 46-2-16,16-39 0 0,-16 39 2 15,28-33-3-15,-28 33 4 16,40-26-3-16,-40 26 1 16,44-21-3-16,-44 21 3 15,42-16-1-15,-15 16 5 16,-27 0-4-16,45 0 1 15,-45 0-2-15,35 0 4 16,-35 0-5-16,37 0 4 0,-37 0-5 16,30 0-1-16,-30 0 7 15,35-13-5 1,-35 13 3-16,35-7-2 15,-35 7 3-15,30 0-1 0,-30 0 1 16,0 0-4-16,26 0 0 16,-26 0 1-16,0 0 0 15,0 0 2-15,0 0-2 16,0 30-2-16,0-30 4 15,0 0-1-15,-38 32-5 16,38-32 4-16,-28 30-4 16,28-30 2-16,-27 34-1 15,27-34 3-15,-26 33-5 16,26-33 5-16,0 26-1 15,0-26 1-15,0 25-2 16,0-25 1-16,21 25 4 16,-21-25-4-16,25 27 4 0,-25-27-2 15,31 24 3-15,-31-24-4 16,28 14 3-16,-28-14-5 15,27-7 2-15,-27 7-2 16,31-40-1-16,-15 15-1 16,0-3 3-16,1-9-1 15,-3-1 1-15,-1 0 1 16,-1-1-2-16,-5 5 4 15,-7 10-1-15,0 24 0 16,14-32 0-16,-14 32-1 16,0 0 0-16,0 0 3 15,12 32-2-15,-3-8-2 16,-9 5 0-16,16 1-1 0,-9 0 1 15,3 0 3-15,-1 0-2 16,2-5-4-16,3 2 4 16,-14-27 0-16,21 33-1 15,-21-33 0-15,40 14 0 16,-40-14-4-16,42 0 3 15,-42 0 0-15,39-17-1 16,-13 7 0-16,2-7-39 16,-3 4-38-16,3 1-6 15,-28 12-9-15,54-30-9 16,-54 30-7-16,46-33-7 15</inkml:trace>
          <inkml:trace contextRef="#ctx0" brushRef="#br0" timeOffset="3140.6056">2589-244 371 0,'7'24'127'15,"-7"4"-40"-15,0 5-36 16,0 10-23-16,9 9-29 15,-2 3-1-15,3 9 1 16,-1-8-2-16,5 7 3 16,-3-3-2-16,3-3 1 0,-2-4 1 15,-3-4-3-15,1-8 3 16,-10-8 0-16,11-3 0 15,-11-30-3-15,0 26 1 16,0-26-4-16,0 0-43 16,0-31-38-16,0 4-22 15,-11-17-11-15,11 3-10 16,-19-20 0-16</inkml:trace>
        </inkml:traceGroup>
      </inkml:traceGroup>
      <inkml:traceGroup>
        <inkml:annotationXML>
          <emma:emma xmlns:emma="http://www.w3.org/2003/04/emma" version="1.0">
            <emma:interpretation id="{03D73D45-27CE-4837-9215-8AE6C41AB805}" emma:medium="tactile" emma:mode="ink">
              <msink:context xmlns:msink="http://schemas.microsoft.com/ink/2010/main" type="line" rotatedBoundingBox="26022,14669 29248,14568 29264,15098 26038,15200"/>
            </emma:interpretation>
          </emma:emma>
        </inkml:annotationXML>
        <inkml:traceGroup>
          <inkml:annotationXML>
            <emma:emma xmlns:emma="http://www.w3.org/2003/04/emma" version="1.0">
              <emma:interpretation id="{0168F252-F1BB-449E-BA86-BDD60A5F918D}" emma:medium="tactile" emma:mode="ink">
                <msink:context xmlns:msink="http://schemas.microsoft.com/ink/2010/main" type="inkWord" rotatedBoundingBox="26022,14669 29248,14568 29264,15098 26038,15200"/>
              </emma:interpretation>
              <emma:one-of disjunction-type="recognition" id="oneOf1">
                <emma:interpretation id="interp5" emma:lang="en-US" emma:confidence="1">
                  <emma:literal>nervous</emma:literal>
                </emma:interpretation>
                <emma:interpretation id="interp6" emma:lang="en-US" emma:confidence="0">
                  <emma:literal>ner vous</emma:literal>
                </emma:interpretation>
                <emma:interpretation id="interp7" emma:lang="en-US" emma:confidence="0">
                  <emma:literal>ner vons</emma:literal>
                </emma:interpretation>
                <emma:interpretation id="interp8" emma:lang="en-US" emma:confidence="0">
                  <emma:literal>ner Vons</emma:literal>
                </emma:interpretation>
                <emma:interpretation id="interp9" emma:lang="en-US" emma:confidence="0">
                  <emma:literal>nev vous</emma:literal>
                </emma:interpretation>
              </emma:one-of>
            </emma:emma>
          </inkml:annotationXML>
          <inkml:trace contextRef="#ctx0" brushRef="#br0" timeOffset="4903.4086">-943 1027 171 0,'0'0'101'16,"-12"-29"-7"-16,12 29-5 16,0 0-8-16,0 0-9 15,0 0-18-15,0 0-18 16,0 0-16-16,0 0-16 15,9 42-5-15,-2-17 3 0,5 6-4 16,0 2-1-16,1 8 4 16,1-5-4-16,-4 4 1 15,4-4-1 1,-3-4 2-16,-4-5-2 0,-7-27 5 15,14 30-1-15,-14-30 1 16,0 0 0-16,0 0 0 16,0 0-1-16,0 0-1 15,0 0 0-15,0-33-3 16,0 33 2-16,0-38-5 15,-7 14 5-15,7-9 0 16,0-4-1-16,0 2 3 16,12-3-2-16,-3-3 0 0,5 0 0 15,0 0 1 1,2 4-2-16,3 9 2 15,4 3 1-15,-23 25 2 16,44-30 0-16,-16 30-1 0,-4 0-1 16,3 8-1-16,-1 9 2 15,-26-17-3-15,47 48-1 16,-29-18-3-16,1 4 4 15,-5 4-1-15,0 0 0 16,-3-4 3-16,-4-1-3 16,3-7 3-16,-10-26-1 15,11 38 1-15,-11-38-3 16,0 0 5-16,0 0-3 15,0 0 2-15,0 0-1 16,0 0-2-16,0 0 2 16,0 0-3-16,0 0 2 15,23 14-4-15,-23-14 0 0,0 0-1 16,0 0 2-16,33-29 1 15,-33 29-2-15,28-31 3 16,-28 31-3-16,44-41 6 16,-16 24-2-16,0-6 0 15,2 5-1-15,0-1 1 16,3 0-1-16,-3-1-1 15,-2 2 1-15,-5-1-2 16,3 5 2-16,-26 14 0 16,35-28 2-16,-35 28-1 15,0 0 0-15,25-27 1 16,-25 27 0-16,0 0 0 0,0 0 2 15,0 0 0-15,0 0-1 16,-28-20 0-16,28 20 1 16,-27 0 0-16,27 0-1 15,-33 12 4 1,33-12-6-16,-35 13 0 0,35-13 1 15,-32 17-1-15,32-17-1 16,0 0-1-16,-31 36 0 16,31-36-2-16,0 40 3 15,0-15-1-15,0 5 0 16,10 3 1-16,-1 2 3 15,5 2-3-15,0-2 0 16,2-5-1-16,3-2 1 0,-19-28-2 16,39 35-5-16,-39-35-27 15,37 10-27 1,-37-10-11-16,33-13-5 15,-33 13-1-15,28-22-9 0,-28 22-12 16,19-38-1-16,-19 13 51 16,0 25 50-16</inkml:trace>
          <inkml:trace contextRef="#ctx0" brushRef="#br0" timeOffset="5327.1095">122 938 228 0,'16'-27'102'0,"-16"27"-14"16,0 0-6-16,26 17-14 16,-26-17-12-16,27 24-18 0,-27-24-23 15,26 32-14-15,-26-32-1 16,28 43 2-16,-28-43-1 15,23 41 1-15,-23-41-3 16,9 35 0-16,-9-35 0 16,10 34 1-16,-10-34-3 15,9 33 2-15,-9-33 0 16,0 0 1-16,0 0-1 15,0 0-2-15,0 0 2 0,0 0-2 16,0 0 2-16,0-37-2 16,0 37 0-16,0-38-1 15,0 38 4-15,0-42-1 16,9 17-3-16,5 3 4 15,3-7 0-15,-1-1-8 16,7 3-26-16,-4-3-36 16,6 5-20-16,-11-5-11 15,-14 30-11-15,24-33-10 16,-24 33 8-16</inkml:trace>
          <inkml:trace contextRef="#ctx0" brushRef="#br0" timeOffset="5748.3102">473 860 279 0,'0'0'129'16,"0"0"-16"-16,0 0-53 15,11 34-14-15,-11-34-5 16,28 31-18-16,-28-31-23 15,42 41 1-15,-19-17 0 16,5 3-1-16,-2-6 0 16,-26-21 0-16,42 37 1 15,-42-37-1-15,37 25 1 16,-37-25-1-16,28 13-1 15,-28-13 2-15,0 0-3 16,23 10 2-16,-23-10-1 16,0 0-1-16,0 0 0 15,0 0 0-15,0 0 0 0,16-28-2 16,-16 28 2-16,0-42 0 15,0 42 0-15,-16-47 1 16,7 18 1-16,0 2-1 16,-3-1 2-16,12 28 1 15,-23-44 0-15,23 44-4 16,-21-33-54-16,21 33-35 15,0-27-14-15,0 27-3 16,0-26-6-16,0 26 6 16</inkml:trace>
          <inkml:trace contextRef="#ctx0" brushRef="#br0" timeOffset="6190.1111">894 837 352 0,'0'0'101'0,"0"0"-10"15,0 0-18-15,18 24-18 16,-18-24-32-16,0 0-21 15,0 0-2-15,0 0 0 16,-23 37 0-16,23-37-2 16,-16 40 2-16,16-15 0 15,-12 5 2-15,12 4-2 16,0 0 0-16,12 1-2 15,-1-1 0-15,8-4 0 16,4 1 1-16,5-13-1 0,2-1-2 16,1-7-1-16,-1-10 1 15,-5 0 0-15,-25 0 0 16,33-7 0-1,-33 7 0-15,9-31 1 0,-9 31 1 16,-21-38 0-16,21 38 4 16,-44-47 1-16,16 23 1 15,0 3-1-15,-2 1 0 16,30 20 1-16,-42-27-2 15,42 27 0-15,-28-14-3 16,28 14-20-16,0 0-42 31,0 0-16-31,0 0-13 0,0 0-10 16,0 0-2-16,45 0-7 15,-45 0 9-15</inkml:trace>
          <inkml:trace contextRef="#ctx0" brushRef="#br0" timeOffset="6689.3119">1164 911 179 0,'0'0'93'0,"0"0"-5"16,23 0-5-16,-23 0-10 15,25 22-7-15,-25-22-13 16,30 40-17-16,-16-12-34 16,2-1-1-16,1 2-1 15,-1-3 2-15,2 2-3 16,-18-28 0-16,42 44-1 15,-42-44 2-15,42 30-2 16,-42-30-2-16,35 8 0 16,-35-8 1-16,30-17 0 15,-30 17 1-15,28-43-1 16,-14 13-3-16,-1-5 4 0,1-6 1 15,0 2-1-15,-5 1 0 16,3 5 2-16,-3 3 0 16,-9 30 3-1,10-37 0-15,-10 37 0 0,0 0 0 16,0 0-1-16,0 31 1 15,0-31-3-15,14 49 1 16,-14-21-3-16,13 4 1 16,-1-1-1-16,0-1 4 15,-3-3-3-15,5-2-1 16,0 1 0-16,-14-26-31 15,30 29-37-15,-30-29-23 0,25 8-8 16,-25-8-12-16,24-8-2 16,-24 8-8-16</inkml:trace>
          <inkml:trace contextRef="#ctx0" brushRef="#br0" timeOffset="7221.0133">2219 765 178 0,'-53'40'113'16,"16"-22"-19"-16,-3 4-7 15,3 3-5-15,2 3-13 16,5-6-13-16,2-1-24 16,28-21-28-16,-30 27-14 15,30-27 3-15,0 0 5 16,30 0-7-16,-2 0 6 15,0 0-5-15,7-10 6 16,-1 10-5-16,6 0 9 16,-7 0-3-16,-1 0-1 15,-4 8 2-15,-28-8-2 0,42 22 2 16,-42-22-1-16,16 33 0 15,-16-33 0-15,0 47 4 16,-12-20-4 0,-4 3 1-16,0-2 0 0,-3 2-2 15,-4-7 3-15,2 2-54 16,21-25-30-16,-44 22-20 15,44-22-11-15,-42-11-9 16,42 11-5-16,-39-38 70 0</inkml:trace>
        </inkml:traceGroup>
      </inkml:traceGroup>
      <inkml:traceGroup>
        <inkml:annotationXML>
          <emma:emma xmlns:emma="http://www.w3.org/2003/04/emma" version="1.0">
            <emma:interpretation id="{4DE112E0-29CE-4250-8900-18FAA010F16D}" emma:medium="tactile" emma:mode="ink">
              <msink:context xmlns:msink="http://schemas.microsoft.com/ink/2010/main" type="line" rotatedBoundingBox="26722,15474 29701,15043 29833,15953 26853,16384"/>
            </emma:interpretation>
          </emma:emma>
        </inkml:annotationXML>
        <inkml:traceGroup>
          <inkml:annotationXML>
            <emma:emma xmlns:emma="http://www.w3.org/2003/04/emma" version="1.0">
              <emma:interpretation id="{CB909CCF-21D1-471A-A9BA-FEB1282BA90C}" emma:medium="tactile" emma:mode="ink">
                <msink:context xmlns:msink="http://schemas.microsoft.com/ink/2010/main" type="inkWord" rotatedBoundingBox="26722,15474 29701,15043 29833,15953 26853,16384"/>
              </emma:interpretation>
              <emma:one-of disjunction-type="recognition" id="oneOf2">
                <emma:interpretation id="interp10" emma:lang="en-US" emma:confidence="1">
                  <emma:literal>system</emma:literal>
                </emma:interpretation>
                <emma:interpretation id="interp11" emma:lang="en-US" emma:confidence="0">
                  <emma:literal>custom</emma:literal>
                </emma:interpretation>
                <emma:interpretation id="interp12" emma:lang="en-US" emma:confidence="0">
                  <emma:literal>Custom</emma:literal>
                </emma:interpretation>
                <emma:interpretation id="interp13" emma:lang="en-US" emma:confidence="0">
                  <emma:literal>systems</emma:literal>
                </emma:interpretation>
                <emma:interpretation id="interp14" emma:lang="en-US" emma:confidence="0">
                  <emma:literal>customs</emma:literal>
                </emma:interpretation>
              </emma:one-of>
            </emma:emma>
          </inkml:annotationXML>
          <inkml:trace contextRef="#ctx0" brushRef="#br0" timeOffset="8407.6155">38 1777 254 0,'33'-27'94'0,"-33"27"-9"16,23-20-7-16,-23 20-12 15,0 0-16-15,0 0-22 16,0 0-21-16,0 0-1 15,0 0 0-15,-44 20 1 16,18-1 0-16,-9 2-1 16,3 1-2-16,-3-1-2 15,2 5-1-15,3-5 0 16,2-1-1-16,28-20 2 15,-40 27-4-15,40-27 3 0,0 0 0 16,-7 25-3-16,7-25 3 16,26 10-3-16,-26-10 3 15,47 20-2-15,-22-10 1 16,10 10-3-16,-2-3 3 15,-3 1 0-15,0 5-2 16,-2-1 4-16,-5 1-4 16,0 4 2-16,-6-4-2 15,-8 2 1-15,-9 0-2 16,0 4 3-16,0-6-1 15,0-23 1-15,-7 41 1 16,7-41-5-16,0 0 0 16,0 0 0-16,-30 8 0 0,30-8-1 15,-9-36-2 1,9 6-31-16,0 0-17 15,0-3-11-15,0 1-4 16,14 2-6-16,-5-3 0 0,5 8-2 16,-5-2-2-16,-9 27 28 15,26-44 18-15,-26 44 18 16,28-39 3-16,-28 39 16 15,20-35 17-15,-20 35 34 16,17-36 29-16,-17 36 2 16,11-24 1-16,-11 24 0 15,0 0-1-15,0 0-8 16,0 0-13-16,28 15-36 15,-28-15-20-15,19 42-6 16,-3-14 1-16,0-1-2 16,8 3 1-16,-1 0 2 15,3-5-5-15,1-1 2 0,1-2-3 16,-2-5 4-16,0-4-3 15,-1-5 2-15,-25-8-2 16,33 12-2-16,-33-12 2 16,25 0-1-16,-25 0-3 15,0 0-12-15,26 0-18 16,-26 0-18-16,0 0-14 15,21-24-15-15,-21-2-10 16,16 1-8-16,-16-10 1 16,14 2 10-16,-14-11 36 15</inkml:trace>
          <inkml:trace contextRef="#ctx0" brushRef="#br0" timeOffset="8688.416">680 1744 255 0,'0'0'99'16,"0"0"-2"-16,0 0-12 15,11 52-11-15,-11-15-24 16,0 10-31-16,0 10-20 15,-9 8 0-15,9-3 3 16,0 5-5-16,0-8 4 16,0-5-1-16,0-13 1 15,0-3-3-15,0-9 4 16,0-29-2-16,0 38 1 15,0-38-2-15,9 25 0 16,-9-25-1-16,0 0 0 16,0 25-16-16,0-25-34 0,0 0-19 15,0 0-20-15,0 0-6 16,0 0-14-1,12-37-8-15,-12 37 5 16</inkml:trace>
          <inkml:trace contextRef="#ctx0" brushRef="#br0" timeOffset="9174.5168">1189 1714 115 0,'0'0'134'16,"0"0"-25"-16,-25-9-33 15,25 9-7-15,-47 9-7 0,17-3-9 16,-5 4-11-16,5 3-16 15,-1-7-23-15,8 2-2 16,-2 1 2-16,25-9-4 16,-28 11 0-16,28-11-2 15,0 0 1-15,0 0 1 16,0 27 1-16,0-27-1 15,37 25-2-15,-37-25 4 16,46 33-1-16,-18-15-1 16,3 2 1-16,-6 2-1 15,5 0-2-15,-2 2 3 16,-2-2-1-16,-5 3-2 0,-21-25 4 15,30 40-3-15,-30-40 1 16,12 42-1-16,-12-42 1 16,-12 34-1-16,12-34 1 15,-28 26-13-15,28-26-26 16,-37 11-22-16,37-11-21 15,-40-8-15-15,40 8-8 16,-25-29-6-16,11-4-6 16</inkml:trace>
          <inkml:trace contextRef="#ctx0" brushRef="#br0" timeOffset="9533.3174">1331 1418 205 0,'14'28'129'0,"-14"-28"4"0,0 49-57 15,14-5-49 1,-7 1 2-16,7 12-4 16,-3-1-2-16,8 4-2 15,-3 0-13-15,3 0-7 0,2-5-5 16,-3-2 4-16,-1-9-1 15,-1-6 1-15,-2-7-3 16,-14-31-41-16,16 37-30 16,-16-37-15-16,0 0-7 15,0 0-12-15,0 0-10 16,0-27-4-16</inkml:trace>
          <inkml:trace contextRef="#ctx0" brushRef="#br0" timeOffset="10796.9197">1359 1955 264 0,'0'0'99'16,"0"0"-17"-16,9-28-21 16,-9 28-15-16,47-25-12 15,-17 7-10-15,7-3-18 16,0 0-5-16,5-1-3 15,-5 1 4-15,3-4-5 16,-8 1 2-16,-4 4-3 16,-28 20 4-16,38-41 1 15,-38 41 3-15,14-35-2 16,-14 35-4-16,0-30 4 15,0 30 0-15,0 0 1 16,-35-27-2-16,35 27 2 16,-35 0-2-16,35 0 4 0,-40 27 0 15,40-27-1-15,-42 37 1 16,24-9-3-16,4 2 3 15,0 0-3 1,7 5-2-16,7-2-2 0,0 5 3 16,0-7-1-16,19 0 3 15,-6-1-2-15,6-5-4 16,-19-25 1-16,44 37-1 15,-44-37 1-15,42 23-3 16,-42-23-2-16,33 0-3 16,-33 0-1-16,0 0-18 15,28-30-9-15,-28 30-9 0,14-50-12 16,-14 20 4-16,13-6 0 15,1 0 8 1,-7 3 6-16,7 0 59 16,-4 9 14-16,-10 24 19 0,16-33 5 15,-16 33 7-15,0 0-4 16,0 0-1-16,32 0-6 15,-32 0-39-15,0 0-7 16,35 42-5-16,-9-27 6 16,-26-15-7-16,37 38 2 15,-37-38-3-15,30 45 1 16,-30-20 0-16,21 2 3 15,-21-2-3-15,0 3-2 16,0-28 2-16,0 40 1 16,0-40-3-16,0 0 0 15,0 0 0-15,0 0 2 16,0 0-2-16,0 0 4 0,0-38-4 15,0 4-1-15,0 4 3 16,0-7 0-16,0 3-2 16,10-1-1-16,1 0 0 15,6 1-4-15,1 8 4 16,5 1 0-16,1 5 1 15,-24 20 3-15,44-23 2 16,-44 23-1-16,39 0 3 16,-39 0-1-16,28 23-1 15,-28-23 1-15,17 45-2 16,-17-19-3-16,9 8-1 15,-9-2 2-15,11 4-2 16,-11-6 3-16,12-1-1 0,-12-6 2 16,0-23-1-16,19 36 0 15,-19-36-1-15,0 0-1 16,0 0 2-16,0 0-6 15,0 0 1-15,0 0-1 16,0 0 5-16,0 0 0 16,0 0 2-16,23-25 0 15,-23 25 0-15,7-34 6 16,-7 1-3-16,14 3-2 15,-5-7-2-15,1-5-1 16,10-2-4-16,1-2 3 16,7 3-5-16,3-2-4 15,1 5 5-15,3 7-3 0,7 3 3 16,-3 10 0-16,-4 9 4 15,-2 11-2 1,-8 0 6-16,-25 0 0 16,45 47 0-16,-36-14 0 0,2 6-2 15,-11 4 2-15,12 4-5 16,-12-4 2-16,12 6-2 15,-12-13 1-15,7 2 0 16,2-8 3-16,-2-5-1 16,-7-25-4-16,9 34-6 15,-9-34-55-15,0 0-35 16,0 0-18-16,0 0-12 15,0 0-3-15,0 0 59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23:48.89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63F5319-108E-49C1-927E-A3855DF01602}" emma:medium="tactile" emma:mode="ink">
          <msink:context xmlns:msink="http://schemas.microsoft.com/ink/2010/main" type="inkDrawing" rotatedBoundingBox="1921,13046 3294,11608 3453,11760 2081,13198" semanticType="callout" shapeName="Other">
            <msink:sourceLink direction="with" ref="{3EEFF3AD-CE93-41EC-AC4C-AC311B5684A8}"/>
          </msink:context>
        </emma:interpretation>
      </emma:emma>
    </inkml:annotationXML>
    <inkml:trace contextRef="#ctx0" brushRef="#br0">1849 3058 121 0,'0'0'111'0,"-24"33"-28"16,24-33-8-16,0 0 8 16,-30 24-6-16,30-24-11 15,-23 20-10-15,23-20-10 16,-42 21-2-16,12-7-8 15,2 2-10-15,-7 8-14 16,2-3-13-16,-6 6 6 16,-1 3-2-16,1 4 0 15,-1-3-1-15,3 2 1 16,0 5-1-16,2-4-3 15,0 4 4-15,0-3-6 16,0-1 4-16,8 7-2 16,-4-3-1-16,1-4 2 0,2 5-1 15,5-2 1-15,-3-2 0 16,3 3 0-1,2-1 0-15,0 1 0 16,3 0 1-16,-6-1 1 0,6 1-1 16,-8 3-2-16,3-4 3 15,-3-2-2-15,-4 4-1 16,0-5 0-16,-3-2 1 15,1-2-2-15,-5-3 2 16,2-2 0-16,0 0-1 16,-2-7 2-16,4 2 0 15,0-10 0-15,3 2 0 16,2-2-2-16,28-10 0 15,-44 11 0-15,44-11-3 16,-32 0-16-16,32 0-23 16,0 0-20-16,0 0-25 15,-28-28-23-15,28 28-16 0,0-26-11 16,0 26-3-16,0-27 26 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0:48.98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E4A59F1-4568-4EC7-B76E-769493A7B6EF}" emma:medium="tactile" emma:mode="ink">
          <msink:context xmlns:msink="http://schemas.microsoft.com/ink/2010/main" type="inkDrawing" rotatedBoundingBox="17248,16028 21743,16138 21686,18467 17191,18357" hotPoints="21545,16156 21575,18270 17265,18332 17234,16218" semanticType="9" shapeName="Rectangle">
            <msink:sourceLink direction="with" ref="{74CAFC39-2480-4209-8E87-6845037CB569}"/>
            <msink:destinationLink direction="with" ref="{9AE6E1FF-D9D4-49CA-BFA4-E73043FA2D2D}"/>
            <msink:destinationLink direction="with" ref="{2FFE4D04-5986-4D39-A260-787FFBEF7847}"/>
          </msink:context>
        </emma:interpretation>
      </emma:emma>
    </inkml:annotationXML>
    <inkml:trace contextRef="#ctx0" brushRef="#br0">83 141 349 0,'0'0'155'16,"24"0"-13"-16,-24 0-66 16,37 0-39-16,-9-10-17 15,4 2-22-15,5-1 1 0,5 1 0 16,5 8 4-1,2-12-4-15,9 12 1 16,5 0 1-16,4 0-2 16,10 0 2-16,6 12-3 0,10-12 0 15,12 0-3-15,9 0 5 16,9-12-1-16,5 2 0 15,5-1 0-15,2-3-2 16,0 4 3-16,-1 0 0 16,-6 3-1-16,-2 7-1 15,-5 0 2-15,-5 0-2 16,-7 0 2-16,-6 0 0 15,-8-8-2-15,-7 8 1 16,-6 0 0-16,-10-8 3 16,-5 8-3-16,-11-9 1 15,0 9-3-15,-7 0 4 16,-5-7 0-16,-2 7 2 0,0 0-2 15,-7 0-4-15,-3 0 5 16,1 0-2-16,-3 0 0 16,-2 7-1-16,2-7 1 15,-2 14-3-15,-5-14 5 16,3 11-1-16,-1-11-3 15,-25 0 5-15,45 7-4 16,-45-7 3-16,37 10-3 16,-37-10 1-16,39 7-3 15,-39-7 3-15,38 8-1 16,-13-8 2-16,-25 0-1 15,44 16-2-15,-44-16 4 16,45 9-2-16,-45-9 2 0,34 0-3 16,-34 0 2-16,33 0-3 15,-33 0 4-15,39 0 0 16,-39 0-4-1,40-17 3-15,-14 17-3 0,-1-10 5 16,-2 10-4-16,-23 0 0 16,45 0-1-16,-45 0 1 15,44 0 1-15,-44 0 2 16,35 0-1-16,-35 0-4 15,30 10 5-15,-30-10-2 16,26 0 0-16,-26 0 0 16,0 0 1-16,25 8-2 15,-25-8 4-15,0 0 0 0,0 0-3 16,0 0 4-16,14 26-2 15,-14-26 3 1,0 0-2-16,0 41 0 16,9-16-2-16,-9 5 1 0,12 8 2 15,-12 9-1-15,14 5 2 16,-14 5-5-16,14 9 1 15,-7-1-2-15,2 5 1 16,-2-4-1-16,2 4-1 16,-2-1-1-16,-7 2 1 15,12-1 0-15,-12 0 5 16,12 2-3-16,-12-4 0 0,7 0 1 15,-7 0-1 1,0 1 1-16,14-4-3 16,-14-2 0-16,11 0-1 15,-1 0 2-15,-10 0 1 0,9 3-3 16,0-3-2-16,-9 0 1 15,12-6 1-15,-5-2 1 16,-7-9-4-16,11-4 2 16,-11-4-2-16,14-11 3 15,-14 3 5-15,0-30-3 16,14 45-2-16,-14-45 2 15,0 40 1-15,0-40 3 16,10 36-5-16,-10-36 5 16,0 0 0-16,0 0 3 15,0 0-1-15,0 0 3 16,0 0-2-16,-24 0-3 15,24 0 5-15,-25-8-5 0,25 8-4 16,-35 0 0-16,9 0 2 16,3 8-4-16,-12-8 5 15,3 14-2-15,-6-14-2 16,-3 11 3-16,-8-11-2 15,-5 0 2-15,1 0-2 16,-3 0 2-16,-5-11-5 16,1 11 4-16,0-12 0 15,-6 12 2-15,6-7-2 16,-3 7-1-16,-4 0 1 15,2 0 0-15,2 0 0 16,-5-10-1-16,6 10 1 16,-1 0-4-16,0 0 5 0,3 0 1 15,1 0-3-15,-1 0 4 16,-1 10-4-16,1-10 2 15,0 7-1 1,-3-7 0-16,-5 12-1 0,3-12 0 16,0 8 2-16,-2-8-1 15,-1 0 2-15,1 0-3 16,-3-8 3-16,5 8-4 15,0-14 2-15,-7 6-2 16,-3 0 0-16,1-1-2 16,-3 1 4-16,3 0 1 15,-5-1-4-15,0 1 6 16,-3-2-3-16,3-2 2 0,2-1-3 15,3-4 2 1,-7 4-3-16,-1-4 2 16,1-2 1-16,2 5 0 15,-5-2-1-15,7 5 1 0,-2 0 3 16,0 5-4-16,7-6 1 15,5 12-1-15,-1-7 1 16,5 7-4-16,3-8 5 16,9 8-2-16,4-7-3 15,10 7 5-15,7-12-2 16,30 12 1-16,-37 0-1 15,37 0 0-15,0 0-4 16,0 0 1-16,0 0-3 16,0 0 2-16,0 0 1 15,0 0-2-15,0 0 2 16,0 0 1-16,0 0 6 15,0 0 0-15,0 0 2 0,0 0-4 16,0 0 2-16,0 0 1 16,0 0 1-16,0-28-3 15,0 28-1-15,-17-38 2 16,8 14-1-16,-3-6 0 15,3-3 0-15,0-5 0 16,2-1-3-16,-3-5 4 16,-1-8-5-16,11-3 0 15,-14-8 1-15,14-7 1 16,-7-13-1-16,7 0-2 15,-9-14 1-15,9 3 0 16,0-3 1-16,0 3 0 16,9 1 1-16,-9 10 0 0,19 9-3 15,-8 8 3-15,1 11 0 16,-12 7 2-16,11 6-2 15,-11 12-1 1,0 5 0-16,0 25 0 0,0-35 0 16,0 35-1-16,0 0-4 15,0 0-3-15,0 0-43 16,0 0-49-16,0 0-25 15,19-30-11-15,14 30-4 16,-1-28 0-16,26 13 37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0:50.25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AE6E1FF-D9D4-49CA-BFA4-E73043FA2D2D}" emma:medium="tactile" emma:mode="ink">
          <msink:context xmlns:msink="http://schemas.microsoft.com/ink/2010/main" type="inkDrawing" rotatedBoundingBox="21902,17520 27855,16308 28003,17035 22050,18247" semanticType="10" shapeName="Other">
            <msink:sourceLink direction="with" ref="{8E4A59F1-4568-4EC7-B76E-769493A7B6EF}"/>
            <msink:sourceLink direction="with" ref="{002EDDEB-6366-4F38-8863-6CDD5EA0724C}"/>
          </msink:context>
        </emma:interpretation>
      </emma:emma>
    </inkml:annotationXML>
    <inkml:trace contextRef="#ctx0" brushRef="#br0">0 1390 115 0,'40'0'94'15,"8"0"-47"-15,4 0-6 16,10 0 28-16,3-12-3 16,5 12-9-16,7-11 2 15,4 11-6-15,3 0 0 16,2 0-3-16,5 0-12 15,2 0-34-15,2 0 0 16,10 0-3-16,2 0-2 0,0 0 2 16,4-11-1-16,6-2 3 15,1 2-3-15,1-1 0 16,2 2-5-16,2 2 6 15,0 0-2-15,1 8 2 16,-3-9-2-16,2 9-2 16,0 0 3-16,3 0 0 15,-1 0 1-15,-4 0-2 16,0 0 2-16,0-13 0 15,-2 1 2-15,-5-1 0 16,-1-7-1-16,-6 0 1 16,-2-3-2-16,-7-4 2 0,-3 2-2 15,3-3 0-15,-5 4-4 16,0-6 3-16,0-2-1 15,2-4 1-15,3-6-4 16,0-2 0-16,-1-3-1 16,-1-1 1-16,-6 0-1 15,3-3 3-15,-4 5-3 16,-8 1 2-16,0 2 5 15,-2 3 2-15,-4-5-5 16,-8 1 3-16,3 0-1 16,-7 3-1-16,-3-3 1 15,-6 7-3-15,-5 0-3 16,-10 4 0-16,-2 10 6 0,-6 0-1 15,-31 23 0-15,37-28-3 16,-37 28 4-16,0 0 0 16,30-27 0-16,-30 27-1 15,0 0-1-15,0 0-2 16,0 0 0-16,0 0-5 15,0 0-47-15,-7-27-49 16,7 27-33-16,-23-30 1 16,23 30-7-16,-44-45 6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0:52.09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4CAFC39-2480-4209-8E87-6845037CB569}" emma:medium="tactile" emma:mode="ink">
          <msink:context xmlns:msink="http://schemas.microsoft.com/ink/2010/main" type="writingRegion" rotatedBoundingBox="17841,16006 21188,16347 21005,18144 17658,17803">
            <msink:destinationLink direction="with" ref="{8E4A59F1-4568-4EC7-B76E-769493A7B6EF}"/>
          </msink:context>
        </emma:interpretation>
      </emma:emma>
    </inkml:annotationXML>
    <inkml:traceGroup>
      <inkml:annotationXML>
        <emma:emma xmlns:emma="http://www.w3.org/2003/04/emma" version="1.0">
          <emma:interpretation id="{FEC851FF-37E6-4D97-BB83-A7A80D4B914F}" emma:medium="tactile" emma:mode="ink">
            <msink:context xmlns:msink="http://schemas.microsoft.com/ink/2010/main" type="paragraph" rotatedBoundingBox="17998,16123 20729,16205 20704,17028 17973,16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1DBFB6-D5FB-4640-A79B-FDEE2476C6B3}" emma:medium="tactile" emma:mode="ink">
              <msink:context xmlns:msink="http://schemas.microsoft.com/ink/2010/main" type="line" rotatedBoundingBox="17998,16123 20729,16205 20704,17028 17973,16946"/>
            </emma:interpretation>
          </emma:emma>
        </inkml:annotationXML>
        <inkml:traceGroup>
          <inkml:annotationXML>
            <emma:emma xmlns:emma="http://www.w3.org/2003/04/emma" version="1.0">
              <emma:interpretation id="{C301A92E-72E6-4A52-8905-D5CA3E7E73F5}" emma:medium="tactile" emma:mode="ink">
                <msink:context xmlns:msink="http://schemas.microsoft.com/ink/2010/main" type="inkWord" rotatedBoundingBox="17998,16123 20729,16205 20704,17028 17973,16946"/>
              </emma:interpretation>
              <emma:one-of disjunction-type="recognition" id="oneOf0">
                <emma:interpretation id="interp0" emma:lang="en-US" emma:confidence="1">
                  <emma:literal>motor</emma:literal>
                </emma:interpretation>
                <emma:interpretation id="interp1" emma:lang="en-US" emma:confidence="0">
                  <emma:literal>muter</emma:literal>
                </emma:interpretation>
                <emma:interpretation id="interp2" emma:lang="en-US" emma:confidence="0">
                  <emma:literal>moton</emma:literal>
                </emma:interpretation>
                <emma:interpretation id="interp3" emma:lang="en-US" emma:confidence="0">
                  <emma:literal>mo tar</emma:literal>
                </emma:interpretation>
                <emma:interpretation id="interp4" emma:lang="en-US" emma:confidence="0">
                  <emma:literal>mo ton</emma:literal>
                </emma:interpretation>
              </emma:one-of>
            </emma:emma>
          </inkml:annotationXML>
          <inkml:trace contextRef="#ctx0" brushRef="#br0">-2 54 238 0,'0'0'89'16,"0"0"6"-16,0 0-4 0,0 0-9 15,0 0-18-15,0 25-19 16,0-25-10-16,0 43-1 16,9-10-9-16,-9 3-6 15,12 3-10-15,-12 2-6 16,14 5-3-16,-5-10-1 15,-2 4 1-15,2-13-3 16,-2-2 1-16,-7-25-3 16,14 33 5-16,-14-33-2 15,0 0 1-15,0 0-1 16,14 24-5-16,-14-24 6 15,0 0-4-15,0 0 2 16,0 0-3-16,0 0 1 0,0-27-1 16,0 27 4-16,-12-27 2 15,12 27-3-15,0-36 2 16,0 36-1-1,0-49 0-15,0 49 0 0,12-53 2 16,2 20-3-16,0 1 3 16,7-4-1-16,2-1 3 15,0 0-1-15,5 7 1 16,-2-3-1-16,-3 10 1 15,-23 23-1-15,40-29 1 16,-40 29 1-16,0 0 0 16,30 19 1-16,-30-19 0 15,12 53 1-15,-12-18-1 16,11 7-3-16,-11 4-1 15,12-2 0-15,-3-3-1 16,-2-3-2-16,-7 0 1 16,14-16-1-16,-14-22 4 0,12 36-1 15,-12-36-3-15,0 0 3 16,0 0-3-16,28 0 1 15,-28 0-2-15,13-22 1 16,-13 22-3-16,14-47 4 16,-14 17 1-16,12-5 2 15,-3-2 0-15,1-3-1 16,-1-1 1-16,5 3-2 15,0 1 2-15,1 5-2 16,1 6 2-16,-16 26-5 16,33-37 9-16,-33 37-3 15,35-13-1-15,-35 13 5 16,32 0-5-16,-32 0 0 0,33 21 0 15,-33-21 1-15,42 36-5 16,-26-8 4-16,0-1-2 16,-2 9 2-16,0 2 2 15,-4-3-2-15,4 2-2 16,-5-5 1-16,2-2-2 15,-11-30 0-15,19 34 0 16,-19-34-20-16,28 15-25 16,-28-15-20-16,30 0-17 15,-30 0-8-15,35-16-8 16,-35 16-6-16,35-25-1 15,-35 25 11-15,40-33 37 0</inkml:trace>
          <inkml:trace contextRef="#ctx0" brushRef="#br0" timeOffset="452.4008">1215 32 99 0,'0'0'64'16,"0"0"-2"-16,-23-31 1 15,23 31 8-15,-26-22 11 16,26 22-7-16,-30-10-9 16,30 10 1-16,-37 8-11 0,37-8-8 15,-35 24-12 1,35-24-18-16,-28 41-15 15,17-16 0-15,11 8-1 16,0-1-3-16,0 1 1 0,11 4-2 16,5-9 3-16,10 5-6 15,2-9 2-15,2-6-3 16,5-9 2-16,0-9-4 15,0 0 3-15,-3-10 0 16,-4-2-1-16,-4-5 1 16,-24 17 1-16,37-45 5 15,-37 45-4-15,11-39 3 16,-11 13-3-16,0 26 3 15,-7-38-4-15,7 38-1 16,-9-33-44-16,9 33-22 16,0-30-13-16,0 30-17 15,0-26-1-15,0 26-12 0,0-29 4 16,0 29-1-16</inkml:trace>
          <inkml:trace contextRef="#ctx0" brushRef="#br0" timeOffset="1973.1036">1413-254 247 0,'0'0'103'0,"12"34"1"16,-12-34-21-16,18 54-12 15,-6-19-12-15,4 11-6 16,-2-1-10-16,2 7-5 15,-6 3-21-15,4 5-13 16,-3-8-2-16,-2-1-6 16,-2-6 6-16,-7-3-3 15,12-7 4-15,-12-5-5 16,0-30 1-16,7 35-4 15,-7-35 5-15,0 0-1 16,0 28 1-16,0-28-3 16,0 0-5-16,0 0 3 0,0 0-3 15,0 0 3 1,0 0-3-16,0 0 1 15,0-29-3-15,0 29 6 16,0 0 1-16,-9-36-1 0,9 36 4 16,-14-31-3-16,14 31 6 15,-19-30-5-15,19 30 2 16,-28-30-3-16,28 30 3 15,-37-32 0-15,37 32 4 16,-37-34 1-16,37 34-9 16,-33-32 10-16,33 32-5 15,-16-34 2-15,16 34-2 16,9-25 3-16,-9 25-6 15,40-14 1-15,-5 14 4 16,2-7-3-16,5 7 2 16,7 0 0-16,-1 0 0 15,1 0-1-15,0 0 0 0,5 0-1 16,-10-9 1-16,0 9-2 15,-7-13 3-15,-4 5-2 16,-3-4-2-16,-2 2 3 16,-28 10-2-16,35-20 4 15,-35 20-2-15,0 0 0 16,0 0-2-16,0 0 6 15,0 0 2-15,0 0 0 16,-30 0 1-16,30 0-5 16,-33 33 4-16,33-33-1 15,-33 39 3 1,33-39-8-16,-30 46 0 15,16-18-3-15,3-1 3 0,4 2-3 16,7-3 2-16,-10 7 0 16,10-8-4-16,0 2 6 15,14-2-3 1,-14-25 1-16,24 39-3 0,-24-39 3 15,27 26-4-15,-27-26-2 16,24 0 0-16,-24 0-3 16,0 0 3-16,30-25-1 15,-30 25 4-15,14-35-6 16,-14 35 5-16,14-39 1 15,-14 39 4-15,0-39-3 16,0 39 3-16,0-34-1 16,0 34-3-16,0-29 4 0,0 29-1 15,0 0 0 1,0-29-1-16,0 29 3 15,0 0 0-15,0 0 3 16,28 0-19-16,-28 0-16 0,23 0-3 16,-23 0-3-16,26 11-1 15,-26-11-4-15,25 0-2 16,-25 0-1-16,26 0 18 15,-26 0 18-15,28-8 4 16,-28 8 14-16,25-16 26 16,-25 16 6-16,0 0 0 15,23-20 1-15,-23 20 2 16,0 0 1-16,0 0-3 15,0 0-9-15,23 36-25 16,-23-36-7-16,16 44 5 16,-7-14-5-16,3-2 1 15,2 4-3-15,-2 1 1 0,-1 1-2 16,1-2 3-16,-3-2 1 15,0-2 1-15,-2-1-1 16,-7-27-4-16,0 40 5 16,0-40-4-16,10 25 0 15,-10-25-5-15,0 0-2 16,0 0-5-16,0 0 4 15,0 0 0-15,0 0-4 16,-10-38 5-16,10 38-2 16,0-47 2-16,0 19 4 15,0 1 2-15,14 1-3 16,0-2 4-16,3 4 0 15,10-3 3-15,1 6 2 0,5 6-4 16,0-2 0-16,4 6 1 16,-2-3-1-16,-3 6-1 15,1 0 1 1,-8 8-6-16,-25 0-14 0,38-18-46 15,-38 18-20-15,0 0-21 16,0 0-14-16,0-32-11 16,0 32-1-16,-31-17 30 15</inkml:trace>
        </inkml:traceGroup>
      </inkml:traceGroup>
    </inkml:traceGroup>
    <inkml:traceGroup>
      <inkml:annotationXML>
        <emma:emma xmlns:emma="http://www.w3.org/2003/04/emma" version="1.0">
          <emma:interpretation id="{3F73D0BC-F6B7-4E01-877C-F295C2CF2D00}" emma:medium="tactile" emma:mode="ink">
            <msink:context xmlns:msink="http://schemas.microsoft.com/ink/2010/main" type="paragraph" rotatedBoundingBox="17729,17106 21076,17447 21005,18144 17658,17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13B006-7D85-4258-9F3F-798CCC9A2AAC}" emma:medium="tactile" emma:mode="ink">
              <msink:context xmlns:msink="http://schemas.microsoft.com/ink/2010/main" type="line" rotatedBoundingBox="17729,17106 21076,17447 21005,18144 17658,17803"/>
            </emma:interpretation>
          </emma:emma>
        </inkml:annotationXML>
        <inkml:traceGroup>
          <inkml:annotationXML>
            <emma:emma xmlns:emma="http://www.w3.org/2003/04/emma" version="1.0">
              <emma:interpretation id="{B2E1B0A8-C28E-4C6B-AA3F-046BAD67BC45}" emma:medium="tactile" emma:mode="ink">
                <msink:context xmlns:msink="http://schemas.microsoft.com/ink/2010/main" type="inkWord" rotatedBoundingBox="17729,17106 21076,17447 21005,18144 17658,17803"/>
              </emma:interpretation>
              <emma:one-of disjunction-type="recognition" id="oneOf1">
                <emma:interpretation id="interp5" emma:lang="en-US" emma:confidence="1">
                  <emma:literal>neuron</emma:literal>
                </emma:interpretation>
                <emma:interpretation id="interp6" emma:lang="en-US" emma:confidence="0">
                  <emma:literal>neurons</emma:literal>
                </emma:interpretation>
                <emma:interpretation id="interp7" emma:lang="en-US" emma:confidence="0">
                  <emma:literal>Neuron</emma:literal>
                </emma:interpretation>
                <emma:interpretation id="interp8" emma:lang="en-US" emma:confidence="0">
                  <emma:literal>mourn</emma:literal>
                </emma:interpretation>
                <emma:interpretation id="interp9" emma:lang="en-US" emma:confidence="0">
                  <emma:literal>moron</emma:literal>
                </emma:interpretation>
              </emma:one-of>
            </emma:emma>
          </inkml:annotationXML>
          <inkml:trace contextRef="#ctx0" brushRef="#br0" timeOffset="5685.3103">-258 946 195 0,'-16'-25'100'0,"16"25"5"0,0 0-1 16,0 0-12-16,-14 33-13 15,14-33-19-15,0 47-17 16,0-14-12-16,0 4-17 16,0 5-13-16,7-2-2 15,2 0 3-15,3-2-1 16,-3-8-1-16,2-2 1 15,-11-28-3-15,19 35 3 16,-19-35-3-16,0 0 2 0,0 0-5 16,0 0 1-1,0 0-3-15,0 0 3 16,0 0-2-16,0 0-2 15,0 0 2-15,0-38-1 0,0 38 5 16,0-54-1-16,0 23 1 16,0-4-2-16,0-7 4 15,9 1-1-15,3-1 4 16,2 4-3-16,2 1-2 15,3 4 2-15,4-1 1 16,3 4-1-16,2 11-1 16,-3 0 4-16,1 11-1 15,2 8 6-15,2 8-2 16,-5 15 0-16,-4 11 1 15,-2 11 0-15,-5 3 0 16,-2 12-2-16,-3-2-3 16,-9-3-3-16,0-3 2 0,0-11-2 15,0-5 3-15,0-8-3 16,0-28-2-16,0 30 1 15,0-30-3-15,0 0-1 16,0 0-1-16,0 0 2 16,0 0-3-16,14-34 5 15,-14 34 0-15,7-31-1 16,-7 31 2-16,9-44 2 15,-9 44 1-15,9-36-2 16,-9 36 1-16,17-37-2 16,-17 37 2-16,25-29 0 15,-25 29 3-15,35-21-2 16,-35 21-2-16,51-23 2 0,-20 8 0 15,-1 5-1-15,5-7 0 16,-3 3 0-16,5-9-2 16,-4 6 4-1,0-2-2-15,-7-3 0 0,-2-3 0 16,-3 0 0-16,-21 25 1 15,23-46-2-15,-23 46 1 16,0-38-2-16,0 38 3 16,-21-25-2-16,21 25 3 15,-47-12-1-15,18 12-2 16,-1 0 5-16,0 15-4 15,2-3 2-15,0 3 0 0,2 4 0 16,26-19-1-16,-32 45 5 16,18-11-3-1,14 4 1-15,0 3 2 16,0 3-3-16,9-2 1 15,5 4-3-15,0-1 2 0,2-8-5 16,3 1 2-16,0-8-4 16,-3-3 4-16,-16-27-1 15,35 38-2-15,-35-38 3 16,32 15-6-16,-32-15 4 15,24 0-2-15,-24 0 0 16,24-14-3-16,-24 14 2 16,0 0-1-16,26-34 3 15,-26 34 0-15,16-25-3 16,-16 25 1-16,16-31-15 15,-16 31-20-15,21-38-13 16,-21 38-3-16,23-46-7 0,-13 21 5 16,1-1 2-16,1-3-1 15,-5 2 17-15,5-3 19 16,-12 2 13-16,16 1 12 15,-16 2 9-15,0 25 12 16,14-41 13-16,-14 41 21 16,9-25 3-16,-9 25 4 15,0 0-2-15,0 0-3 16,0 0-8-16,0 0-12 15,7 29-13-15,-7-29-20 16,9 43-7-16,-9-13 1 16,12 6 1-16,-12 2 0 15,9 4-1-15,-9 1-2 0,17-5 1 16,-17 1-1-16,21 0 0 15,-8-10-1-15,-3-2 0 16,-10-27-5-16,32 34 5 16,-32-34 1-16,38 10-3 15,-38-10 3-15,34 0-4 16,-34 0 0-16,35-24 1 15,-35 24-1-15,35-22-1 16,-35 22 1-16,23-23 4 16,-23 23-2-16,24-27 3 15,-24 27-3-15,18-30-1 16,-18 30 2-16,21-38-1 15,-21 38 1-15,21-47-3 0,-14 19 0 16,5 4 2-16,-12-9 4 16,11 5-3-1,-11-6 0-15,0 11 0 16,0-1 1-16,0 24 0 0,0-36 0 15,0 36 0-15,0 0 5 16,0 0 1-16,0 0 5 16,0 0 0-16,-27 14-4 15,27-14 1-15,0 43-2 16,0-13-1-16,0 7-5 15,6-2 0-15,-6 6-4 16,17 1 4-16,-6-2 1 16,3-3-2-16,3-1 3 15,-1-4-3-15,-16-32-1 16,39 40 1-16,-39-40-2 15,38 14-1-15,-38-14 1 16,39 0 2-16,-39 0 0 0,30-10 1 16,-30 10-7-16,0 0-17 15,33-11-19-15,-33 11-12 16,0 0-9-16,19-25-5 15,-19 25-3-15,0 0 2 16,16-36 6-16,-16 36 19 16,9-34 21-16,-9 34 9 15,14-35 15-15,-14 35 13 16,7-35 16-16,-7 35 10 15,0-36 15-15,0 36 9 16,0-30 1-16,0 30 3 16,0-27-7-16,0 27-11 15,0 0-11-15,0 0-9 0,0 0-13 16,0 0-9-16,0 0-2 15,0 0 0-15,0 0 2 16,0 30 3-16,0-30-1 16,12 47-6-16,-3-21-2 15,-2 4 0-15,2 6 0 16,1-5-1-16,-1-1 0 15,3-1-2-15,-12 4 0 16,13-10 2-16,-13-23 0 16,10 38 0-16,-10-38-1 15,0 25 0-15,0-25-3 16,0 0-2-16,0 0-3 0,0 0 3 15,0 0 1-15,0 0 2 16,16-30-1-16,-16 30-2 16,14-35 2-1,-14 35 2-15,28-45 1 16,-5 18 0-16,-2-1-1 0,9-2-1 15,-2 0 3-15,5 0 2 16,-1 2 2-16,6 0-4 16,-6 4 0-16,1 1 0 15,-5 5 0-15,-1 4 0 16,-27 14 1-16,42-16 1 15,-42 16 1-15,31 0 5 16,-31 0-2-16,0 0 1 0,30 11 2 16,-30-11-4-1,0 0-2-15,0 0-2 16,0 0-1-16,0 0-2 15,0 0 3-15,25 22 0 0,-25-22 0 16,0 0 2-16,0 0-2 16,0 0 1-16,0 0 0 15,-14 29 0-15,14-29-1 16,-16 37 1-16,2-13-4 15,3 4 4-15,-3 5 1 16,4 4-2-16,1 5 1 16,-3 2-1-16,12 3 0 15,0-4-1-15,0 4-3 16,19-8-4-16,-3-1 3 15,8-10-4-15,3-14 3 16,6-5 0-16,4-9-4 16,-4 0 7-16,-1-20-3 0,-7 2 2 15,-4-7-1-15,-5 0 2 16,-16 25-1-16,9-48 0 15,-9 21 2-15,-14-4-5 16,1 7 6-16,-4-3 1 16,17 27 0-16,-29-36 0 15,29 36-1-15,0 0-1 16,-26-25 3-16,26 25-2 15,0 0 2-15,0 0-3 16,0 0 0-16,26 0 2 16,-26 0-1-16,0 0-5 15,34-18-6-15,-34 18-18 16,32-20-13-16,-32 20-5 0,31-21 0 15,-31 21 1-15,32-26 2 16,-32 26 3-16,28-22 19 16,-28 22 37-1,0 0 26-15,28-21 6 0,-28 21 1 16,0 0-1-16,0 0 2 15,33 0 0-15,-33 0-11 16,0 0-17-16,32 10-14 16,-32-10-2-16,30 30 0 15,-30-30 1-15,38 43-3 16,-20-16 0-16,-2-1-1 15,1 1 3-15,-3-1-3 16,-5 1-1-16,-9-27-2 0,14 40 2 16,-14-40-2-1,0 28 0-15,0-28-1 16,0 0-7-16,0 0 2 15,0 0 4-15,0 0-3 0,0 0 2 16,0 0-3-16,9-41-1 16,1 16 2-16,-10-4 2 15,16-2 1-15,-5-7-2 16,6-2 5-16,1-5 0 15,3 1 1-15,5 3-1 16,-1 1 0-16,1 5 0 16,0 4 2-16,2 11 2 15,-3 6 2-15,-2 14-2 16,-23 0 4-16,45 20 3 15,-27 5 1-15,3 5-2 16,-5 9-2-16,1 7-3 16,-1 2-3-16,-2 3 0 0,-5-5-2 15,0-2-1-15,-9 0-2 16,0-7 4-16,0-6-1 15,0-4 0-15,0-27-3 16,-9 30-4-16,9-30-2 16,0 0-8-16,0 0-39 15,0 0-36-15,-11-39-24 16,11 15-17-16,7-15 5 15,6 1-2-15,-13-17-4 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1:01.28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FFE4D04-5986-4D39-A260-787FFBEF7847}" emma:medium="tactile" emma:mode="ink">
          <msink:context xmlns:msink="http://schemas.microsoft.com/ink/2010/main" type="inkDrawing" rotatedBoundingBox="12746,16714 17207,16789 17191,17731 12730,17656" semanticType="10" shapeName="Other">
            <msink:sourceLink direction="with" ref="{8E4A59F1-4568-4EC7-B76E-769493A7B6EF}"/>
            <msink:sourceLink direction="with" ref="{D3208CB0-9642-4006-B1EB-A99D245D2CF5}"/>
          </msink:context>
        </emma:interpretation>
      </emma:emma>
    </inkml:annotationXML>
    <inkml:trace contextRef="#ctx0" brushRef="#br0">4462 591 94 0,'0'0'55'16,"0"0"10"-16,0 0 8 16,0 0 0-16,0 0 3 15,0 0-2-15,0 0 7 16,-16-22-13-16,16 22-6 15,-26-9-13-15,26 9-12 16,-32-11-3-16,32 11-10 0,-42-10-3 16,42 10-22-1,-46-15 1-15,20 7-3 16,0 0 5-16,1 1-1 15,-5-5-1-15,-3 12 1 0,0-15-4 16,-6 8 7-16,2 7-4 16,-10-11 1-16,3 11-2 15,-7-9 2-15,2 9 1 16,-2 0 3-16,-5 0-1 15,0 14-5-15,0-1 9 16,1 4-5-16,-6 3 0 16,3-2-1-16,-2 3-1 15,-1-2-4-15,1-4 3 16,1 0 0-16,4-5-2 15,-1 5 2-15,0-15 1 16,3 18 1-16,-3-18-1 16,7 17 0-16,-2-7-1 0,-3-2 2 15,5 4-5-15,1-12 4 16,1 13-1-16,-2-13-3 15,0 8 3-15,3-8-1 16,-1 0 1-16,-4 0 0 16,-5 9 1-16,5-9-2 15,-5 8 3-15,1 1-1 16,1-9 2-16,-2 8-4 15,1-8-1-15,1 0 1 16,-2 0 0-16,3 0 0 16,-3-14 0-16,-2 14 1 15,-3-14-3-15,3 14 5 16,2-13-1-16,-4 13 1 0,2-6-1 16,2 6-1-16,2 0 0 15,1 0 0 1,2-8 2-16,-3 8-3 15,6 0 2-15,1 0-1 0,3 0 2 16,2-9-1-16,5 9-1 16,4 0 2-16,-2 0-3 15,5 0 2-15,7 0-1 16,-3 9 0-16,26-9-3 15,-44 0 3-15,44 0 0 16,-44 0-2-16,44 0 3 16,-40 0-4-16,40 0 4 15,-44 0-1-15,19 0 1 16,25 0-1-16,-45 0 0 15,45 0 0-15,-44 10 1 16,44-10 0-16,-39 0-2 16,39 0 1-16,-42 0-1 0,42 0 2 15,-40 0-2-15,40 0 1 16,-37-13-2-16,37 13 3 15,-42-9-1-15,42 9 1 16,-39-10 0-16,39 10-2 16,-40-8 1-16,40 8 0 15,-32-9 0-15,32 9-1 16,-26-11 1-16,26 11-2 15,0 0 3-15,0 0-2 16,0 0 0-16,0 0 1 16,0 0 0-16,0 0 3 15,0 0-3-15,0 0 1 16,0 0-2-16,0 0 3 0,0 0-2 15,0 0 3-15,0 0-2 16,0 0-5-16,0 0 5 16,0 0-2-16,-23 0 2 15,23 0-2-15,0 0 1 16,0 0-3-16,0 0 5 15,0 0 0-15,0 0-3 16,0 0 2-16,0 0-2 16,0 0 3-16,0 0-3 15,0 0 1-15,0 0-3 16,0 0 2-16,0 0-1 15,0 0 3-15,0 0-2 16,0 0-2-16,0 0 3 0,0 0-1 16,0 0 2-16,-12-26-3 15,12 26 3 1,0 0-4-16,0 0 4 15,0 0-2-15,0 0 2 0,-25-33-1 16,25 33-1-16,0 0 2 16,0-31-1-16,0 31 0 15,0-27-2-15,0 27 3 16,0-28-3-16,0 28 4 15,16-27-3-15,-16 27-1 16,14-30 3-16,-14 30-2 16,23-36 2-16,-23 36-2 0,30-43 1 15,-11 18-4 1,-1-6 5-16,8 1-1 15,-5-3 2-15,9 0-3 16,-2 1 0-16,0 2 3 0,2-1-3 16,-2 7 1-16,-5 1 0 15,3 0 0-15,-26 23-3 16,35-30 6-16,-35 30 1 15,0 0-2-15,28-13 5 16,-28 13-2-16,0 0 2 16,0 0-1-16,0 0 0 15,-12 34-2-15,12-34 0 16,-16 27-1-16,16-27 2 15,-30 39-3-15,9-15-3 16,-5 3 2-16,-4 6-1 16,-3 4 0-16,-2 1-2 15,-6 0 1-15,-1 6-4 0,-2-6 5 16,4 4-2-16,-4-7 1 15,7-5-3-15,-1-8 0 16,13-3 0-16,2-11-2 16,23-8 1-16,-28 0-2 15,28 0 3-15,0 0 0 16,7-34 2-16,-7 34 0 15,25-29 1-15,-25 29 2 16,35-21-1-16,-35 21 2 16,37-9-1-16,-37 9 1 15,45 14 0-15,-22 1 4 16,5 5 0-16,2 11-1 15,5 1 0-15,7 9-1 0,0 6 1 16,-3 0-1-16,5 1-3 16,-2-1-1-16,-2-5-1 15,-5-4 0-15,-5-8 1 16,-9-6-1-16,-21-24-3 15,35 25 1-15,-35-25-3 16,0 0 2-16,0 0-2 16,0 0 1-16,0 0-3 15,-19-36-46-15,19 36-40 16,-33-37-36-16,8 9-14 15,-3 6-6-15,-12-6 2 16,5 15-4-16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1:04.37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3208CB0-9642-4006-B1EB-A99D245D2CF5}" emma:medium="tactile" emma:mode="ink">
          <msink:context xmlns:msink="http://schemas.microsoft.com/ink/2010/main" type="inkDrawing" rotatedBoundingBox="4282,14276 13099,15649 12642,18586 3824,17213" hotPoints="11806,15494 11588,17754 4249,17046 4467,14786" semanticType="enclosure" shapeName="Rectangle">
            <msink:sourceLink direction="with" ref="{049A3752-8859-45C3-B4AE-3246CC3C0411}"/>
            <msink:sourceLink direction="with" ref="{562D5BFD-DC16-4D78-B4E6-559B79212C86}"/>
            <msink:destinationLink direction="with" ref="{2FFE4D04-5986-4D39-A260-787FFBEF7847}"/>
          </msink:context>
        </emma:interpretation>
      </emma:emma>
    </inkml:annotationXML>
    <inkml:trace contextRef="#ctx0" brushRef="#br0">5329 1461 4 0,'19'-28'22'16,"-19"28"14"-16,0 0 13 15,11-25 13-15,-11 25 6 16,0 0 8-16,-9-24-2 15,9 24-2-15,0 0-6 16,-19-44 5-16,19 44-10 16,-18-47-12-16,6 23-3 15,-2-9-12-15,0 5 1 16,-2-10-12-16,0 10-4 15,-3-10-22-15,-2 2 3 16,-2 1-2-16,0-5 0 0,-3-5 4 16,-2 2-3-16,-2-2 1 31,-7-4-2-31,2 6 2 0,-2-2-2 15,-3-1 3 1,-2 2-2-16,-2 6 1 0,5 0 0 16,-6-3 0-16,1 7 2 15,2-1-3-15,5 4 1 16,-5 2 0-16,-2 1 0 15,7 4-1-15,-7 3 1 16,0-2 1-16,-3 1 0 16,1 0 0-16,-8 0-1 15,1-2 1-15,-1 2-1 16,-6 0 3-16,-1-1-2 0,1 5 1 15,-5 1-2 1,-1 1 3-16,-3 5 0 16,-1 3-2-16,2-3 0 15,-4 2-1-15,5 3 2 0,-5-4-3 16,2 1 1-16,3 1 0 15,2 8 2-15,-5-10 0 16,2 10 2-16,-1 0-1 16,1 0-1-16,-2 0 1 15,5 0 0-15,-5 0-1 16,3 10-2-16,-5-10 1 15,7 8-1-15,-3 1 5 16,3 1 4-16,-5 0 0 16,5 1 1-16,-2 4-2 15,-1 5 4-15,1-1-4 16,0 0 0-16,2 3-5 15,2-2-2-15,0-2-1 0,-2 2 1 16,0 2-1-16,0-1-2 16,-5 4 3-16,-5 2-1 15,3 1-1-15,-2 2 0 16,-7-2 0-16,1 9-1 15,1-3 2-15,-4 1 0 16,1 5-1-16,1 0 1 16,-3 3-2-16,5 4 3 15,2 2-3-15,1 1 0 16,1 2-2-16,5 4 2 15,8-4-3-15,3 1 4 16,11 2 0-16,1 2-1 0,5 6 2 16,7 0-3-16,7 4 3 15,5 2-2-15,2 4 4 16,12 3-5-16,-3 1 3 15,12 8-1-15,0-8 1 16,14 7 2-16,5-2-3 16,4 1 2-16,10-1-14 15,4-6-2-15,12-3-2 16,4-8 3-16,5-3-2 15,3-4 4-15,9-11 0 16,4-6 2-16,12-4 13 16,2-6 3-16,5-4 1 15,5 0-1-15,16-4 0 0,0-4-2 16,5 0 0-16,2-4-2 15,0 2 2 1,4-4-2-16,5 7 0 16,-2-3-2-16,2 3 0 0,-2-7 0 15,3 4-1-15,-4-4 0 16,4 0-1-16,-8 7 0 15,-4-11 1-15,-5 5 0 16,-3-7 0-16,-6 2-3 16,-3-9 3-16,-2 13-1 15,-7-13 1-15,-2 0-2 16,2 0 1-16,-5-8-1 15,1 8 2-15,-1-14-1 16,-7 7 1-16,-2-11 0 16,-2 2-2-16,-2-4 7 15,-1 0-5-15,-2-3 2 16,-7-3-2-16,0 0 2 0,-4-1-2 15,4-4 2-15,-9-1-1 16,2-4-6-16,0-5 5 16,-7-3-2-16,7-8 1 15,-2-6-2-15,-5-2 5 16,5-2-6-16,-5-3 7 15,-4 0-3-15,-3-3-1 16,-5-3 1-16,-4 2 0 16,-4 1 2-16,-1 0-4 15,-7-3 1-15,-7 7-2 16,1-5 2-16,-10 13 1 15,-7-2 0-15,0 3-3 16,-14 5-4-16,4 7-45 0,-13-4-38 16,0 0-32-16,2 7-15 15,-9-18-3-15,6 11-2 16,-17-12 31-16</inkml:trace>
    <inkml:trace contextRef="#ctx0" brushRef="#br0" timeOffset="15326.0276">-3212-496 168 0,'-17'34'53'15,"17"-1"-4"-15,-7-3-4 16,7 14-6-16,0 7-3 16,0 7-2-16,0 11 2 0,0-1-4 15,7 12 7-15,-7-3 6 16,12 9 2-16,-12-3-7 15,16-1-4-15,-16 2-2 16,14 0 1-16,-14-8-3 16,14-1-4-16,-14-8-7 15,14-1-6-15,-14-9-4 16,14-2-2-16,-14-11-2 15,14 0-4-15,-7-9-1 16,2 2-1-16,-9-10 0 16,9-3 0-16,-9-24-1 15,12 39 0-15,-12-39 0 16,0 25 0-16,0-25 0 0,0 0 0 15,12 25-1-15,-12-25 1 16,0 0 1-16,0 26-1 16,0-26 1-1,0 0-1-15,0 25 0 0,0-25 0 16,0 0-1-16,0 0-1 15,0 0 1-15,0 0 0 16,0 0-2-16,0 0 0 16,0 0 0-16,0 0 0 15,30 18-1-15,-30-18 1 16,0 0-1-16,28-16 1 15,-28 16 1-15,25-13 2 16,-25 13 0-16,38-14-1 16,-38 14 2-16,44-13 0 15,-14 5 0-15,0 8 0 16,8 0 0-16,1-12-1 15,5 12 1-15,3 0-1 0,6 0 1 16,3-8 0-16,5 8-2 16,-1 0 2-16,3 0 0 15,2 0-2-15,5 0 1 16,-5 0 0-16,2 0 0 15,-2 0 1-15,0 0 1 16,5 0-2-16,-2 0 2 16,-1 0-2-16,1 0 4 15,1 0-3-15,-4 8 0 16,5-8-1-16,-5 0 1 15,-2 0-1-15,7 0 1 16,-7 0 0-16,2 0-3 0,0 0 3 16,5 0-1-16,2 0 1 15,-3 0-2-15,6 0 1 16,-1 9 0-16,3-9 1 15,0 8-1-15,-3-8 0 16,5 8 2-16,-4-8-2 16,-1 0 2-16,-2 0-3 15,-4 0 3-15,-1 0-3 16,-6 0 3-16,-6-8-3 15,-3 8 1-15,-6-10 0 16,-9 10-1-16,-4-11 1 16,-3 11-3-16,-4-10 1 15,-26 10-1-15,39-13 2 0,-39 13-3 16,26-10 5-16,-26 10-3 15,0 0 0-15,0 0 2 16,25-6-2 0,-25 6 0-16,0 0-1 0,0 0 0 15,0 0-2-15,0 0 2 16,12-28-1-16,-12 28 1 15,0-24 0-15,0 24 0 16,0-32 0-16,7 6 1 16,-7-4-1-16,0 0 1 15,0-6 0-15,0-5 0 16,0-3 0-16,-7-3 2 15,7 3 1-15,0-7-1 0,0-1-1 16,0-1 3 0,-9 2-3-16,9-4 0 15,0 2-1-15,-7-4 2 16,7 1-4-16,0 3 5 0,-10 1-2 15,10 4-1-15,0 2 2 16,-7 6 0-16,7 4 1 16,-9 2-1-16,9 8-1 15,-7 1 0-15,7 25 1 16,0-41 0-16,0 41 1 15,0-36 1-15,0 36-3 16,0-32 3-16,0 32-2 16,0-25 1-16,0 25-1 15,0 0 0-15,9-29-2 16,-9 29 2-16,0 0 2 15,0 0-2-15,0 0 2 16,0 0-2-16,0-26 3 0,0 26-4 16,0 0 3-16,0 0-3 15,0 0 1-15,0 0-2 16,0 0 2-16,0 0 0 15,0 0 0-15,-21-21 0 16,21 21 0-16,0 0 3 16,0 0-2-16,-25 0 1 15,25 0-2-15,-28 0 3 16,28 0-2-16,-37 0 1 15,11 6 0-15,-4-6-4 16,-5 12 3-16,0-12-1 16,-14 11-2-16,1-5 0 15,-4-6 0-15,-6 8-1 0,0-8 1 16,-2 8 1-16,-5-8-1 15,2 0 0-15,0 0 2 16,-5 0 0-16,3-11 0 16,-4 11 0-16,-1-10-1 15,-2 10 1-15,0-12 1 16,2 0-1-16,-2 6 6 15,0-9-4-15,0 5 3 16,2-7-2-16,2 6 2 16,1-6-2-16,-3 7 1 15,3 0-2-15,-8 10-2 16,1-16-1-16,0 16-1 15,1-11 1-15,-3 11 0 0,6-7 2 16,-7 7-2 0,5-8 0-16,0 0 0 15,7 8 2-15,0-15-1 16,-3 15 1-16,3-10 0 0,7 10-3 15,-2-10 2-15,4 10 0 16,5-10 0-16,-1 10-1 16,1-7 0-16,2 7 0 15,5-8 1-15,-5 8 0 16,5 0 0-16,0-7 1 15,2 7-1-15,0 0 2 16,-2 0-2-16,2 0 2 0,0 0-1 16,5 0-1-1,0-12-17-15,7 12-51 16,4 0-35-16,1-10-21 15,25 10-15-15,0 0 2 16,0 0-8-16,-17-32 26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1:08.65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49A3752-8859-45C3-B4AE-3246CC3C0411}" emma:medium="tactile" emma:mode="ink">
          <msink:context xmlns:msink="http://schemas.microsoft.com/ink/2010/main" type="writingRegion" rotatedBoundingBox="8687,15832 12122,15866 12112,16848 8677,16815">
            <msink:destinationLink direction="with" ref="{D3208CB0-9642-4006-B1EB-A99D245D2CF5}"/>
          </msink:context>
        </emma:interpretation>
      </emma:emma>
    </inkml:annotationXML>
    <inkml:traceGroup>
      <inkml:annotationXML>
        <emma:emma xmlns:emma="http://www.w3.org/2003/04/emma" version="1.0">
          <emma:interpretation id="{09373DD3-98BF-4483-8C80-8FCBD05F150E}" emma:medium="tactile" emma:mode="ink">
            <msink:context xmlns:msink="http://schemas.microsoft.com/ink/2010/main" type="paragraph" rotatedBoundingBox="8687,15832 12122,15866 12112,16848 8677,16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90ACF1-9B92-425B-B244-76F18D35F935}" emma:medium="tactile" emma:mode="ink">
              <msink:context xmlns:msink="http://schemas.microsoft.com/ink/2010/main" type="line" rotatedBoundingBox="8687,15832 12122,15866 12112,16848 8677,16815"/>
            </emma:interpretation>
          </emma:emma>
        </inkml:annotationXML>
        <inkml:traceGroup>
          <inkml:annotationXML>
            <emma:emma xmlns:emma="http://www.w3.org/2003/04/emma" version="1.0">
              <emma:interpretation id="{C19CB3CC-6DD7-4523-AC97-89A6A8768C60}" emma:medium="tactile" emma:mode="ink">
                <msink:context xmlns:msink="http://schemas.microsoft.com/ink/2010/main" type="inkWord" rotatedBoundingBox="8687,15832 12122,15866 12112,16848 8677,16815"/>
              </emma:interpretation>
              <emma:one-of disjunction-type="recognition" id="oneOf0">
                <emma:interpretation id="interp0" emma:lang="en-US" emma:confidence="1">
                  <emma:literal>effecter</emma:literal>
                </emma:interpretation>
                <emma:interpretation id="interp1" emma:lang="en-US" emma:confidence="0">
                  <emma:literal>effector</emma:literal>
                </emma:interpretation>
                <emma:interpretation id="interp2" emma:lang="en-US" emma:confidence="0">
                  <emma:literal>affecter</emma:literal>
                </emma:interpretation>
                <emma:interpretation id="interp3" emma:lang="en-US" emma:confidence="0">
                  <emma:literal>effectur</emma:literal>
                </emma:interpretation>
                <emma:interpretation id="interp4" emma:lang="en-US" emma:confidence="0">
                  <emma:literal>effectrr</emma:literal>
                </emma:interpretation>
              </emma:one-of>
            </emma:emma>
          </inkml:annotationXML>
          <inkml:trace contextRef="#ctx0" brushRef="#br0">0 279 29 0,'0'0'66'0,"0"0"-45"16,0 0-7-16,0 0 6 15,16 25 5-15,-16-25 4 16,0 0 9-16,0 0 4 16,0 0 3-16,31 20 0 15,-31-20 0-15,0 0-3 16,0 0-2-16,30 0-3 15,-30 0-1-15,23 0 5 16,-23 0 2-16,33-14 4 16,-33 14-9-16,37-14-4 15,-37 14-7-15,37-19-5 16,-37 19-2-16,35-25-11 0,-35 25-2 15,25-26-11-15,-25 26 6 16,24-26-5-16,-24 26 2 16,11-26 0-16,-11 26 0 15,0-28 1-15,0 28 0 16,0-27 0-16,0 27-3 15,-9-30 4-15,9 30-2 16,-9-31 0-16,9 31 1 16,-10-27 0-16,10 27-2 15,0 0 5-15,-30-28 0 16,30 28 5-16,0 0-1 15,-37 0 1-15,37 0 1 16,-33 0-1-16,33 0 3 0,-27 14-3 16,27-14 1-16,-24 19-5 15,24-19 3 1,-18 26-1-16,18-26-1 15,-14 40-1-15,14-40-1 0,-10 52 3 16,10-22-4-16,0 1 2 16,0 6-4-16,10 5 3 15,-10-4-6-15,21 2 7 16,-7 0-6-16,4-5 0 15,5-1-1-15,-2-1 3 16,5-5-4-16,-26-28 2 16,44 44-1-16,-44-44-10 15,35 22-4-15,-35-22-19 0,30 0-15 16,-30 0-17-1,28-8-12-15,-28 8-14 16,30-33-10-16,-30 33-9 16,33-47 0-16,-19 17 8 0,7 7 15 15,-10-14 23-15</inkml:trace>
          <inkml:trace contextRef="#ctx0" brushRef="#br0" timeOffset="1014.0018">663 225 114 0,'0'0'74'16,"0"0"-17"-16,35-20-36 15,-35 20 6-15,32-13 14 16,-32 13 4-16,44-8-2 15,-44 8-1-15,45 0-3 16,-45 0-4-16,37-10-7 16,-37 10-9-16,44 0-13 15,-44 0-10-15,35-15-1 16,-35 15-13-16,39-10-12 15,-15 10-15-15,-24 0-15 0,39-23-15 16,-39 23-8-16,35-17-5 16,-9 17-7-16,-26 0 8 15</inkml:trace>
          <inkml:trace contextRef="#ctx0" brushRef="#br0" timeOffset="686.4011">900-286 96 0,'0'0'70'16,"0"-26"-2"-16,0 26-51 15,-12-25-9-15,12 25 13 16,-23-22 11-16,23 22 7 15,-39-10 7-15,13 10 6 16,3 0 3-16,-8 0-2 0,6 8-1 16,-3-8-4-16,28 0-7 15,-44 17-6 1,44-17-6-16,-28 13-4 15,28-13-2-15,0 0 1 0,-21 30 0 16,21-30-6-16,0 32-6 16,0-32 2-16,9 53-2 15,-9-21 1-15,17 8-1 16,-3 0-3-16,-1 3-5 15,4 4-3-15,-1 3 0 16,0 0-2-16,3 0 3 16,-3-2 0-16,5-2 1 0,-2 3 0 15,-3-4-8 1,3-2 0-16,-3-8-21 15,-2 2-14-15,-3-9-22 16,3-4-15-16,-14-24-15 16,12 29-7-16,-12-29-10 0,0 0-7 15,0 0 6-15,0 0 7 16,0 0 13-16,7-30 61 15</inkml:trace>
          <inkml:trace contextRef="#ctx0" brushRef="#br0" timeOffset="1593.7029">1398-292 130 0,'0'0'44'16,"-28"-17"-7"-16,28 17-5 15,-35-11-11-15,35 11-1 16,-44 0-2-16,16 0 3 16,2 0 2-16,-2 8-3 15,5 3 3-15,-7-11 0 16,4 15 3-16,26-15 1 15,-44 23 0-15,44-23-3 16,-30 14 0-16,30-14 1 16,-10 25-5-16,10-25 5 15,0 30-3-15,0-30-1 0,17 47-5 16,-8-19-1-16,5 2-3 15,2 5 2-15,-2 3-1 16,7 2 0-16,-2 2-6 31,-1 1-1-31,1 2 1 16,-3-2-2-16,-2-1-1 15,0-4-2-15,-2 2-2 16,-5-6-8-16,4-3-3 16,-11-8-17-16,12 2-17 0,-12-25-18 15,7 25-11-15,-7-25-10 16,0 0-13-16,0 0-8 15,0 0-3 1,0 0 13-16,-7-41 46 0</inkml:trace>
          <inkml:trace contextRef="#ctx0" brushRef="#br0" timeOffset="2343.5042">1177 242 73 0,'-33'0'72'0,"33"0"-16"15,0 0-9 1,0 0-3-16,26-28 10 16,-26 28-2-16,32-20 0 15,-32 20-4-15,42-20-5 0,-42 20-6 16,47-23-15-16,-47 23-17 15,44-19-31-15,-44 19-18 16,39-20-13-16,-39 20-9 16,31-10-7-16,-31 10-5 15,0 0 6-15,30-11 6 16,-30 11 17-16,0 0 15 15,25 0 13-15,-25 0 13 0,0 0 18 16,28-14 6 0,-28 14 2-16,0 0 11 15,33-8 5-15,-33 8 4 16,30-8 5-16,-30 8 0 0,37-12-1 15,-11 12 2-15,-26 0 0 16,46-18-5-16,-46 18-1 16,45-14-4-16,-45 14 4 15,30-11 17-15,-30 11-5 16,0 0-8-16,0 0-2 15,0 0-5-15,0 0 1 16,0 0-5-16,0-26-7 16,0 26-23-16,-30-8-2 15,30 8 1-15,-28-10 2 16,28 10 1-16,-31 0 0 15,31 0 3-15,-32 11 1 16,32-11 5-16,-26 30-3 0,26-30 0 16,-21 44-2-16,10-19 0 15,4 5 0-15,7 0-4 16,-10 2 0-16,10 1-2 15,0 0 2-15,0 1 0 16,10-2-2-16,-3 0 1 16,2-3-6-16,0-2 6 15,-9-27-10-15,28 41-3 16,-28-41-14-16,37 15-14 15,-37-15-20-15,38-13-9 16,-38 13-12-16,46-32-20 16,-20 16-5-16,-3-6-12 15,7 2 7-15,-9-5 14 0,7 12 9 16,-28 13 72-16</inkml:trace>
          <inkml:trace contextRef="#ctx0" brushRef="#br0" timeOffset="2751.605">2105 99 104 0,'0'0'63'0,"-26"-27"2"0,26 27 1 16,-28 10 6-1,28-10 2-15,-42 27 9 0,17-10 2 16,4 8-6-16,-7 0-9 16,7 8-17-16,-7-3-9 15,9 5-7-15,-4 1-8 16,9-4-18-16,7 5-8 15,7-4-5-15,0-6 0 16,0 1-2-16,0-28-1 16,40 35-3-16,-40-35-1 0,49 18 2 15,-26-18 0-15,-23 0 1 16,46 0-6-16,-46 0-19 15,42-21-19 1,-42 21-8-16,30-19-13 16,-30 19-15-16,0 0-17 0,31-29-12 15,-31 29-7-15,0 0 17 16,14-37 11-16,-14 37 53 15</inkml:trace>
          <inkml:trace contextRef="#ctx0" brushRef="#br0" timeOffset="3786.2069">2209-114 180 0,'0'0'76'15,"0"0"6"-15,28 43-1 16,-19-10 12-16,-2 6 2 16,7 7-12-16,0 3-15 15,5 9-11-15,-5 2-7 16,2 0-12-16,0-2-3 15,1 2-23-15,-3-12-12 0,-3-3-2 16,1-10-3-16,-12-7-4 16,0-28-3-16,14 25-5 15,-14-25-17-15,0 0-9 16,0 0-18-16,-14-25-13 15,14 25-16-15,-14-30-10 16,14 30-6-16,-23-44 6 16,6 20 8-16,17 24 15 15,-30-48 12-15,30 48 14 16,-35-40 39-16,35 40 12 15,-32-28 0-15,32 28 0 16,-30-22 12-16,30 22 13 16,-28-13 8-16,28 13 5 0,0 0-1 15,-28-14 2-15,28 14-4 16,0 0 0-1,0 0 4-15,0 0 1 16,9-26 2-16,-9 26-4 0,30-20 1 16,-6 7 10-16,6-2 3 15,9-2 3-15,-2-1-7 16,8-1-4-16,1-6-7 15,1 2-1-15,-5 0-9 16,-1 3-9-16,-8 3-8 16,-3 2-6-16,-30 15-1 15,40-17 1-15,-40 17 0 16,0 0 1-16,0 0 0 15,0 0-1-15,0 0 2 16,0 0-1-16,0 0 1 0,0 0-2 16,9 27 0-16,-9-27-2 15,0 25 2-15,0-25 0 16,-14 34 0-16,14-34-2 15,-7 48 0-15,7-20 1 16,0-2-1-16,0 7-1 0,0-7 1 16,0-1-2-16,0-25-2 15,19 38 1-15,-19-38-5 16,25 18-3-16,-25-18 2 15,24 0-3-15,-24 0 2 16,0 0-2-16,30-30 0 16,-30 30 1-16,9-38 3 15,-9 13 2-15,0-2 2 16,0 2 0-16,0-1-2 15,0 26 3-15,0-45 0 16,0 45 0-16,-14-30-2 16,14 30-14-16,0 0-19 15,0-27-12-15,0 27-16 0,0 0-16 16,0 0-12-16,0 0-19 15,16-36-2-15,-16 36 5 16,21-30 11-16,5 18 51 16</inkml:trace>
          <inkml:trace contextRef="#ctx0" brushRef="#br0" timeOffset="4347.8079">2984-129 24 0,'0'0'46'0,"0"36"-11"16,0-36 0-1,0 39 0-15,0-12 5 16,0 6 1-16,0 0 8 0,14 7 0 15,-14 2-4-15,14-1-6 16,-5 1-7-16,-2-4-7 16,2-3-2-16,-2 3-4 15,2-8-8-15,-9-3 2 16,0-27-1-16,10 42 6 15,-10-42 0-15,0 0 7 16,0 25 4-16,0-25 7 16,0 0-3-16,0-30-5 15,0 30-1-15,-10-30-9 16,10 30 0-16,0-42-9 15,0 42-5-15,-11-46-7 16,11 21 2-16,0-2-2 0,0-1 2 16,16 1-1-16,-4 0 4 15,2-1-4-15,2 2 1 16,-16 26 3-16,37-42-1 15,-11 25-1-15,-1-3 0 16,1 9 0-16,-1-8-2 16,1 5 3-16,2 2 1 15,-3 0-2-15,3 5-1 16,-28 7-16-16,35-17-39 15,-35 17-36-15,35-8-30 16,-35 8-13-16,0 0-1 16,0 0-4-16,23-24 10 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1:17.10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50FD094-821B-4F7B-A89B-0CC94EBA0937}" emma:medium="tactile" emma:mode="ink">
          <msink:context xmlns:msink="http://schemas.microsoft.com/ink/2010/main" type="inkDrawing" rotatedBoundingBox="4037,13076 8062,13114 8048,14577 4023,14539" hotPoints="7824,12984 8004,14266 4330,14783 4149,13502" semanticType="enclosure" shapeName="Rectangle">
            <msink:sourceLink direction="with" ref="{E6BFAB93-0196-44EE-A3D2-44279932AF1B}"/>
          </msink:context>
        </emma:interpretation>
      </emma:emma>
    </inkml:annotationXML>
    <inkml:trace contextRef="#ctx0" brushRef="#br0">69 173 112 0,'0'0'57'0,"0"0"10"15,0 0 5-15,0 0 11 0,0 0 1 16,0 0 11-16,-7 24-10 16,7-24-8-16,0 39-9 15,0-11-9-15,0 7-10 16,0 15-16-16,0-2-10 15,0 12-22-15,14 0 1 16,-4 7-1-16,4 1 0 16,2 4-1-16,-2-12-2 15,7 3 2-15,-5-5-2 0,-2-10 3 16,2-1-1-1,-6-6 0-15,1-9 1 16,-1-2-2-16,-10-30 1 16,16 45 0-16,-16-45 0 0,16 35 0 15,-16-35-1-15,9 33 0 16,-9-33 1-16,21 39 0 15,-21-39 1-15,17 46 0 16,-17-46-2-16,16 44 2 16,-16-44-1-16,16 40 0 15,-16-40-1-15,9 23 1 16,-9-23-2-16,0 0 2 15,0 0-1-15,0 0 1 16,19 25-1-16,-19-25 0 16,0 0-1-16,0 0-1 15,0 0-1-15,23-9 0 16,-23 9 1-16,0 0-1 0,28-16 2 15,-28 16 0-15,28-13 0 16,-28 13 4-16,33-14-2 16,-33 14 1-16,42-11 1 15,-17 11 0-15,5-9-2 16,3 9 2-16,2 0-1 15,9-9-1-15,2 9 1 16,6 0-1-16,3 0 0 16,4-7-1-16,3 7 1 15,4 0 0-15,1 0 0 16,0 0 1-16,1 0-1 15,-1 0 1-15,-2 0-2 16,3 0 2-16,4 7 0 0,-2 2 1 16,-1 0-2-16,1 2 0 15,0-1-1-15,-3 2 3 16,5-2-3-1,1-10 2-15,-8 11-3 0,4-11 0 16,-1 0 1-16,-1 0 0 16,-2 0 0-16,-2-11-1 15,2 11 2-15,0 0-1 16,-4 0 2-16,-5 0 0 15,2 0-1-15,-5 0 1 16,1 8-1-16,2-8 2 16,-7 9-2-16,4-9 0 0,-6 0-1 15,-1 8 1-15,1-8 1 16,-3 0-2-1,5 0 2-15,-1-8-4 16,1 8 3-16,2-14-3 16,-4 4 2-16,-1-1-2 0,-1-3 2 15,-1 3-1-15,-7-3 2 16,0 2-1-16,-4 2 0 15,-3 2 2-15,3 0-1 16,-6 0 1-16,-1 8-1 16,-26 0 0-16,49-20-2 15,-49 20 3-15,37-11 0 31,-37 11 1-31,28 0 0 0,-28 0-2 16,26 0 4-16,-26 0-3 16,0 0-1-16,30 0 0 15,-30 0 0-15,23 9-3 16,-23-9 2-16,30 0-1 15,-30 0-5-15,0 0 2 16,28-15-2-16,-28 15-1 16,0 0-1-16,19-30 1 15,-19 30 0-15,0-30 0 0,0 30 4 16,0-43 2-16,0 13 0 15,0-1 0-15,-12-7 3 16,3-3-3-16,0-6 1 16,-5 4-1-16,4-7 2 15,-4 4-4-15,3-6 5 0,-1 5-1 16,-2-1-1-16,0-2 2 15,5 5-1-15,-5 0-2 16,0 4 2-16,2-2 1 16,1 9-6-16,1 1 5 15,1 0-4-15,2 6 6 16,-2-3-5-16,9 5 5 0,-12 0-2 15,12 0-1-15,0 25 2 16,-18-40-2 0,18 40 2-16,-7-30-3 15,7 30 3-15,0 0 1 0,-12-28-2 16,12 28 2-16,0 0-2 15,0 0 1-15,-12-32-1 16,12 32 0-16,0 0-1 16,-11-37 0-16,11 37-1 15,0 0 2-15,-19-29 0 16,19 29 0-16,0 0 3 15,-23-22-4-15,23 22 0 16,0 0 0-16,0 0 1 16,0 0-2-16,0 0 2 15,-26-22 0-15,26 22 2 16,0 0 0-16,0 0 0 15,0 0 3-15,0 0-2 0,0 0 2 16,0 0 0-16,0 0 0 16,-28 0-2-16,28 0 2 15,0 0-1-15,-28 10-4 16,28-10 4-16,-27 8-3 15,27-8 0-15,-40 12-2 16,14-12 1-16,-4 10-2 16,0-1 2-16,-7-1 2 15,-3 0-2-15,-6 0 1 16,2 1-2-16,-8-1 1 15,-1 0-1-15,4-8 1 16,-9 12-2-16,0-12 0 16,-3 7-1-16,-1-7 3 0,-4 7 1 15,4-7-1-15,-1 9 1 16,-5-9 0-16,3 9-1 15,0-9 0-15,0 0 0 16,2 8-2-16,3-8 2 16,-1 0-1-16,3 0 1 15,5 0 0-15,-3 0 0 16,5 0 1-16,-3 0-1 15,3 0-1-15,-2 8 1 16,4-8-1-16,-2 0-1 16,2 0 1-16,0 0 0 15,0 0 0-15,0 0 1 16,5 0 0-16,0 0 0 0,-5-8 1 15,3 8-1-15,-8 0 0 16,1 0 0-16,-6 0-1 16,1 0 2-16,-2 0 0 15,-3 0 0-15,0 0 0 16,1 0 0-16,-6 0 0 15,5 0 0-15,0 0 0 16,-2 0-2-16,3 13 2 16,-4-4 0-16,4-1 1 15,1 0-1-15,1 0-1 16,6-8-1-16,1 10 1 15,4-10 0-15,5 0-1 16,7 0 0-16,6 0-1 0,3 0 1 16,28 0 2-16,-37 0-38 15,37 0-54-15,0 0-37 16,0 0-15-1,-25-18 1-15,25 18-8 0,0 0 1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1:21.65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6BFAB93-0196-44EE-A3D2-44279932AF1B}" emma:medium="tactile" emma:mode="ink">
          <msink:context xmlns:msink="http://schemas.microsoft.com/ink/2010/main" type="writingRegion" rotatedBoundingBox="4519,13361 7688,13470 7659,14302 4491,14194">
            <msink:destinationLink direction="with" ref="{550FD094-821B-4F7B-A89B-0CC94EBA0937}"/>
          </msink:context>
        </emma:interpretation>
      </emma:emma>
    </inkml:annotationXML>
    <inkml:traceGroup>
      <inkml:annotationXML>
        <emma:emma xmlns:emma="http://www.w3.org/2003/04/emma" version="1.0">
          <emma:interpretation id="{F69400BE-214E-4A7D-9811-48BD597493EA}" emma:medium="tactile" emma:mode="ink">
            <msink:context xmlns:msink="http://schemas.microsoft.com/ink/2010/main" type="paragraph" rotatedBoundingBox="4519,13361 7688,13470 7659,14302 4491,14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4B415C-273F-42BB-9301-6C170A1B5D96}" emma:medium="tactile" emma:mode="ink">
              <msink:context xmlns:msink="http://schemas.microsoft.com/ink/2010/main" type="line" rotatedBoundingBox="4519,13361 7688,13470 7659,14302 4491,14194"/>
            </emma:interpretation>
          </emma:emma>
        </inkml:annotationXML>
        <inkml:traceGroup>
          <inkml:annotationXML>
            <emma:emma xmlns:emma="http://www.w3.org/2003/04/emma" version="1.0">
              <emma:interpretation id="{BB52277B-3802-49AA-B2B1-8E6FCF19371C}" emma:medium="tactile" emma:mode="ink">
                <msink:context xmlns:msink="http://schemas.microsoft.com/ink/2010/main" type="inkWord" rotatedBoundingBox="4519,13361 7688,13470 7659,14302 4491,14194"/>
              </emma:interpretation>
              <emma:one-of disjunction-type="recognition" id="oneOf0">
                <emma:interpretation id="interp0" emma:lang="en-US" emma:confidence="1">
                  <emma:literal>stimulus</emma:literal>
                </emma:interpretation>
                <emma:interpretation id="interp1" emma:lang="en-US" emma:confidence="0">
                  <emma:literal>stimulants</emma:literal>
                </emma:interpretation>
                <emma:interpretation id="interp2" emma:lang="en-US" emma:confidence="0">
                  <emma:literal>stimulant</emma:literal>
                </emma:interpretation>
                <emma:interpretation id="interp3" emma:lang="en-US" emma:confidence="0">
                  <emma:literal>Stimulus</emma:literal>
                </emma:interpretation>
                <emma:interpretation id="interp4" emma:lang="en-US" emma:confidence="0">
                  <emma:literal>stimulating</emma:literal>
                </emma:interpretation>
              </emma:one-of>
            </emma:emma>
          </inkml:annotationXML>
          <inkml:trace contextRef="#ctx0" brushRef="#br0">247-2 114 0,'0'0'37'15,"0"0"-2"-15,0 0-3 0,0 0-4 16,-26 0-2-16,26 0 0 15,0 0-4 1,0 0 2-16,-23 0-3 16,23 0 6-16,-26 0 1 15,26 0 4-15,-32 8 5 0,32-8 3 16,-42 8 0-16,42-8 1 15,-42 8 0-15,42-8-5 16,-32 12-5-16,32-12-6 16,-24 10-12-16,24-10-7 15,0 0-1-15,0 0-2 16,0 0-3-16,0 26-2 15,0-26-2-15,0 0 0 16,26 21 2-16,-26-21 2 16,33 13-1-16,-33-13 2 15,41 12 1-15,-15-12 0 16,-26 0 0-16,44 13-1 0,-44-13 3 15,40 11 0-15,-40-11 2 16,30 9 4-16,-30-9 5 16,0 0-1-16,25 18 1 15,-25-18 0-15,0 0-2 16,0 0 0-16,0 33-1 15,0-33-4-15,0 0-9 16,-25 34-2-16,25-34-9 16,-7 27-26-16,7-27-20 15,0 0-13-15,-12 31-8 16,12-31-12-16,0 0-11 15,0 24-15-15,0-24 3 16,0 0 17-16,14 36 14 0,-14-36 55 16</inkml:trace>
          <inkml:trace contextRef="#ctx0" brushRef="#br0" timeOffset="1315.4024">277 52 130 0,'0'0'67'0,"0"0"-16"16,0 0-7-16,0 0 1 15,0 0 3-15,0 0 0 16,37 0 9-16,-37 0 8 16,47 0 7-16,-22-12-2 15,6 12-6-15,-1-15-13 16,5 7-10-16,2-8-8 15,-2 2-12-15,-3-2-8 16,1 2-11-16,-3 1 0 0,-4 3-1 16,-26 10 0-16,39-13 0 15,-39 13 0 1,0 0 0-16,24 0 1 15,-24 0 0-15,0 0-1 0,0 0 1 16,0 0-1-16,0 0 0 16,0 0-1-16,0 0 0 15,25 0 0-15,-25 0-1 16,0 0 0-16,23 0 1 15,-23 0 0-15,0 0-1 16,0 0 2-16,28 0-1 16,-28 0 0-16,0 0 2 15,0 0-2-15,0 0 3 16,0 0-4-16,26 23 2 15,-26-23-1-15,0 0 1 16,7 35 0-16,-7-35 1 16,0 40-2-16,0-12 0 0,0-1 0 15,9 3 1-15,-9 3-1 16,0-3 0-16,0 0 0 15,12 0-2-15,-12-5 3 16,0 0-1-16,0-25-1 16,14 39 2-16,-14-39-2 15,7 36 1-15,-7-36 0 16,0 0-1-16,16 27-2 15,-16-27 1-15,0 0-2 16,0 0-1-16,0 0-6 16,0 0-22-16,0 0-18 15,0 0-17-15,0 0-20 16,0 0-29-16,19-34-15 0,-19 34-7 15,0-39 0-15,0 39 23 16</inkml:trace>
          <inkml:trace contextRef="#ctx0" brushRef="#br0" timeOffset="597.801">382-386 24 0,'0'0'66'16,"14"38"-6"-16,-14-12-24 15,16 7-5-15,-16 5 7 16,14 2 8-16,-14 5 3 15,9 4 8-15,-9 0 2 16,0-2-5-16,12 3-4 16,-12-5-5-16,0 0-10 15,0-5-8-15,12 1-5 16,-12-7-11-16,9-4-2 0,0-6-3 15,-9-24-2-15,14 36-2 16,-14-36 2-16,0 0-1 16,0 0 4-16,0 0 2 0,0 0 1 15,0 0-1-15,0 0-5 16,0 0-9-16,0 0-19 15,0 0-22-15,0 0-18 16,0 0-16-16,0 0-16 16,0-32-3-16,0 32 2 15,0 0 4-15,-9-31 13 16,9 31 13-16,0-34 41 15,0 34 26-15</inkml:trace>
          <inkml:trace contextRef="#ctx0" brushRef="#br0" timeOffset="1565.0028">965-292 251 0,'-20'28'119'0,"20"-28"-9"0,0 0-39 16,0 0-18-16,0 0-17 15,0 0-29 1,0 0-36-16,0 0-27 15,0 0-25-15,0 0-12 0,0 0-13 16,0 0-9-16,0 0-2 16,44 0 67-16</inkml:trace>
          <inkml:trace contextRef="#ctx0" brushRef="#br0" timeOffset="2786.805">1207-29 97 0,'0'0'62'16,"-28"0"12"-16,28 0 6 15,0 0 16-15,-27 10 13 16,27-10-6-16,0 0-12 16,-33 14-12-16,33-14-14 15,0 0-12-15,-19 34-13 0,19-34-20 16,0 34-22-16,0-34-1 15,0 41 1-15,0-13 0 16,0 2 3-16,0 0-2 16,0 0 1-16,0 0-1 15,0 0 1-15,0-2-1 16,0 1 0-16,0-29 1 15,-7 40 1-15,7-40-2 16,0 26 0-16,0-26 0 16,0 0-1-16,0 0 0 15,0 0-2-15,0 0 2 16,0 0-3-16,-9-23 3 15,9 23 1-15,0-39-1 0,0 39 2 16,0-44 0-16,0 20 0 16,14-1 0-16,-7-3-1 15,2 3 0 1,-9 25 0-16,31-44 1 0,-31 44 0 15,34-37 1-15,-34 37-3 16,47-35 5-16,-47 35-3 16,46-22 2-16,-46 22-1 15,42-12 0-15,-42 12 0 0,40 0 1 16,-40 0 0-16,0 0 0 15,32 33 0-15,-32-33-2 16,7 34 1-16,-7-34-1 16,0 35 1-16,0-35-2 15,0 34 2-15,0-34-3 16,0 37 3-16,0-37 0 15,0 27-2-15,0-27 1 16,0 0 0-16,12 33 0 16,-12-33 0-16,0 0 1 15,0 0-2-15,0 0 0 16,0 0 1-16,0 0 2 15,0 0-3-15,0 0 0 0,0 0 0 16,0 0-1-16,0 0 1 16,0 0 0-16,0 0 0 15,12-33-1-15,-12 33 1 16,0-41 2-16,0 41-2 15,16-49 2-15,-9 21-1 16,4 2 1-16,-11 26-2 16,28-44 1-16,-28 44-1 15,35-29 1-15,-35 29 1 16,37 0 0-16,-37 0 0 15,33 9-1-15,-33-9 1 16,30 30-1-16,-30-30 2 0,28 41-2 16,-14-14 0-16,-2 3-2 15,-3 0 2-15,3 7 0 16,-5-2 0-16,-7 1 0 15,9-2 0 1,-9 2 2-16,0-6-1 0,0 0-2 16,0-30-3-16,0 40-7 15,0-40-21-15,0 0-25 16,0 0-19-16,0 0-17 15,0 0-17-15,16-34-14 16,-16 7-1-16,7-5-3 16,3 4 18-16,-10-14 36 15</inkml:trace>
          <inkml:trace contextRef="#ctx0" brushRef="#br0" timeOffset="3426.4061">1826-39 115 0,'0'0'59'0,"0"0"-1"16,-12 34 5-16,12-34-2 15,0 44 0-15,-7-16 2 16,7 4 0-16,0 1-3 15,0 2 3-15,0 7-3 16,0-4-12-16,0 7-8 16,0-9-3-16,12 1-6 15,-3-10-4-15,5-1-6 16,-14-26-12-16,28 33-7 0,-28-33-1 15,37 0 2-15,-37 0-3 16,42-22 0-16,-42 22-2 16,44-34 2-16,-44 34 0 15,38-43 0-15,-22 19 0 16,-2-5-3-16,0 2 5 15,-5-1-4-15,-2 0 1 16,-7-5 0-16,0 7 1 16,9-2-3-16,-9 2 3 15,0 26-1-15,0-39 0 16,0 39 3-16,0-28-2 15,0 28 1-15,0 0-1 16,0 0 0-16,0 0 0 0,0 0 0 16,0 0 0-16,0 0 0 15,0 0 1-15,14 33-1 16,-14-33 2-16,30 47-1 15,-13-21-1-15,1 7 1 16,1-4-2-16,2 4 0 16,-2-3 2-16,-1-3 0 15,-2-5-1-15,-16-22 2 16,33 41-3-16,-33-41 1 15,30 22-5-15,-30-22-6 16,0 0-15-16,30 13-18 16,-30-13-12-16,0 0-8 15,26 0-12-15,-26 0-12 0,0 0-14 16,16-22-7-16,-16 22 6 15,14-38 14 1,-14 8 8-16,0 30 5 16</inkml:trace>
          <inkml:trace contextRef="#ctx0" brushRef="#br0" timeOffset="3868.207">2365-336 61 0,'0'0'66'0,"0"0"6"15,0 0 15-15,12 27 8 16,-12-27 14-16,12 47-4 15,-12-19-10-15,7 7-12 16,-7 2-16-16,0 8-16 16,0-7-20-16,0 12-11 15,0-4-19-15,-10 1-2 0,10-1 2 16,-9-4-1-16,9-5 0 15,0-6-1-15,0-4 0 16,0-27 0-16,0 28 0 16,0-28-1-16,0 0-7 15,0 0-27-15,0 0-25 16,19-25-19-16,-19 25-20 15,14-33-14-15,-14 33-14 16,11-42-4-16,-11 13-3 16,0 29 28-16,10-57 72 15</inkml:trace>
          <inkml:trace contextRef="#ctx0" brushRef="#br0" timeOffset="4351.8077">2449-76 101 0,'0'0'63'0,"0"0"-4"15,12 27-2-15,-12-27-3 16,9 40 2-16,-9-17-4 16,12 3-2-16,-3 8-5 15,-2-4-3-15,2 6-7 16,-9-6-4-16,14 0-5 15,-7-3-6-15,-7-27-3 16,14 40 1-16,-14-40 1 16,0 0 6-16,0 0 3 0,28 13-2 15,-28-13 1 1,0 0-3-16,23-30-2 15,-23 30-7-15,14-38-5 16,-14 38-7-16,17-45-3 0,-6 20 0 16,1-1 0-16,-5 1-1 15,4 1-1-15,-11 24 3 16,19-38 0-16,-19 38 0 15,0 0 1-15,21-28 0 16,-21 28-1-16,0 0 2 16,0 0 0-16,16 24 0 15,-16-24 0-15,17 42-2 16,-6-15-1-16,5 3 0 15,-2-1 1-15,7 7-1 16,0-3 1-16,2 0-3 16,-2-6 0-16,-21-27-10 15,42 34-30-15,-42-34-23 0,35 19-17 16,-35-19-23-16,0 0-22 15,23-25-15-15,-23 25-6 16,0-43 10-16,0 43 58 16</inkml:trace>
          <inkml:trace contextRef="#ctx0" brushRef="#br0" timeOffset="4837.9086">3140-141 242 0,'0'0'107'0,"0"0"2"16,-30 0-4-16,30 0-11 15,-31 22-10-15,31-22-12 16,-35 23-15-16,35-23-17 16,-41 23-14-16,41-23-14 0,-35 19-12 15,35-19 0-15,0 0 0 16,-21 28 0-16,21-28 1 15,0 0 0 1,0 0 1-16,35 24 0 0,-35-24 0 16,37 21-1-16,-37-21 1 15,44 28-1-15,-44-28 1 16,44 39-1-16,-44-39 0 15,33 43-1-15,-33-43 1 16,25 47 0-16,-25-23 1 16,0 2-1-16,0-2-2 15,-14 1-1-15,14-25-4 16,-34 41-42-16,6-25-27 0,0 1-27 15,-7-9-26 1,-5-8-19-16,8 0-3 16,-3-14-5-16,7 3 5 15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0:51:28.50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62D5BFD-DC16-4D78-B4E6-559B79212C86}" emma:medium="tactile" emma:mode="ink">
          <msink:context xmlns:msink="http://schemas.microsoft.com/ink/2010/main" type="writingRegion" rotatedBoundingBox="4690,15661 7569,15610 7582,16330 4703,16381">
            <msink:destinationLink direction="with" ref="{D3208CB0-9642-4006-B1EB-A99D245D2CF5}"/>
          </msink:context>
        </emma:interpretation>
      </emma:emma>
    </inkml:annotationXML>
    <inkml:traceGroup>
      <inkml:annotationXML>
        <emma:emma xmlns:emma="http://www.w3.org/2003/04/emma" version="1.0">
          <emma:interpretation id="{0E58A58C-4B86-443D-B2B7-5C195FEF36EA}" emma:medium="tactile" emma:mode="ink">
            <msink:context xmlns:msink="http://schemas.microsoft.com/ink/2010/main" type="paragraph" rotatedBoundingBox="4690,15661 7569,15610 7582,16330 4703,16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D64EB5-4684-4112-BBD1-9FC023087706}" emma:medium="tactile" emma:mode="ink">
              <msink:context xmlns:msink="http://schemas.microsoft.com/ink/2010/main" type="line" rotatedBoundingBox="4690,15661 7569,15610 7582,16330 4703,16381"/>
            </emma:interpretation>
          </emma:emma>
        </inkml:annotationXML>
        <inkml:traceGroup>
          <inkml:annotationXML>
            <emma:emma xmlns:emma="http://www.w3.org/2003/04/emma" version="1.0">
              <emma:interpretation id="{8A0F1ED8-0714-4127-8130-A821949124B5}" emma:medium="tactile" emma:mode="ink">
                <msink:context xmlns:msink="http://schemas.microsoft.com/ink/2010/main" type="inkWord" rotatedBoundingBox="4690,15661 7569,15610 7582,16330 4703,16381"/>
              </emma:interpretation>
              <emma:one-of disjunction-type="recognition" id="oneOf0">
                <emma:interpretation id="interp0" emma:lang="en-US" emma:confidence="1">
                  <emma:literal>response</emma:literal>
                </emma:interpretation>
                <emma:interpretation id="interp1" emma:lang="en-US" emma:confidence="0">
                  <emma:literal>respond</emma:literal>
                </emma:interpretation>
                <emma:interpretation id="interp2" emma:lang="en-US" emma:confidence="0">
                  <emma:literal>rospona</emma:literal>
                </emma:interpretation>
                <emma:interpretation id="interp3" emma:lang="en-US" emma:confidence="0">
                  <emma:literal>respona</emma:literal>
                </emma:interpretation>
                <emma:interpretation id="interp4" emma:lang="en-US" emma:confidence="0">
                  <emma:literal>responso</emma:literal>
                </emma:interpretation>
              </emma:one-of>
            </emma:emma>
          </inkml:annotationXML>
          <inkml:trace contextRef="#ctx0" brushRef="#br0">4 90 149 0,'0'0'84'0,"0"0"7"16,0 0 0-16,0 0 1 0,0 0-1 16,-9 25-5-16,9-25-11 15,0 0-17-15,0 35-15 16,0-35-13-16,16 47-9 15,-4-14-11-15,2 2-9 16,2 3 0-16,0 6-2 16,0-3 2-16,1-3-2 15,-3 1 2-15,-3-9-1 16,-1-1-1-16,-10-29 2 15,14 26-1-15,-14-26 1 16,0 0-2-16,0 0 1 16,0 0-2-16,0-26 1 15,0 26 1-15,0-35-1 0,0 35 0 16,-7-41 0-16,7 16 1 15,-10-2 0-15,10-1-2 16,0 0 1-16,0-2 1 16,12-4-1-16,-12 1 0 15,16 5 1-15,-4 1 0 16,2 2-1-16,0 2 1 15,-14 23 1-15,32-48-1 16,-32 48 0-16,33-44 0 16,-33 44-1-16,30-33-9 15,-30 33-39-15,30-15-32 16,-30 15-27-16,33 10-21 15,-33-10-14-15,30 27-5 0,-30-27-2 16,33 28 57-16</inkml:trace>
          <inkml:trace contextRef="#ctx0" brushRef="#br0" timeOffset="514.8009">558 245 205 0,'0'0'70'0,"0"0"2"15,0 0 4-15,32 25 2 16,-32-25 2-16,30 0-10 0,-30 0-6 16,33-19-7-1,-33 19-5-15,30-28-12 16,-30 28-11-16,21-26-13 15,-21 26-13-15,0 0-2 0,7-27-1 16,-7 27 1-16,0 0-2 16,0 0 3-16,-21-30-1 15,21 30 0-15,0 0-2 16,-28-20 1-16,28 20 0 15,-25 0-1-15,25 0 0 16,-24 0 0-16,24 0 1 16,-25 30-1-16,25-30 2 15,-19 41-1-15,8-14 0 16,4 0 0-16,7 1 1 15,-14 2-2-15,14-5 1 16,0 2 0-16,-10 1-1 16,10-3 0-16,0-25 1 0,0 40 0 15,0-40-1-15,14 25 0 16,-14-25-1-16,0 0-5 15,33 0-9-15,-33 0-27 16,32-21-21-16,-32 21-21 16,42-36-17-16,-21 9-20 15,7 4-10-15,-5-10 0 16,1 6 6-16,-4-6 48 15</inkml:trace>
          <inkml:trace contextRef="#ctx0" brushRef="#br0" timeOffset="998.4018">1083 10 179 0,'0'0'91'16,"0"0"6"-16,-25 0 4 15,25 0-4-15,-28 20-7 16,28-20-13-16,-35 24-11 16,35-24-12-16,-40 31-14 15,40-31-18-15,-44 32-18 16,44-32-5-16,-35 30 0 15,35-30 1-15,-25 29-1 16,25-29 0-16,-10 24 1 0,10-24-1 16,0 27 1-1,0-27 1-15,0 0-1 16,44 35-1-16,-44-35 1 15,35 21 1-15,-35-21 0 0,38 20 0 16,-38-20 0-16,37 20-1 16,-37-20 1-16,21 24-2 15,-21-24 2-15,0 32-2 16,0-32 0-16,0 37 1 15,0-37-1-15,-14 47 0 16,14-47-5-16,-14 43-32 16,14-43-29-16,-12 30-23 15,12-30-22-15,0 0-18 16,0 0-11-16,0 0-8 15,0 0 6-15,-9-41 105 16</inkml:trace>
          <inkml:trace contextRef="#ctx0" brushRef="#br0" timeOffset="1755.7032">1041 98 67 0,'0'0'50'16,"35"-13"-1"-16,-35 13 2 15,44 0 4-15,-16 0 2 16,2 0 4-16,3 0 2 16,-3 0-2-16,3 0 0 0,-5 7-4 15,0 4 4-15,-28-11-8 16,37 20-6-16,-37-20-8 15,23 24-7-15,-23-24-6 16,0 33-8-16,0-33-7 0,-12 43-11 16,1-18 0-16,1 0-3 15,-3 8-7-15,-1-9-7 16,2 9-17-16,-4-7-15 15,9 4-18-15,7-30-14 16,-24 44-17-16,24-44-18 16,0 0-4-16,-20 26 0 15,20-26 9-15,0 0 18 0</inkml:trace>
          <inkml:trace contextRef="#ctx0" brushRef="#br0" timeOffset="1341.6023">1174 130 115 0,'-30'33'93'16,"30"-33"-12"-16,0 37-13 16,0-10-6-16,7 2-4 15,2 8-7-15,5 0-6 16,-7 4-7-16,11 4-4 0,-6 2-7 15,4-2-5-15,-6-7-9 16,6 4-3-16,-9-9-7 16,2-6-6-1,-9-2-3-15,0-25-12 0,16 28-22 16,-16-28-16-16,0 0-10 15,0 0-22-15,0 0-10 16,0-24-7-16,0-2-3 16,0 26-2-16,0-52 88 15</inkml:trace>
          <inkml:trace contextRef="#ctx0" brushRef="#br0" timeOffset="2223.7041">1492-23 126 0,'-35'33'70'16,"35"-33"-8"-16,-25 47-6 15,11-19-7-15,14 4-10 16,-12 4-10-16,12-1-9 0,0 0-3 15,10-2-2-15,1 0 0 16,6-11 0-16,-17-22 1 16,48 29 4-16,-22-29 2 15,0 0 6-15,1-17 5 16,-27 17 4-16,42-40-1 15,-32 10-3-15,-10 30-5 16,9-45-3-16,-9 45-2 16,-14-48-6-16,14 48-9 15,-19-30-11-15,19 30-25 16,0 0-29-16,-30-25-16 15,30 25-18-15,0 0-18 16,0 0-13-16,0 0-8 0,0 0-1 16,0 37 36-16,0-37 95 15</inkml:trace>
          <inkml:trace contextRef="#ctx0" brushRef="#br0" timeOffset="2844.6053">1697 65 134 0,'0'0'63'16,"0"0"-1"-1,0 25-1-15,0-25-3 16,23 30-1-16,-23-30 1 16,26 43 1-16,-15-18-6 0,3 8-4 15,-4-6-4-15,-1 8 1 16,-9-3-4-16,12-6-3 15,-12-26-8-15,0 47-8 16,0-47-7-16,0 0-3 16,0 28-6-16,0-28-7 15,0 0 1-15,0 0 0 16,0 0-1-16,0-33 1 15,0 33-1-15,-14-36-2 16,14 36 0-16,0-41 1 16,0 16-2-16,0 25 1 15,9-46-1 1,-9 46 1-16,16-35 1 0,-16 35 2 16,24-23 0-16,-24 23 1 15,30-14 1-15,-30 14-1 16,42 0 1-16,-17 0-2 15,3 0 0-15,-5 13-2 0,5-13 2 16,0 11 0-16,-5-1-1 16,-23-10 1-16,40 33-1 15,-40-33 1 1,26 40-1-16,-26-40 0 0,16 47-1 15,-16-23 1-15,0-24-1 16,16 42-6-16,-16-42-32 16,7 29-27-16,-7-29-19 15,0 0-22-15,0 0-19 16,0 0-8-16,0 0-6 15,0 0-3-15,21-34 72 16</inkml:trace>
          <inkml:trace contextRef="#ctx0" brushRef="#br0" timeOffset="3858.6071">2448 0 239 0,'0'0'101'0,"0"0"-2"16,0 0-1-16,-28 23-8 15,28-23-15-15,-30 12-22 16,30-12-13-16,-42 22-9 16,17-11-9-16,1 6-5 15,-4-2-6-15,3 0 0 0,2-5-2 16,23-10-2-16,-33 18-4 15,33-18 0-15,0 0 0 16,0 0-2-16,0 0-1 16,0 27 2-16,0-27-2 15,33 17 1-15,-10-4 0 16,7 0 1-16,0 9-3 15,8-4 4-15,-8 6-1 16,2-1-2-16,-8 2 0 16,-1 0 1-16,-9 3 0 15,-14-28-1-15,18 41 1 16,-18-41-4-16,0 40-6 15,0-40-15-15,0 25-17 0,0-25-11 16,0 0-3-16,-28 0-1 16,28 0-3-16,0 0 2 15,-18-36 4 1,18 36 16-16,-12-30 19 0,12 30 9 15,0-33 6-15,0 33 2 16,17-30 7-16,-17 30 0 16,27-30 4-16,-27 30 1 15,45-32 2-15,-20 16 3 16,5-1 8-16,1 0 7 15,-1-5 3-15,-5 9 1 16,-25 13 5-16,52-31 5 0,-52 31 2 16,37-35-4-16,-37 35-9 15,18-30-8 1,-18 30-7-16,12-25-2 15,-12 25-6-15,0 0-5 0,0-30-5 16,0 30-3-16,0 0 4 16,0 0-4-16,-28-27 3 15,28 27-2-15,0 0 2 16,-25-12-2-16,25 12 3 15,0 0 0-15,-26 12-4 16,26-12 5-16,-26 22-3 16,26-22 0-16,-23 33-2 15,23-33 2-15,-21 38-2 16,14-14 2-16,7-24-1 15,0 44 2-15,0-20-2 16,0 4 2-16,17-1 1 16,-4 2-1-16,4 0 0 0,4-4-1 15,0 0 1-15,-21-25-2 16,39 40 3-16,-39-40-1 15,37 22-2-15,-37-22 3 16,28 0-1-16,-28 0-2 16,0 0-9-16,26-22-62 15,-26 22-52-15,21-35-24 16,-21 35 0-16,18-43-5 15,-18 13-3-15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01:00:59.37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1E7D6D2-4959-4466-9586-FEECB3F53FFA}" emma:medium="tactile" emma:mode="ink">
          <msink:context xmlns:msink="http://schemas.microsoft.com/ink/2010/main" type="inkDrawing" rotatedBoundingBox="2096,6560 13233,6395 13355,14627 2218,14793" semanticType="enclosure" shapeName="Other">
            <msink:destinationLink direction="with" ref="{2EC743B0-9211-4AD6-ACAA-15D0E52C78FC}"/>
            <msink:destinationLink direction="with" ref="{00B28785-1A7B-4316-BE50-27A658CD30F6}"/>
            <msink:destinationLink direction="with" ref="{5FCFCB3D-64D0-4237-9CE4-3D01B56215BB}"/>
            <msink:destinationLink direction="with" ref="{F2F15EBD-5D32-4E75-BCFB-224A1275C230}"/>
            <msink:destinationLink direction="with" ref="{AD13EC61-375D-4DC0-8EA9-5368C1542802}"/>
          </msink:context>
        </emma:interpretation>
      </emma:emma>
    </inkml:annotationXML>
    <inkml:trace contextRef="#ctx0" brushRef="#br0">938 0 97 0,'0'0'51'15,"0"0"2"-15,0 0 1 16,0 0 6-16,0 0 12 16,0 0 14-16,0 0-6 15,0 0-6-15,0 0-4 16,0 0-10-16,0 0-7 15,0 0-12-15,0 0-18 0,0 0-18 16,0 18-3 0,0-18 0-16,0 0-2 15,0 0 2-15,0 0 1 16,0 0-3-16,0 0 2 0,0 0-4 15,0 31 4-15,0-31-3 16,0 0 2-16,0 0-4 16,14 27 4-16,-14-27-1 15,0 0 1-15,0 0-1 16,17 27-1-16,-17-27 1 15,0 0-1-15,0 0 4 16,21 25-4-16,-21-25 2 16,0 0-4-16,0 0 4 15,25 24 0-15,-25-24-1 16,0 0 1-16,0 0-3 15,28 26 3-15,-28-26 0 16,0 0 0-16,0 0-2 0,28 30 1 16,-28-30-1-16,0 0 3 15,18 30-2-15,-18-30-1 16,0 0 0-16,26 33 0 15,-26-33 4-15,0 0-5 16,16 34 3-16,-16-34-4 16,12 26 4-16,-12-26-1 15,14 25 1-15,-14-25-1 16,0 0-3-16,14 33 4 15,-14-33-1-15,0 0 0 16,9 28-1-16,-9-28 3 16,0 27-4-16,0-27 4 0,12 24-2 15,-12-24-1-15,9 24 1 16,-9-24 0-16,7 25 0 15,-7-25-1-15,0 0 1 16,9 30-3-16,-9-30 5 16,0 0-2-16,10 33 2 15,-10-33-1-15,9 24-2 16,-9-24 2-16,0 25-1 15,0-25 0-15,0 0-1 16,14 33 2-16,-14-33-4 16,0 0 5-16,7 27-2 15,-7-27-1-15,0 0 1 16,0 33 0-16,0-33 0 0,0 0-1 15,12 37 1-15,-12-37-1 16,0 0 1 0,0 33 1-16,0-33 2 15,0 0-2-15,11 27-2 0,-11-27 3 16,0 24-2-16,0-24 1 15,0 27-2-15,0-27 2 16,7 37-3-16,-7-37 3 16,0 38 0-16,0-38-1 15,0 37 0-15,0-37-1 16,9 33 3-16,-9-33-3 15,0 30 2-15,0-30-3 16,0 29 3-16,0-29-1 16,0 31 2-16,0-31-1 15,-9 38-3-15,9-38 3 16,0 40-2-16,0-40 2 15,-7 35-1-15,7-35 1 0,0 30-3 16,0-30 3-16,-9 28-1 16,9-28 1-16,0 24 0 15,0-24-1-15,-14 29 1 16,14-29-2-16,-7 24 4 15,7-24-4-15,-9 25 4 16,9-25-2-16,-7 24 3 16,7-24-3-16,0 0 1 15,-17 36 0-15,17-36-2 16,-14 30 1-16,14-30-1 15,-14 30-2-15,14-30 1 16,-16 34-1-16,16-34 3 16,-23 34-1-16,23-34 2 0,0 0-5 15,-33 30 5-15,33-30-2 16,0 0 1-16,-34 27-1 15,34-27 0-15,-26 20-2 16,26-20 3-16,-23 16 0 16,23-16-1-16,-28 18 1 15,28-18-1-15,-26 14 3 16,26-14-3-16,-25 15 2 15,25-15-2-15,0 0 3 16,-26 16-3-16,26-16 4 16,0 0-2-16,-35 19-3 15,35-19 2-15,-23 15-1 16,23-15 2-16,-26 11-3 0,26-11 2 15,0 0-3-15,-35 24 4 16,35-24 0 0,-25 13-1-16,25-13 1 15,-28 17-3-15,28-17 4 0,-33 16-3 16,33-16 1-16,-30 19-1 15,30-19 1-15,-30 17 0 16,30-17 3-16,-28 11-1 16,28-11-2-16,-26 10 3 15,26-10-2-15,-30 12 2 16,30-12-1-16,-30 13-1 15,30-13-4-15,-33 12 3 0,33-12 0 16,-34 12 1 0,34-12-1-16,-35 10-3 15,35-10 3-15,-40 13-2 16,40-13 2-16,-42 16-2 15,42-16 2-15,-49 17-2 0,49-17 3 16,-41 16-1-16,41-16-1 16,-40 17 1-16,40-17-1 15,-30 11 2-15,30-11-2 16,-26 13-1-16,26-13 0 15,0 0 1-15,-30 11 0 16,30-11 2-16,0 0-1 16,0 0-3-16,-23 9 3 15,23-9-1-15,0 0 0 16,0 0-1-16,0 0 1 15,0 0-2-15,-28 0 2 16,28 0 1-16,0 0-2 0,0 0 2 16,0 0-2-16,0 0 3 15,-28 11-2-15,28-11 0 16,0 0-1-16,0 0 1 15,0 0-1-15,0 0 3 16,-23 0-2-16,23 0-2 16,0 0 4-16,0 0-3 15,0 0 2-15,0 0-2 16,0 0 1-16,0 0-2 15,0 0 3-15,-26 15-1 16,26-15 0-16,0 0 0 16,0 0-1-16,0 0 2 15,0 0-1-15,0 0 0 0,0 0-1 16,0 0 1-16,0 0-1 15,0 0 2-15,0 0-1 16,0 0-1 0,0 0 3-16,0 0-3 0,0 0 3 15,0 0-3-15,0 0 2 16,0 0-2-16,0 0 2 15,-25 12-1-15,25-12 1 16,0 0-1-16,0 0-2 16,0 0 3-16,0 0-2 15,0 0 0-15,0 0-1 16,0 0 2-16,0 0-3 15,0 0 3-15,0 0 0 0,0 0-1 16,0 0 1 0,0 0 0-16,0 0 3 15,0 0-3-15,0 0 0 16,0 0-2-16,0 0 4 0,0 0-2 15,0 0 3-15,0 0-2 16,0 0-4-16,0 0 5 16,0 0-2-16,0 0-1 15,0 0 0-15,0 0 1 16,0 0-5-16,0 0 4 15,0 0-1-15,0 0 0 16,0 0 0-16,0 0 0 16,0 0 2-16,0 0-2 15,0 0 1-15,0 0 0 16,0 0 2-16,0 0-1 15,0 0 2-15,0 0-1 16,0 0-2-16,0 0 3 0,0 0-1 16,0 0 0-16,0 0-1 15,0 0 1-15,0 0-3 16,0 0-37-16,0 0-29 15,0 0-20-15,0 0-23 16,0 0-24-16,20-33-9 16,-20 33-6-16,31-38-1 15,-22 14 89-15</inkml:trace>
    <inkml:trace contextRef="#ctx0" brushRef="#br0" timeOffset="12246.0215">-8215-708 104 0,'0'0'38'0,"0"0"-6"16,0 0-11 0,0 0-8-16,0 0-2 15,0 0-1-15,0 0-1 0,-23 15-1 16,23-15 3-16,0 0 4 15,0 0 9-15,0 0 5 16,0 0 7-16,-26 13 1 16,26-13 2-16,0 0-1 15,-28 16-4-15,28-16-2 16,0 0-11-16,0 0-4 15,0 0-6-15,0 0-2 16,0 0-2-16,0 0 2 16,-23 15 1-16,23-15 3 15,0 0 2-15,0 0 0 16,0 0 1-16,0 0-1 15,0 0-1-15,-23 26-3 0,23-26-1 16,0 0-5-16,0 0 0 16,0 0-3-16,-26 25-1 15,26-25 0-15,0 0-2 16,0 0 3-16,0 0-2 15,0 0-1-15,-23 24 0 16,23-24 1-16,0 0 0 16,0 0 1-16,0 0-1 15,0 0-1-15,-19 26 2 16,19-26-1-16,0 0 2 15,0 0-2-15,0 0 0 16,0 0-2-16,-25 27 3 16,25-27-1-16,0 0-1 0,0 0 2 15,0 0-3-15,-21 28 2 16,21-28 0-16,0 0 0 15,0 0 0 1,-21 31 0-16,21-31 0 0,0 0 1 16,-16 29 0-16,16-29-2 15,0 0 2-15,-21 35 0 16,21-35-1-16,-19 25 0 15,19-25 0-15,-23 30-1 16,23-30 2-16,-21 30-1 16,21-30 2-16,-23 31-1 15,23-31-3-15,-17 27 3 0,17-27-1 16,0 0 1-16,-18 33-1 15,18-33 0-15,0 0-2 16,-14 26 3 0,14-26 0-16,0 0-2 15,-7 26 1-15,7-26-2 0,0 0 2 16,0 25 0-16,0-25 0 15,0 0-1-15,0 0 1 16,-9 30 0-16,9-30 4 16,0 0-4-16,0 31 3 15,0-31-5-15,0 29 4 16,0-29 0-16,-10 33 1 15,10-33-2-15,-7 38-2 0,7-38 2 16,-11 35 0 0,11-35 2-16,-12 37-2 15,12-37-1-15,-7 32 0 16,7-32-1-16,0 28 1 0,0-28-1 15,-12 30 1-15,12-30-1 16,0 30 2-16,0-30-1 16,0 30-1-16,0-30 2 15,-6 30-1-15,6-30 2 16,0 33-2-16,0-33 0 15,0 37-1-15,0-37 2 16,0 36-1-16,0-36 0 16,0 37 1-16,0-37-3 15,6 35 2-15,-6-35 0 16,0 41 0-16,0-41 0 15,0 42-1-15,0-42 1 16,10 44 0-16,-10-44 0 0,0 43 0 16,0-43 0-16,9 46-1 15,-9-21 2-15,9 0-1 16,-9 0 0-16,14-1 0 15,-14 0 1-15,12 7-1 16,-5-7 2-16,2 3-2 16,-2-2 0-16,3 0 0 15,-3 3 2-15,-7-28-2 16,20 49 1-16,-13-25 0 15,-7-24-2-15,19 47 3 16,-5-22 0-16,-14-25-1 16,26 43 0-16,-26-43-1 15,30 44 2-15,-30-44-1 0,37 44 0 16,-37-44-1-16,42 44 2 15,-42-44-1-15,44 42 2 16,-44-42-2 0,44 43-1-16,-16-22 3 0,-28-21-3 15,49 44 3-15,-49-44-6 16,46 44 4-16,-46-44-4 15,45 39 3-15,-45-39-1 16,32 33 1-16,-32-33-1 16,28 35-1-16,-28-35 4 15,21 35-3-15,-21-35 2 16,23 37-2-16,-23-37 2 15,21 35-2-15,-21-35 3 0,26 33-2 16,-26-33 0 0,28 33 1-16,-28-33-1 15,30 35 1-15,-30-35-1 16,33 34 0-16,-33-34-1 0,34 38 1 15,-34-38 2-15,33 33 1 16,-33-33-1-16,37 30-1 16,-37-30 1-16,37 24 0 15,-37-24 0-15,42 28-1 16,-42-28 0-16,44 30-3 15,-44-30 3-15,45 28-2 16,-45-28 1-16,46 32 1 16,-46-32-1-16,47 33 1 15,-22-20 0-15,-2 1-1 16,3-1 0-16,-26-13 1 15,44 21-1-15,-44-21 1 16,37 24-1-16,-37-24-1 0,40 16 2 16,-40-16-2-16,37 17 1 15,-37-17 0-15,37 10 0 16,-37-10-2-16,33 12 4 15,-33-12-2-15,28 8 0 16,-28-8 0-16,28 8 0 16,-28-8 1-16,25 17-2 15,-25-17 1-15,33 18-1 16,-33-18 1-16,37 17 0 15,-37-17 0-15,35 13 0 16,-35-13-1-16,40 14 2 16,-40-14-1-16,30 12-1 15,-30-12 1-15,30 13-1 0,-30-13 1 16,28 13 1-16,-28-13-1 15,30 13-1-15,-30-13 1 16,33 17 0 0,-33-17 1-16,37 16-1 0,-37-16-1 15,39 12-1-15,-39-12 1 16,40 6 1-16,-40-6 0 15,44 11-1-15,-18-3-1 16,-1-8 2-16,6 10 0 16,-1-10-1-16,2 12 0 15,-1-12 0-15,-1 8-2 16,0-8 2-16,-2 8-1 0,-3-8 2 15,3 0-1-15,-28 0 0 16,47 9 1 0,-22-9 1-16,-1 0 0 15,1 6-1-15,1-6 0 0,2 0-1 16,-3 0 1-16,3 10 0 15,3-10-1-15,-1 0 0 16,0 7-1-16,3-7 0 16,-3 0 0-16,2 0 0 15,3 0-1-15,-5 0 1 16,3 0 1-16,-3 0 1 15,0 0-1-15,1 0 0 16,1 0 0-16,-2 0-1 16,1-7 0-16,1 7 0 15,-1-11-1-15,1 11-2 16,-4-14 3-16,2 3 0 15,-2 3 0-15,0-1 2 0,-2 3-1 16,-1-4 2-16,1 1-1 16,2-1-1-16,-3 2 1 15,3 0 0-15,0-4-1 16,2 2 3-16,1-2-2 15,-1 4-2-15,5-5 3 16,-5 4-2-16,7-4 2 16,-4 3-2-16,-1-4 2 15,3 7-3-15,-2-9 3 16,2 3-1-16,-10 5 2 15,5-6-2-15,-4 6-1 16,-1-4 2-16,-25 12-2 16,47-21 1-16,-47 21-2 0,44-20 2 15,-21 3-1-15,3 0 3 16,4-1-2-16,0 2 0 15,5-6 1-15,5 3 0 16,-5-2 1-16,4 1-2 16,-1 3 1-16,1 1-3 15,-4-1 3-15,0 4-2 16,0-4 2-16,0 4-2 15,-1-4 1-15,4 4 0 16,-3-4-1-16,4 1 1 16,-2-1-1-16,5 2 1 15,-5-2-1-15,5 0 1 16,-2 1 0-16,-3-1 0 0,3-1 0 15,-6 1 0-15,6-3 0 16,-5 2 0 0,-3-2 0-16,-1-6-2 15,3 9 3-15,-6-5-1 0,3 5 1 16,-31 17-3-16,46-41 2 15,-46 41 3-15,37-38-3 16,-37 38 2-16,31-27-2 16,-31 27 2-16,23-28-6 15,-23 28 9-15,25-22-6 16,-25 22 0-16,24-20 0 15,-24 20 1-15,0 0 0 16,28-21 1-16,-28 21 0 16,0 0-2-16,0 0 1 15,25-14 1-15,-25 14 0 16,0 0-1-16,0 0-3 15,0 0 4-15,0 0-1 0,0 0 1 16,0 0-2-16,26-17 0 16,-26 17 0-16,0 0 1 15,0 0-1-15,0 0 1 16,25-24-1-16,-25 24 0 15,0 0 2-15,0 0-2 16,31-27 1-16,-31 27-1 16,0 0 1-16,27-24-2 15,-27 24 3-15,0 0-1 16,0 0 0-16,26-15 0 15,-26 15-1-15,0 0 1 16,0 0-1-16,0 0 1 16,0 0-1-16,0 0 2 0,23-21-1 15,-23 21 2-15,0 0-1 16,0 0-2-16,0 0 3 15,0 0-3-15,21-28 1 16,-21 28-2-16,0 0 2 16,0 0-3-16,21-30 4 15,-21 30 0-15,0 0-2 16,0 0 3-16,0 0-2 15,26-22 2-15,-26 22-2 16,0 0 0-16,0 0-1 16,0 0 1-16,0 0 0 15,0 0 2-15,0 0-1 0,0 0 0 16,0 0 1-16,0 0 0 15,23-14-1-15,-23 14 1 16,0 0-1 0,0 0-1-16,0 0 1 0,0 0 1 15,0 0-1-15,0 0 1 16,0 0-2-16,0 0 2 15,26-12-5-15,-26 12-50 16,0 0-40-16,30-12-25 16,-30 12-9-16,0 0-2 15,14-38-1-15,-14 38 19 16</inkml:trace>
    <inkml:trace contextRef="#ctx0" brushRef="#br0" timeOffset="41251.4725">-2052 2287 42 0,'0'0'31'0,"-26"11"3"16,26-11 11-16,0 0 8 16,0 0 10-16,-18-30 6 15,18 30 9-15,-17-23 5 16,17 23-11-16,-23-25-6 15,23 25-11-15,-33-30-11 16,33 30-11-16,-41-35-10 16,22 10-14-16,19 25-6 0,-44-46-2 15,23 21-3-15,2-1 3 16,-2 2-2-16,-2-1 2 15,2 2-2 1,-4-2 0-16,1-2-2 0,-1-2 4 16,-1 0-1-16,3-1 0 15,0 0 0-15,4 0-1 16,0 0 1-16,3 2 0 15,0 3 0-15,-3 1-1 16,1-4 1-16,1 3 0 16,-1 0-2-16,-1-5 3 15,-4 4-1-15,4-1-2 16,3-3 3-16,-7 2-2 0,23 28 2 15,-37-47-4 1,37 47 4-16,-33-41-3 16,33 41 2-16,-39-41 0 15,13 25-1-15,26 16-1 0,-42-39 2 16,42 39 0-16,-37-30-1 15,37 30 0-15,-40-28 1 16,40 28-1-16,-39-21 2 16,39 21-1-16,-42-22-1 15,19 11 1-15,23 11 0 16,-42-22 0-16,42 22 0 15,-35-19 0-15,35 19-2 16,0 0-38-16,-28-8-52 16,28 8-21-16,0 0-14 15,0 0-2-15,0 0-4 16,0-25-7-16</inkml:trace>
    <inkml:trace contextRef="#ctx0" brushRef="#br0" timeOffset="-3276.0058">-8389-680 101 0,'0'0'43'16,"0"0"-1"-16,0 0-2 15,0 0-2-15,-26 0-4 16,26 0-1-16,0 0 1 16,0 0 4-16,0 0 15 15,0 0 15-15,0 0-3 16,0 0-5-16,0 0-3 15,0 0-5-15,-30-28-6 16,30 28-8-16,0 0-18 16,0 0-18-16,0 0-2 15,0 0-1-15,0 0 0 16,-16-23 0-16,16 23 1 15,0 0 0-15,0 0 1 0,0-25-1 16,0 25 0-16,0 0 1 16,-7-27 0-16,7 27-1 15,-10-28 0-15,10 28-1 16,-7-40 2-16,7 12-2 15,0 3 3-15,-11-5-2 16,11 5 0-16,0-2 1 16,-10 1-1-16,10-3 0 15,-7 4 0-15,7 0 0 16,-11 2-2-16,4-2 3 15,7 0 0-15,-14 0-3 16,14 0 3-16,0 25-2 16,-21-43 2-16,21 43-2 0,-14-44 1 15,14 44-2-15,-7-41 2 16,7 41 0-1,-9-47 1-15,9 17 0 16,-7 2-2-16,7-2 1 0,0-2 0 16,0 1 2-16,0 1-2 15,0 0 1-15,0 4-3 16,0 0 4-16,0-1-2 15,0 27 0-15,14-46 1 16,-14 21-2-16,9-3 1 16,0-2 0-16,1 3 0 15,-1-3-1-15,0-3 1 0,-2 3-1 16,3-3 2-1,-4-2 0-15,-6 1-1 16,14-1 0-16,-4-1 1 16,-3-2-1-16,2 2 0 0,3 0-1 15,-5-2 0-15,4 7 0 16,1-2 1-16,-3 5-2 15,0 0 2-15,-2 1-2 16,3-2 2-16,-10 3-2 16,11-2 3-16,-4-4-3 15,3-1 1-15,1 3-2 16,-1-3 1-16,4 3-1 15,2 0 0-15,0 0 1 16,7 5-2-16,-6-3 3 16,4 1 0-16,2 0 0 15,-5-1 1-15,8 1 0 16,-10-3 1-16,5 2 0 0,-4 1-1 15,3-6 3-15,-3 8-3 16,-3-2 6-16,-3 2-5 16,3 1 3-16,-2-1-5 15,-1-1 5-15,3 0-4 16,-14 26 0-16,24-50 0 15,-10 24 0-15,2-7-1 16,0 10 2-16,5-5-1 16,-5 2-1-16,3-1 0 15,0 2 0-15,2 0 0 16,-3 0 2-16,-18 25-1 15,42-46-2-15,-42 46 2 16,37-44-1-16,-37 44 2 0,42-43-2 16,-42 43 1-16,44-47-2 15,-23 18 2-15,-2 3 0 16,4-2 0-1,-2 3 0-15,0-2-2 0,0 3 3 16,-5-3-1-16,7 2-1 16,-23 25 1-16,38-44 0 15,-38 44 0-15,41-44 2 16,-17 25-2-16,-1-6-1 15,0 7 2-15,3-2-2 16,2 0 3-16,0 3-4 16,0-4 1-16,2 4-2 15,0-1 4-15,3-1-2 0,1 0 2 16,1-3-2-1,5 0-1-15,-3-1 2 16,3 3 0-16,-6 0 0 16,4 3-1-16,-6-1 1 0,1 3-1 15,-5 2 2-15,7 1 0 16,-8-1-2-16,6 3 2 15,4-5-2-15,-2 5 3 16,0-4-2-16,5-2 2 16,-1 2-4-16,1-2 2 15,1 1 0-15,-3 0 2 16,1-8-2-16,1 4-1 15,-1-3 0-15,1 6 0 16,-3-4 3-16,5-2-2 16,-7 1 3-16,4-1-6 15,-6 10 6-15,-1-10-1 16,1 9 0-16,-5-3-1 0,-3 2-1 15,-1 6 2-15,1-3-2 16,-25 11 1-16,47-18-2 16,-19 8 1-16,0-3 0 15,2 2 1-15,2-3-1 16,3 1-2-16,0-4 2 15,5 1 0-15,-3-1 1 16,5 1-2-16,0-3 0 16,-5 3-1-16,5-4 2 15,0 1 0-15,-1 3-1 16,1-2 1-16,0-5-1 15,5 9 2-15,-3-6-2 16,0 3 2-16,0 2-3 0,-2-2 3 16,-2 4-2-16,-1 0 2 15,-2-2-1-15,-2 5-1 16,-5-2 2-1,1 1-2-15,-1 4 3 0,-5-5-2 16,6 1 0-16,-1 3-1 16,-2-3 1-16,2 0 1 15,3 3-1-15,-3-3 1 16,5 4-3-16,-7-3 4 15,7-2-1-15,-3 1-1 16,1 1 0-16,2-1 1 16,2 1-2-16,0-2 2 0,2-1-2 15,1 5 1-15,0-1 0 16,-1-1 0-1,-2 10 1-15,-2-20-1 16,2 20 0-16,-2-20-1 0,-2 20 2 16,-1-13 0-16,-1 6 0 15,-1 7 0-15,0-11-3 16,0 11 3-16,1-9-2 15,-4 9 1-15,1 0-1 16,5 0 0-16,-3-8-1 16,7 8 3-16,-2-8-1 15,0 8-1-15,5-12 2 16,2 12-2-16,-3-10 3 15,1 2-3-15,6-1 0 16,-2 9 0-16,0-13 2 16,5 5-2-16,-2 8 3 15,4-14-1-15,2 6-3 0,-4 0 3 16,0 8-2-16,5-14 1 15,-6 14 0-15,1-11 0 16,2 11-2-16,-9-10 2 16,7 10 0-16,-2-10 2 15,-8 10-2-15,5 0-1 16,-2 0 2-16,2 0-2 15,-2 0 1-15,-2 0-2 16,2 0 3-16,0 0-3 16,2 0 3-16,-2 0 1 15,2 0-2-15,2 0 1 16,1 0 0-16,2 0 2 15,-3 0-3-15,1-7 0 0,-3 7-1 16,-2 0 1-16,2 0 1 16,-2 0 1-16,2 0-2 15,-2 0-3-15,2 0 5 16,-2 0-2-16,2 0-1 16,-2 7 1-16,2-7 0 15,-2 0-3-15,-7 0 4 16,4 0 0-16,-4 0-2 15,0 10 1-15,-2-10 1 16,6 7 1-16,-4-7-2 16,7 14 0-16,0-14-1 15,2 7 0-15,2 3 2 16,1-10 1-16,2 13-2 0,0-13-2 15,4 14 4-15,-4-1-2 16,2-1 0 0,3 1 0-16,1 0 0 15,-3 1-2-15,3 6 3 0,-6-4 0 16,5-1-2-16,-1 2 2 15,-2-1-1-15,-4 1 2 16,-1 0-2-16,6 3 0 16,-6-2-1-16,3 4 0 15,-3 1 1-15,1-1 2 16,-1-1-2-16,6-2-2 15,-4 5 3-15,4 2 0 16,1-2 0-16,1-1-1 16,1 3 0-16,1-2-1 15,-5 5 2-15,1-5-1 16,-1 1 0-16,-5 3 1 15,1-2-2-15,-5 1 2 0,-5 0-1 16,2 1 0-16,-1 0-1 16,3-5 2-16,1 6-1 15,-5 4 1-15,-2-6-2 16,3 3 1-16,-4 3 0 15,-1 1 0-15,0-2 1 16,-8 4-2-16,3-3-1 16,0 0 1-16,-5-1 2 15,5 1-1-15,-2 0 2 16,-3-1-2-16,5-2-2 15,-3 2 3-15,-1 1-1 16,1-3 0-16,-2-4-1 16,-2 5 1-16,5-1-2 0,-3 0 3 15,1 3 0-15,1 1-2 16,1-3 2-16,-1 2-1 15,3 0 2-15,-2 0-3 16,2 1 1-16,-3-6-1 16,-4 2 1-16,2 2 0 15,-2-2 2-15,-2-4-2 16,2 4 0-16,-3 2 1 15,-1 0-1-15,1-2 0 16,3 0 0-16,-2 1 0 16,-1-1-2-16,-1-3 2 15,-1-2 1-15,0-1 0 0,-2 0 0 16,-14-24-1-16,28 42 2 15,-28-42-2 1,26 43-1-16,-17-19 3 16,3 2-2-16,-3 7 0 15,0-6-1-15,3 6 4 0,0 5-7 16,-1-1 7-16,1-2-5 15,2 4 2-15,0-2-2 16,-3-5 2-16,3 8-2 16,0-5 2-16,0-2 0 15,-7-1 2-15,5 1 0 16,-3 4-3-16,-2-5 3 15,2 2-2-15,-2 0 1 0,3 7-3 16,-3 1 3 0,2 1-4-16,-9 4 4 15,14 4-1-15,-14 1-2 16,9 3 2-16,-9 3 1 0,0-3-1 15,10-3 0-15,-10 2-1 16,0-1 1-16,0-2 0 16,0-2 0-16,-10 2 2 15,10-3 0-15,0 2-3 16,0 0 2-16,-7 2 0 15,7-1-1-15,0-5 0 16,-9 2 1-16,9-7-3 16,0-3 4-16,0-6-1 15,-7 1-1-15,7-5 1 16,0-28-1-16,0 45 2 15,0-45-1-15,0 45-2 16,0-45 0-16,0 44 2 0,0-44-1 16,-9 41 2-16,9-41-1 15,0 39-3-15,0-39 4 16,0 28-2-16,0-28 0 15,0 23 0-15,0-23 0 16,0 0-2-16,0 30 3 16,0-30-1-16,-7 25 0 15,7-25 1-15,0 0-1 16,0 30 1-16,0-30-1 15,0 0 0-15,0 0 0 16,0 25 0-16,0-25 0 16,0 0 1-16,0 0 0 15,0 0-2-15,0 0 1 0,0 0 0 16,0 0 0-16,0 0-1 15,0 0 1-15,0 25-1 16,0-25 1 0,0 0 1-16,0 0 0 0,0 0 0 15,0 0-2-15,0 0 3 16,0 0-3-16,0 27 0 15,0-27 0-15,0 0 1 16,0 0-2-16,0 0 3 16,0 25-1-16,0-25 0 15,0 0 1-15,0 0-1 16,0 0 0-16,0 0 0 15,7 25-1-15,-7-25 0 0,0 0 1 16,0 0 0 0,0 0 2-16,0 24-1 15,0-24-2-15,0 0 2 16,0 0-1-16,0 0-1 0,0 0 1 15,14 24 0-15,-14-24-3 16,0 0 4-16,0 0-1 16,9 25-1-16,-9-25 3 15,0 0-2-15,0 25 2 16,0-25-3-16,0 0 1 15,0 0-1-15,0 0 2 16,0 25-2-16,0-25 2 16,0 0-1-16,0 0-2 15,0 25 3-15,0-25-1 16,0 0 0-16,7 27 0 15,-7-27 0-15,0 0-2 16,0 24 3-16,0-24 0 0,0 0 1 16,0 0-1-16,0 27-2 15,0-27 3-15,0 0-2 16,0 0 0-16,0 29-1 15,0-29 2-15,0 0-4 16,-9 26 4-16,9-26 1 16,0 0-4-16,0 28 3 15,0-28-1-15,0 0-1 16,-19 26 1-16,19-26 0 15,0 0-2-15,0 0 2 16,-12 29 0-16,12-29 2 16,0 0-1-16,0 0-1 0,-21 27 3 15,21-27-3-15,0 0 1 16,-27 26-2-16,27-26 2 15,0 0-4-15,-35 30 4 16,35-30 0 0,-28 24-3-16,28-24 3 0,-28 20-1 15,28-20 1-15,-33 18-1 16,33-18 2-16,-32 20-4 15,32-20 3-15,-33 18-2 16,33-18 3-16,-32 17-2 16,32-17-1-16,-33 19 4 15,33-19-4-15,-37 20 1 16,37-20-1-16,-33 13 2 0,33-13-4 15,-32 13 5-15,32-13-2 16,-28 12-2 0,28-12 4-16,-26 8-2 15,26-8 1-15,-28 10 0 0,28-10-1 16,-35 12-2-16,35-12 2 15,-30 11 1-15,30-11 0 16,-30 10 1-16,30-10-2 16,-26 9 2-16,26-9-1 15,-25 8 0-15,25-8-1 16,0 0 0-16,-35 11-1 15,35-11 1-15,-28 11 0 16,28-11 2-16,-30 11-1 16,30-11-4-16,-30 0 7 15,30 0-2-15,-31 14-1 16,31-14-5-16,-30 0 6 15,30 0-9-15,-25 11 9 0,25-11-1 16,-28 7-3-16,28-7 0 16,-31 0 1-16,31 0 1 15,-35 11 0-15,35-11 1 16,-34 0-2-16,34 0 2 15,-40 14-1-15,40-14 1 16,-37 0 0-16,37 0-1 16,-40 11 2-16,40-11-2 15,-42 0 0-15,42 0-1 16,-37 12 1-16,37-12-2 15,-32 0 3-15,32 0-1 16,-28 0 2-16,28 0-1 16,-26 7 0-16,26-7-1 0,0 0 1 15,-30 0-1-15,30 0-1 16,-28 0 1-16,28 0-1 15,-25 0 2 1,25 0-1-16,-31 0 1 0,31 0 0 16,-30 0-1-16,30 0 0 15,-28 0-1-15,28 0 1 16,-30 10-1-16,30-10 1 15,-33 7 0-15,33-7 0 16,-37 8 2-16,37-8-2 16,-39 8 1-16,39-8-2 15,-42 11 1-15,42-11-2 16,-44 0 2-16,44 0-2 0,-40 11 3 15,40-11 0-15,-37 0 0 16,37 0 1 0,-33 0-1-16,33 0 0 15,-39 8-1-15,39-8 0 0,-40 0 1 16,40 0-2-16,-44 0 1 15,44 0 1-15,-47 8 2 16,22-8-4-16,25 0 3 16,-44 12-2-16,44-12 0 15,-47 0-1-15,47 0 2 16,-42 13-4-16,42-13 4 15,-30 0-2-15,30 0 1 16,0 0 1-16,-28 9-2 16,28-9 1-16,0 0-1 15,0 0 1-15,0 0-1 16,0 0 2-16,0 0 0 15,0 0 1-15,0 0-1 0,0 0 0 16,0 0 0-16,0 0-1 16,0 0 0-16,0 0-1 15,0 0 1-15,0 0-2 16,0 0 3-16,-23 0 2 15,23 0-4-15,0 0 4 16,0 0-3-16,0 0 2 16,0 0-2-16,0 0 0 15,0 0-2-15,0 0 0 16,-26 0 1-16,26 0-1 15,0 0 2-15,0 0-2 16,0 0 3-16,0 0-2 0,0 0 0 16,0 0 2-16,0 0 0 15,0 0-1-15,0 0 2 16,28 0 0-16,-28 0-5 15,35-17-51-15,-35 17-41 16,40-35-20-16,-12 18-21 16,-12-8-4-16,12 7-5 15,-28 18-1-15</inkml:trace>
    <inkml:trace contextRef="#ctx0" brushRef="#br0" timeOffset="18174.0318">-2245 2429 71 0,'0'0'25'16,"0"0"-10"-16,-10 33-11 16,10-33-2-16,0 0-1 15,28 27 4-15,-28-27 9 0,28 16 9 16,-28-16 5-16,26 15 11 15,-26-15 5-15,28 7 3 16,-28-7 5 0,32 7-1-16,-32-7 1 0,35 0-6 15,-35 0-2-15,35 18-7 16,-35-18 0-16,42 8-6 15,-42-8-5-15,37 14-5 16,-37-14-4-16,42 8-2 16,-42-8-7-16,42 8-2 15,-42-8-4-15,35 8-2 16,-35-8 0-16,35 0 2 15,-35 0-2-15,30 14 3 0,-30-14-3 16,28 0 0 0,-28 0 1-16,28 13-1 15,-28-13 2-15,25 0-4 16,-25 0 3-16,26 11-4 0,-26-11 4 15,35 0-1-15,-35 0-1 16,30 0 1-16,-30 0-2 16,35 0 3-16,-35 0-2 15,35 0 1-15,-35 0-1 16,42-13 1-16,-15 13-1 15,-3-11 3-15,4 11-2 16,2-17-2-16,0 7 2 16,3-1-1-16,-3 0 3 15,2-2-3-15,-1 1 0 16,-1 1-2-16,5 1 5 15,-10-2-2-15,3 0 0 16,5 2 0-16,-3-3-3 0,0-2 4 16,5 0-1-16,-2-4-1 15,-1 5 0-15,3-3 1 16,-2 1-1-16,-3 2 3 15,0 3-2-15,0 4-1 16,-2-4 1-16,0 11 0 16,0-12 2-16,0 12-2 15,5-11 0-15,-3 1-2 16,5 3 3-16,4-3-1 15,-4-3 2-15,0 7-2 16,2-6-2-16,-2 4 3 16,-7 8-3-16,5-13 2 15,-6 13-1-15,-3-14 3 0,1 14-4 16,1-16 3-16,-3 7-1 15,3 1-1-15,2-2 2 16,2 0-1 0,2 0 1-16,1 2-3 0,6-1 2 15,-1 1-2-15,4-2 3 16,2 2 0-16,2-4 1 15,1 2-3-15,2-1-50 16,4 1-46-16,-6-14-25 16,6 11 1-16,-18-7-5 15,-2 13-3-15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7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363B-CE65-459C-AEF8-15DA76A0642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94B0A-E19D-4E56-BEE1-6B263689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emf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63" Type="http://schemas.openxmlformats.org/officeDocument/2006/relationships/image" Target="../media/image31.emf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emf"/><Relationship Id="rId16" Type="http://schemas.openxmlformats.org/officeDocument/2006/relationships/customXml" Target="../ink/ink8.xml"/><Relationship Id="rId11" Type="http://schemas.openxmlformats.org/officeDocument/2006/relationships/image" Target="../media/image5.emf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emf"/><Relationship Id="rId5" Type="http://schemas.openxmlformats.org/officeDocument/2006/relationships/image" Target="../media/image2.emf"/><Relationship Id="rId90" Type="http://schemas.openxmlformats.org/officeDocument/2006/relationships/customXml" Target="../ink/ink45.xml"/><Relationship Id="rId95" Type="http://schemas.openxmlformats.org/officeDocument/2006/relationships/image" Target="../media/image47.emf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emf"/><Relationship Id="rId80" Type="http://schemas.openxmlformats.org/officeDocument/2006/relationships/customXml" Target="../ink/ink40.xml"/><Relationship Id="rId85" Type="http://schemas.openxmlformats.org/officeDocument/2006/relationships/image" Target="../media/image42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emf"/><Relationship Id="rId83" Type="http://schemas.openxmlformats.org/officeDocument/2006/relationships/image" Target="../media/image41.emf"/><Relationship Id="rId88" Type="http://schemas.openxmlformats.org/officeDocument/2006/relationships/customXml" Target="../ink/ink44.xml"/><Relationship Id="rId91" Type="http://schemas.openxmlformats.org/officeDocument/2006/relationships/image" Target="../media/image45.emf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Relationship Id="rId10" Type="http://schemas.openxmlformats.org/officeDocument/2006/relationships/customXml" Target="../ink/ink5.xml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78" Type="http://schemas.openxmlformats.org/officeDocument/2006/relationships/customXml" Target="../ink/ink39.xml"/><Relationship Id="rId81" Type="http://schemas.openxmlformats.org/officeDocument/2006/relationships/image" Target="../media/image40.emf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emf"/><Relationship Id="rId101" Type="http://schemas.openxmlformats.org/officeDocument/2006/relationships/image" Target="../media/image50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9" Type="http://schemas.openxmlformats.org/officeDocument/2006/relationships/image" Target="../media/image19.emf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76" Type="http://schemas.openxmlformats.org/officeDocument/2006/relationships/customXml" Target="../ink/ink38.xml"/><Relationship Id="rId97" Type="http://schemas.openxmlformats.org/officeDocument/2006/relationships/image" Target="../media/image48.emf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emf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66" Type="http://schemas.openxmlformats.org/officeDocument/2006/relationships/customXml" Target="../ink/ink33.xml"/><Relationship Id="rId87" Type="http://schemas.openxmlformats.org/officeDocument/2006/relationships/image" Target="../media/image43.emf"/><Relationship Id="rId61" Type="http://schemas.openxmlformats.org/officeDocument/2006/relationships/image" Target="../media/image30.emf"/><Relationship Id="rId82" Type="http://schemas.openxmlformats.org/officeDocument/2006/relationships/customXml" Target="../ink/ink41.xml"/><Relationship Id="rId19" Type="http://schemas.openxmlformats.org/officeDocument/2006/relationships/image" Target="../media/image9.emf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56" Type="http://schemas.openxmlformats.org/officeDocument/2006/relationships/customXml" Target="../ink/ink28.xml"/><Relationship Id="rId77" Type="http://schemas.openxmlformats.org/officeDocument/2006/relationships/image" Target="../media/image38.emf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72" Type="http://schemas.openxmlformats.org/officeDocument/2006/relationships/customXml" Target="../ink/ink36.xml"/><Relationship Id="rId93" Type="http://schemas.openxmlformats.org/officeDocument/2006/relationships/image" Target="../media/image46.emf"/><Relationship Id="rId98" Type="http://schemas.openxmlformats.org/officeDocument/2006/relationships/customXml" Target="../ink/ink49.xml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emf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9" Type="http://schemas.openxmlformats.org/officeDocument/2006/relationships/image" Target="../media/image69.emf"/><Relationship Id="rId21" Type="http://schemas.openxmlformats.org/officeDocument/2006/relationships/image" Target="../media/image60.emf"/><Relationship Id="rId34" Type="http://schemas.openxmlformats.org/officeDocument/2006/relationships/customXml" Target="../ink/ink66.xml"/><Relationship Id="rId42" Type="http://schemas.openxmlformats.org/officeDocument/2006/relationships/customXml" Target="../ink/ink70.xml"/><Relationship Id="rId47" Type="http://schemas.openxmlformats.org/officeDocument/2006/relationships/image" Target="../media/image73.emf"/><Relationship Id="rId50" Type="http://schemas.openxmlformats.org/officeDocument/2006/relationships/customXml" Target="../ink/ink74.xml"/><Relationship Id="rId55" Type="http://schemas.openxmlformats.org/officeDocument/2006/relationships/image" Target="../media/image77.emf"/><Relationship Id="rId63" Type="http://schemas.openxmlformats.org/officeDocument/2006/relationships/image" Target="../media/image81.emf"/><Relationship Id="rId7" Type="http://schemas.openxmlformats.org/officeDocument/2006/relationships/image" Target="../media/image53.emf"/><Relationship Id="rId2" Type="http://schemas.openxmlformats.org/officeDocument/2006/relationships/customXml" Target="../ink/ink51.xml"/><Relationship Id="rId16" Type="http://schemas.openxmlformats.org/officeDocument/2006/relationships/customXml" Target="../ink/ink57.xml"/><Relationship Id="rId29" Type="http://schemas.openxmlformats.org/officeDocument/2006/relationships/image" Target="../media/image64.emf"/><Relationship Id="rId11" Type="http://schemas.openxmlformats.org/officeDocument/2006/relationships/image" Target="../media/image55.emf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37" Type="http://schemas.openxmlformats.org/officeDocument/2006/relationships/image" Target="../media/image68.emf"/><Relationship Id="rId40" Type="http://schemas.openxmlformats.org/officeDocument/2006/relationships/customXml" Target="../ink/ink69.xml"/><Relationship Id="rId45" Type="http://schemas.openxmlformats.org/officeDocument/2006/relationships/image" Target="../media/image72.emf"/><Relationship Id="rId53" Type="http://schemas.openxmlformats.org/officeDocument/2006/relationships/image" Target="../media/image76.emf"/><Relationship Id="rId58" Type="http://schemas.openxmlformats.org/officeDocument/2006/relationships/customXml" Target="../ink/ink78.xml"/><Relationship Id="rId5" Type="http://schemas.openxmlformats.org/officeDocument/2006/relationships/image" Target="../media/image52.emf"/><Relationship Id="rId61" Type="http://schemas.openxmlformats.org/officeDocument/2006/relationships/image" Target="../media/image80.emf"/><Relationship Id="rId19" Type="http://schemas.openxmlformats.org/officeDocument/2006/relationships/image" Target="../media/image59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63.emf"/><Relationship Id="rId30" Type="http://schemas.openxmlformats.org/officeDocument/2006/relationships/customXml" Target="../ink/ink64.xml"/><Relationship Id="rId35" Type="http://schemas.openxmlformats.org/officeDocument/2006/relationships/image" Target="../media/image67.emf"/><Relationship Id="rId43" Type="http://schemas.openxmlformats.org/officeDocument/2006/relationships/image" Target="../media/image71.emf"/><Relationship Id="rId48" Type="http://schemas.openxmlformats.org/officeDocument/2006/relationships/customXml" Target="../ink/ink73.xml"/><Relationship Id="rId56" Type="http://schemas.openxmlformats.org/officeDocument/2006/relationships/customXml" Target="../ink/ink77.xml"/><Relationship Id="rId64" Type="http://schemas.openxmlformats.org/officeDocument/2006/relationships/customXml" Target="../ink/ink81.xml"/><Relationship Id="rId8" Type="http://schemas.openxmlformats.org/officeDocument/2006/relationships/customXml" Target="../ink/ink53.xml"/><Relationship Id="rId51" Type="http://schemas.openxmlformats.org/officeDocument/2006/relationships/image" Target="../media/image75.emf"/><Relationship Id="rId12" Type="http://schemas.openxmlformats.org/officeDocument/2006/relationships/customXml" Target="../ink/ink55.xml"/><Relationship Id="rId17" Type="http://schemas.openxmlformats.org/officeDocument/2006/relationships/image" Target="../media/image58.emf"/><Relationship Id="rId25" Type="http://schemas.openxmlformats.org/officeDocument/2006/relationships/image" Target="../media/image62.emf"/><Relationship Id="rId33" Type="http://schemas.openxmlformats.org/officeDocument/2006/relationships/image" Target="../media/image66.emf"/><Relationship Id="rId38" Type="http://schemas.openxmlformats.org/officeDocument/2006/relationships/customXml" Target="../ink/ink68.xml"/><Relationship Id="rId46" Type="http://schemas.openxmlformats.org/officeDocument/2006/relationships/customXml" Target="../ink/ink72.xml"/><Relationship Id="rId59" Type="http://schemas.openxmlformats.org/officeDocument/2006/relationships/image" Target="../media/image79.emf"/><Relationship Id="rId20" Type="http://schemas.openxmlformats.org/officeDocument/2006/relationships/customXml" Target="../ink/ink59.xml"/><Relationship Id="rId41" Type="http://schemas.openxmlformats.org/officeDocument/2006/relationships/image" Target="../media/image70.emf"/><Relationship Id="rId54" Type="http://schemas.openxmlformats.org/officeDocument/2006/relationships/customXml" Target="../ink/ink76.xml"/><Relationship Id="rId62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5" Type="http://schemas.openxmlformats.org/officeDocument/2006/relationships/image" Target="../media/image57.emf"/><Relationship Id="rId23" Type="http://schemas.openxmlformats.org/officeDocument/2006/relationships/image" Target="../media/image61.emf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49" Type="http://schemas.openxmlformats.org/officeDocument/2006/relationships/image" Target="../media/image74.emf"/><Relationship Id="rId57" Type="http://schemas.openxmlformats.org/officeDocument/2006/relationships/image" Target="../media/image78.emf"/><Relationship Id="rId10" Type="http://schemas.openxmlformats.org/officeDocument/2006/relationships/customXml" Target="../ink/ink54.xml"/><Relationship Id="rId31" Type="http://schemas.openxmlformats.org/officeDocument/2006/relationships/image" Target="../media/image65.emf"/><Relationship Id="rId44" Type="http://schemas.openxmlformats.org/officeDocument/2006/relationships/customXml" Target="../ink/ink71.xml"/><Relationship Id="rId52" Type="http://schemas.openxmlformats.org/officeDocument/2006/relationships/customXml" Target="../ink/ink75.xml"/><Relationship Id="rId60" Type="http://schemas.openxmlformats.org/officeDocument/2006/relationships/customXml" Target="../ink/ink79.xml"/><Relationship Id="rId65" Type="http://schemas.openxmlformats.org/officeDocument/2006/relationships/image" Target="../media/image82.emf"/><Relationship Id="rId9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emf"/><Relationship Id="rId18" Type="http://schemas.openxmlformats.org/officeDocument/2006/relationships/customXml" Target="../ink/ink90.xml"/><Relationship Id="rId26" Type="http://schemas.openxmlformats.org/officeDocument/2006/relationships/customXml" Target="../ink/ink94.xml"/><Relationship Id="rId3" Type="http://schemas.openxmlformats.org/officeDocument/2006/relationships/image" Target="../media/image83.emf"/><Relationship Id="rId21" Type="http://schemas.openxmlformats.org/officeDocument/2006/relationships/image" Target="../media/image92.emf"/><Relationship Id="rId34" Type="http://schemas.openxmlformats.org/officeDocument/2006/relationships/customXml" Target="../ink/ink98.xml"/><Relationship Id="rId7" Type="http://schemas.openxmlformats.org/officeDocument/2006/relationships/image" Target="../media/image85.emf"/><Relationship Id="rId12" Type="http://schemas.openxmlformats.org/officeDocument/2006/relationships/customXml" Target="../ink/ink87.xml"/><Relationship Id="rId17" Type="http://schemas.openxmlformats.org/officeDocument/2006/relationships/image" Target="../media/image90.emf"/><Relationship Id="rId25" Type="http://schemas.openxmlformats.org/officeDocument/2006/relationships/image" Target="../media/image94.emf"/><Relationship Id="rId33" Type="http://schemas.openxmlformats.org/officeDocument/2006/relationships/image" Target="../media/image98.emf"/><Relationship Id="rId2" Type="http://schemas.openxmlformats.org/officeDocument/2006/relationships/customXml" Target="../ink/ink82.xml"/><Relationship Id="rId16" Type="http://schemas.openxmlformats.org/officeDocument/2006/relationships/customXml" Target="../ink/ink89.xml"/><Relationship Id="rId20" Type="http://schemas.openxmlformats.org/officeDocument/2006/relationships/customXml" Target="../ink/ink91.xml"/><Relationship Id="rId29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.xml"/><Relationship Id="rId11" Type="http://schemas.openxmlformats.org/officeDocument/2006/relationships/image" Target="../media/image87.emf"/><Relationship Id="rId24" Type="http://schemas.openxmlformats.org/officeDocument/2006/relationships/customXml" Target="../ink/ink93.xml"/><Relationship Id="rId32" Type="http://schemas.openxmlformats.org/officeDocument/2006/relationships/customXml" Target="../ink/ink97.xml"/><Relationship Id="rId5" Type="http://schemas.openxmlformats.org/officeDocument/2006/relationships/image" Target="../media/image84.emf"/><Relationship Id="rId15" Type="http://schemas.openxmlformats.org/officeDocument/2006/relationships/image" Target="../media/image89.emf"/><Relationship Id="rId23" Type="http://schemas.openxmlformats.org/officeDocument/2006/relationships/image" Target="../media/image93.emf"/><Relationship Id="rId28" Type="http://schemas.openxmlformats.org/officeDocument/2006/relationships/customXml" Target="../ink/ink95.xml"/><Relationship Id="rId10" Type="http://schemas.openxmlformats.org/officeDocument/2006/relationships/customXml" Target="../ink/ink86.xml"/><Relationship Id="rId19" Type="http://schemas.openxmlformats.org/officeDocument/2006/relationships/image" Target="../media/image91.emf"/><Relationship Id="rId31" Type="http://schemas.openxmlformats.org/officeDocument/2006/relationships/image" Target="../media/image97.emf"/><Relationship Id="rId4" Type="http://schemas.openxmlformats.org/officeDocument/2006/relationships/customXml" Target="../ink/ink83.xml"/><Relationship Id="rId9" Type="http://schemas.openxmlformats.org/officeDocument/2006/relationships/image" Target="../media/image86.emf"/><Relationship Id="rId14" Type="http://schemas.openxmlformats.org/officeDocument/2006/relationships/customXml" Target="../ink/ink88.xml"/><Relationship Id="rId22" Type="http://schemas.openxmlformats.org/officeDocument/2006/relationships/customXml" Target="../ink/ink92.xml"/><Relationship Id="rId27" Type="http://schemas.openxmlformats.org/officeDocument/2006/relationships/image" Target="../media/image95.emf"/><Relationship Id="rId30" Type="http://schemas.openxmlformats.org/officeDocument/2006/relationships/customXml" Target="../ink/ink96.xml"/><Relationship Id="rId35" Type="http://schemas.openxmlformats.org/officeDocument/2006/relationships/image" Target="../media/image99.emf"/><Relationship Id="rId8" Type="http://schemas.openxmlformats.org/officeDocument/2006/relationships/customXml" Target="../ink/ink8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emf"/><Relationship Id="rId18" Type="http://schemas.openxmlformats.org/officeDocument/2006/relationships/customXml" Target="../ink/ink107.xml"/><Relationship Id="rId26" Type="http://schemas.openxmlformats.org/officeDocument/2006/relationships/customXml" Target="../ink/ink111.xml"/><Relationship Id="rId39" Type="http://schemas.openxmlformats.org/officeDocument/2006/relationships/image" Target="../media/image117.emf"/><Relationship Id="rId21" Type="http://schemas.openxmlformats.org/officeDocument/2006/relationships/image" Target="../media/image109.emf"/><Relationship Id="rId34" Type="http://schemas.openxmlformats.org/officeDocument/2006/relationships/customXml" Target="../ink/ink115.xml"/><Relationship Id="rId42" Type="http://schemas.openxmlformats.org/officeDocument/2006/relationships/customXml" Target="../ink/ink119.xml"/><Relationship Id="rId47" Type="http://schemas.openxmlformats.org/officeDocument/2006/relationships/image" Target="../media/image121.emf"/><Relationship Id="rId50" Type="http://schemas.openxmlformats.org/officeDocument/2006/relationships/customXml" Target="../ink/ink123.xml"/><Relationship Id="rId55" Type="http://schemas.openxmlformats.org/officeDocument/2006/relationships/image" Target="../media/image125.emf"/><Relationship Id="rId7" Type="http://schemas.openxmlformats.org/officeDocument/2006/relationships/image" Target="../media/image102.emf"/><Relationship Id="rId2" Type="http://schemas.openxmlformats.org/officeDocument/2006/relationships/customXml" Target="../ink/ink99.xml"/><Relationship Id="rId16" Type="http://schemas.openxmlformats.org/officeDocument/2006/relationships/customXml" Target="../ink/ink106.xml"/><Relationship Id="rId29" Type="http://schemas.openxmlformats.org/officeDocument/2006/relationships/image" Target="../media/image112.emf"/><Relationship Id="rId11" Type="http://schemas.openxmlformats.org/officeDocument/2006/relationships/image" Target="../media/image104.emf"/><Relationship Id="rId24" Type="http://schemas.openxmlformats.org/officeDocument/2006/relationships/customXml" Target="../ink/ink110.xml"/><Relationship Id="rId32" Type="http://schemas.openxmlformats.org/officeDocument/2006/relationships/customXml" Target="../ink/ink114.xml"/><Relationship Id="rId37" Type="http://schemas.openxmlformats.org/officeDocument/2006/relationships/image" Target="../media/image116.emf"/><Relationship Id="rId40" Type="http://schemas.openxmlformats.org/officeDocument/2006/relationships/customXml" Target="../ink/ink118.xml"/><Relationship Id="rId45" Type="http://schemas.openxmlformats.org/officeDocument/2006/relationships/image" Target="../media/image120.emf"/><Relationship Id="rId53" Type="http://schemas.openxmlformats.org/officeDocument/2006/relationships/image" Target="../media/image124.emf"/><Relationship Id="rId5" Type="http://schemas.openxmlformats.org/officeDocument/2006/relationships/image" Target="../media/image101.emf"/><Relationship Id="rId19" Type="http://schemas.openxmlformats.org/officeDocument/2006/relationships/image" Target="../media/image108.emf"/><Relationship Id="rId4" Type="http://schemas.openxmlformats.org/officeDocument/2006/relationships/customXml" Target="../ink/ink100.xml"/><Relationship Id="rId9" Type="http://schemas.openxmlformats.org/officeDocument/2006/relationships/image" Target="../media/image103.emf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Relationship Id="rId27" Type="http://schemas.openxmlformats.org/officeDocument/2006/relationships/image" Target="../media/image111.emf"/><Relationship Id="rId30" Type="http://schemas.openxmlformats.org/officeDocument/2006/relationships/customXml" Target="../ink/ink113.xml"/><Relationship Id="rId35" Type="http://schemas.openxmlformats.org/officeDocument/2006/relationships/image" Target="../media/image115.emf"/><Relationship Id="rId43" Type="http://schemas.openxmlformats.org/officeDocument/2006/relationships/image" Target="../media/image119.emf"/><Relationship Id="rId48" Type="http://schemas.openxmlformats.org/officeDocument/2006/relationships/customXml" Target="../ink/ink122.xml"/><Relationship Id="rId56" Type="http://schemas.openxmlformats.org/officeDocument/2006/relationships/customXml" Target="../ink/ink126.xml"/><Relationship Id="rId8" Type="http://schemas.openxmlformats.org/officeDocument/2006/relationships/customXml" Target="../ink/ink102.xml"/><Relationship Id="rId51" Type="http://schemas.openxmlformats.org/officeDocument/2006/relationships/image" Target="../media/image123.emf"/><Relationship Id="rId3" Type="http://schemas.openxmlformats.org/officeDocument/2006/relationships/image" Target="../media/image100.emf"/><Relationship Id="rId12" Type="http://schemas.openxmlformats.org/officeDocument/2006/relationships/customXml" Target="../ink/ink104.xml"/><Relationship Id="rId17" Type="http://schemas.openxmlformats.org/officeDocument/2006/relationships/image" Target="../media/image107.emf"/><Relationship Id="rId25" Type="http://schemas.openxmlformats.org/officeDocument/2006/relationships/image" Target="../media/image51.emf"/><Relationship Id="rId33" Type="http://schemas.openxmlformats.org/officeDocument/2006/relationships/image" Target="../media/image114.emf"/><Relationship Id="rId38" Type="http://schemas.openxmlformats.org/officeDocument/2006/relationships/customXml" Target="../ink/ink117.xml"/><Relationship Id="rId46" Type="http://schemas.openxmlformats.org/officeDocument/2006/relationships/customXml" Target="../ink/ink121.xml"/><Relationship Id="rId20" Type="http://schemas.openxmlformats.org/officeDocument/2006/relationships/customXml" Target="../ink/ink108.xml"/><Relationship Id="rId41" Type="http://schemas.openxmlformats.org/officeDocument/2006/relationships/image" Target="../media/image118.emf"/><Relationship Id="rId54" Type="http://schemas.openxmlformats.org/officeDocument/2006/relationships/customXml" Target="../ink/ink1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15" Type="http://schemas.openxmlformats.org/officeDocument/2006/relationships/image" Target="../media/image106.emf"/><Relationship Id="rId23" Type="http://schemas.openxmlformats.org/officeDocument/2006/relationships/image" Target="../media/image110.emf"/><Relationship Id="rId28" Type="http://schemas.openxmlformats.org/officeDocument/2006/relationships/customXml" Target="../ink/ink112.xml"/><Relationship Id="rId36" Type="http://schemas.openxmlformats.org/officeDocument/2006/relationships/customXml" Target="../ink/ink116.xml"/><Relationship Id="rId49" Type="http://schemas.openxmlformats.org/officeDocument/2006/relationships/image" Target="../media/image122.emf"/><Relationship Id="rId57" Type="http://schemas.openxmlformats.org/officeDocument/2006/relationships/image" Target="../media/image126.emf"/><Relationship Id="rId10" Type="http://schemas.openxmlformats.org/officeDocument/2006/relationships/customXml" Target="../ink/ink103.xml"/><Relationship Id="rId31" Type="http://schemas.openxmlformats.org/officeDocument/2006/relationships/image" Target="../media/image113.emf"/><Relationship Id="rId44" Type="http://schemas.openxmlformats.org/officeDocument/2006/relationships/customXml" Target="../ink/ink120.xml"/><Relationship Id="rId52" Type="http://schemas.openxmlformats.org/officeDocument/2006/relationships/customXml" Target="../ink/ink12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emf"/><Relationship Id="rId18" Type="http://schemas.openxmlformats.org/officeDocument/2006/relationships/customXml" Target="../ink/ink135.xml"/><Relationship Id="rId26" Type="http://schemas.openxmlformats.org/officeDocument/2006/relationships/customXml" Target="../ink/ink139.xml"/><Relationship Id="rId39" Type="http://schemas.openxmlformats.org/officeDocument/2006/relationships/image" Target="../media/image145.emf"/><Relationship Id="rId21" Type="http://schemas.openxmlformats.org/officeDocument/2006/relationships/image" Target="../media/image136.emf"/><Relationship Id="rId34" Type="http://schemas.openxmlformats.org/officeDocument/2006/relationships/customXml" Target="../ink/ink143.xml"/><Relationship Id="rId42" Type="http://schemas.openxmlformats.org/officeDocument/2006/relationships/customXml" Target="../ink/ink147.xml"/><Relationship Id="rId47" Type="http://schemas.openxmlformats.org/officeDocument/2006/relationships/image" Target="../media/image149.emf"/><Relationship Id="rId50" Type="http://schemas.openxmlformats.org/officeDocument/2006/relationships/customXml" Target="../ink/ink151.xml"/><Relationship Id="rId7" Type="http://schemas.openxmlformats.org/officeDocument/2006/relationships/image" Target="../media/image129.emf"/><Relationship Id="rId2" Type="http://schemas.openxmlformats.org/officeDocument/2006/relationships/customXml" Target="../ink/ink127.xml"/><Relationship Id="rId16" Type="http://schemas.openxmlformats.org/officeDocument/2006/relationships/customXml" Target="../ink/ink134.xml"/><Relationship Id="rId29" Type="http://schemas.openxmlformats.org/officeDocument/2006/relationships/image" Target="../media/image140.emf"/><Relationship Id="rId11" Type="http://schemas.openxmlformats.org/officeDocument/2006/relationships/image" Target="../media/image131.emf"/><Relationship Id="rId24" Type="http://schemas.openxmlformats.org/officeDocument/2006/relationships/customXml" Target="../ink/ink138.xml"/><Relationship Id="rId32" Type="http://schemas.openxmlformats.org/officeDocument/2006/relationships/customXml" Target="../ink/ink142.xml"/><Relationship Id="rId37" Type="http://schemas.openxmlformats.org/officeDocument/2006/relationships/image" Target="../media/image144.emf"/><Relationship Id="rId40" Type="http://schemas.openxmlformats.org/officeDocument/2006/relationships/customXml" Target="../ink/ink146.xml"/><Relationship Id="rId45" Type="http://schemas.openxmlformats.org/officeDocument/2006/relationships/image" Target="../media/image148.emf"/><Relationship Id="rId5" Type="http://schemas.openxmlformats.org/officeDocument/2006/relationships/image" Target="../media/image128.emf"/><Relationship Id="rId15" Type="http://schemas.openxmlformats.org/officeDocument/2006/relationships/image" Target="../media/image133.emf"/><Relationship Id="rId23" Type="http://schemas.openxmlformats.org/officeDocument/2006/relationships/image" Target="../media/image137.emf"/><Relationship Id="rId28" Type="http://schemas.openxmlformats.org/officeDocument/2006/relationships/customXml" Target="../ink/ink140.xml"/><Relationship Id="rId36" Type="http://schemas.openxmlformats.org/officeDocument/2006/relationships/customXml" Target="../ink/ink144.xml"/><Relationship Id="rId49" Type="http://schemas.openxmlformats.org/officeDocument/2006/relationships/image" Target="../media/image150.emf"/><Relationship Id="rId10" Type="http://schemas.openxmlformats.org/officeDocument/2006/relationships/customXml" Target="../ink/ink131.xml"/><Relationship Id="rId19" Type="http://schemas.openxmlformats.org/officeDocument/2006/relationships/image" Target="../media/image135.emf"/><Relationship Id="rId31" Type="http://schemas.openxmlformats.org/officeDocument/2006/relationships/image" Target="../media/image141.emf"/><Relationship Id="rId44" Type="http://schemas.openxmlformats.org/officeDocument/2006/relationships/customXml" Target="../ink/ink148.xml"/><Relationship Id="rId4" Type="http://schemas.openxmlformats.org/officeDocument/2006/relationships/customXml" Target="../ink/ink128.xml"/><Relationship Id="rId9" Type="http://schemas.openxmlformats.org/officeDocument/2006/relationships/image" Target="../media/image130.emf"/><Relationship Id="rId14" Type="http://schemas.openxmlformats.org/officeDocument/2006/relationships/customXml" Target="../ink/ink133.xml"/><Relationship Id="rId22" Type="http://schemas.openxmlformats.org/officeDocument/2006/relationships/customXml" Target="../ink/ink137.xml"/><Relationship Id="rId27" Type="http://schemas.openxmlformats.org/officeDocument/2006/relationships/image" Target="../media/image139.emf"/><Relationship Id="rId30" Type="http://schemas.openxmlformats.org/officeDocument/2006/relationships/customXml" Target="../ink/ink141.xml"/><Relationship Id="rId35" Type="http://schemas.openxmlformats.org/officeDocument/2006/relationships/image" Target="../media/image143.emf"/><Relationship Id="rId43" Type="http://schemas.openxmlformats.org/officeDocument/2006/relationships/image" Target="../media/image147.emf"/><Relationship Id="rId48" Type="http://schemas.openxmlformats.org/officeDocument/2006/relationships/customXml" Target="../ink/ink150.xml"/><Relationship Id="rId8" Type="http://schemas.openxmlformats.org/officeDocument/2006/relationships/customXml" Target="../ink/ink130.xml"/><Relationship Id="rId51" Type="http://schemas.openxmlformats.org/officeDocument/2006/relationships/image" Target="../media/image151.emf"/><Relationship Id="rId3" Type="http://schemas.openxmlformats.org/officeDocument/2006/relationships/image" Target="../media/image127.emf"/><Relationship Id="rId12" Type="http://schemas.openxmlformats.org/officeDocument/2006/relationships/customXml" Target="../ink/ink132.xml"/><Relationship Id="rId17" Type="http://schemas.openxmlformats.org/officeDocument/2006/relationships/image" Target="../media/image134.emf"/><Relationship Id="rId25" Type="http://schemas.openxmlformats.org/officeDocument/2006/relationships/image" Target="../media/image138.emf"/><Relationship Id="rId33" Type="http://schemas.openxmlformats.org/officeDocument/2006/relationships/image" Target="../media/image142.emf"/><Relationship Id="rId38" Type="http://schemas.openxmlformats.org/officeDocument/2006/relationships/customXml" Target="../ink/ink145.xml"/><Relationship Id="rId46" Type="http://schemas.openxmlformats.org/officeDocument/2006/relationships/customXml" Target="../ink/ink149.xml"/><Relationship Id="rId20" Type="http://schemas.openxmlformats.org/officeDocument/2006/relationships/customXml" Target="../ink/ink136.xml"/><Relationship Id="rId41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dway.ie/imglibrary/2009/07/200907281636332_lg.jpg" TargetMode="External"/><Relationship Id="rId3" Type="http://schemas.openxmlformats.org/officeDocument/2006/relationships/hyperlink" Target="http://www.emedicinehealth.com/anatomy_of_the_central_nervous_system/article_em.htm#central_nervous_system_overview" TargetMode="External"/><Relationship Id="rId7" Type="http://schemas.openxmlformats.org/officeDocument/2006/relationships/hyperlink" Target="http://4.bp.blogspot.com/-qG-1o826b-g/TyVVxzNJStI/AAAAAAAAAP8/rbPVVJQR7uk/s1600/0199210896.reflex-arc.1.jpg" TargetMode="External"/><Relationship Id="rId2" Type="http://schemas.openxmlformats.org/officeDocument/2006/relationships/hyperlink" Target="http://www.livescience.com/22665-nervous-syste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u.edu/courses/pgs461/Reflexes%20Arcs_PGS%20461.pdf" TargetMode="External"/><Relationship Id="rId11" Type="http://schemas.openxmlformats.org/officeDocument/2006/relationships/hyperlink" Target="http://uhealthsystem.com/health-library/neuro/disorder" TargetMode="External"/><Relationship Id="rId5" Type="http://schemas.openxmlformats.org/officeDocument/2006/relationships/hyperlink" Target="https://science.education.nih.gov/supplements/nih2/addiction/guide/lesson2-1.html" TargetMode="External"/><Relationship Id="rId10" Type="http://schemas.openxmlformats.org/officeDocument/2006/relationships/hyperlink" Target="http://www.dummies.com/how-to/content/understanding-the-transmission-of-nerve-impulses.html" TargetMode="External"/><Relationship Id="rId4" Type="http://schemas.openxmlformats.org/officeDocument/2006/relationships/hyperlink" Target="http://training.seer.cancer.gov/anatomy/nervous/organization/pns.html" TargetMode="External"/><Relationship Id="rId9" Type="http://schemas.openxmlformats.org/officeDocument/2006/relationships/hyperlink" Target="https://s-media-cache-ak0.pinimg.com/736x/8a/6b/5b/8a6b5bd33aedeadc984366a3a765642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Erica Bien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Peripheral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Cranial Nerves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pairs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 through foramina to head, neck, and facial region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 Nerves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pairs (8 cervical, 12 thoracic, 5 lumbar, 5 sacral and 1 coccygeal)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 from spinal cord</a:t>
            </a:r>
          </a:p>
          <a:p>
            <a:pPr marL="971550" lvl="1" indent="-514350">
              <a:buFont typeface="+mj-lt"/>
              <a:buAutoNum type="romanL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romanL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Two Neurons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016720" y="3560962"/>
              <a:ext cx="2740320" cy="175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5280" y="3559882"/>
                <a:ext cx="27489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090520" y="3710362"/>
              <a:ext cx="2658600" cy="185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5480" y="3706402"/>
                <a:ext cx="26708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/>
              <p14:cNvContentPartPr/>
              <p14:nvPr/>
            </p14:nvContentPartPr>
            <p14:xfrm>
              <a:off x="81000" y="2656282"/>
              <a:ext cx="743760" cy="1725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60" y="2649082"/>
                <a:ext cx="757800" cy="17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1335960" y="3675082"/>
              <a:ext cx="53280" cy="16714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0920" y="3671482"/>
                <a:ext cx="65520" cy="16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/>
              <p14:cNvContentPartPr/>
              <p14:nvPr/>
            </p14:nvContentPartPr>
            <p14:xfrm>
              <a:off x="4672440" y="1612642"/>
              <a:ext cx="1431720" cy="4651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5600" y="1606162"/>
                <a:ext cx="144360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1033560" y="5396242"/>
              <a:ext cx="1237320" cy="3409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6000" y="5393362"/>
                <a:ext cx="12488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/>
              <p14:cNvContentPartPr/>
              <p14:nvPr/>
            </p14:nvContentPartPr>
            <p14:xfrm>
              <a:off x="568440" y="3124282"/>
              <a:ext cx="1630080" cy="11318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1240" y="3117082"/>
                <a:ext cx="1644480" cy="11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/>
              <p14:cNvContentPartPr/>
              <p14:nvPr/>
            </p14:nvContentPartPr>
            <p14:xfrm>
              <a:off x="668520" y="4470322"/>
              <a:ext cx="306360" cy="1429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1320" y="4467442"/>
                <a:ext cx="3164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/>
              <p14:cNvContentPartPr/>
              <p14:nvPr/>
            </p14:nvContentPartPr>
            <p14:xfrm>
              <a:off x="701280" y="4225162"/>
              <a:ext cx="533160" cy="4914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600" y="4222282"/>
                <a:ext cx="5407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/>
              <p14:cNvContentPartPr/>
              <p14:nvPr/>
            </p14:nvContentPartPr>
            <p14:xfrm>
              <a:off x="903960" y="4512802"/>
              <a:ext cx="92520" cy="5378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7480" y="4508842"/>
                <a:ext cx="1062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1650960" y="4358362"/>
              <a:ext cx="218880" cy="4410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7000" y="4354402"/>
                <a:ext cx="2300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5" name="Ink 74"/>
              <p14:cNvContentPartPr/>
              <p14:nvPr/>
            </p14:nvContentPartPr>
            <p14:xfrm>
              <a:off x="1656360" y="4124362"/>
              <a:ext cx="121320" cy="5864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49160" y="4122202"/>
                <a:ext cx="1306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6" name="Ink 75"/>
              <p14:cNvContentPartPr/>
              <p14:nvPr/>
            </p14:nvContentPartPr>
            <p14:xfrm>
              <a:off x="2472840" y="4535482"/>
              <a:ext cx="776880" cy="2293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65640" y="4528282"/>
                <a:ext cx="7916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7" name="Ink 76"/>
              <p14:cNvContentPartPr/>
              <p14:nvPr/>
            </p14:nvContentPartPr>
            <p14:xfrm>
              <a:off x="2831400" y="3842842"/>
              <a:ext cx="203040" cy="5335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29600" y="3838522"/>
                <a:ext cx="21060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/>
              <p14:cNvContentPartPr/>
              <p14:nvPr/>
            </p14:nvContentPartPr>
            <p14:xfrm>
              <a:off x="4694760" y="3666082"/>
              <a:ext cx="1574280" cy="7704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87560" y="3658882"/>
                <a:ext cx="158544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9" name="Ink 88"/>
              <p14:cNvContentPartPr/>
              <p14:nvPr/>
            </p14:nvContentPartPr>
            <p14:xfrm>
              <a:off x="5404680" y="3866242"/>
              <a:ext cx="1184760" cy="792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01080" y="3859042"/>
                <a:ext cx="1193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1" name="Ink 90"/>
              <p14:cNvContentPartPr/>
              <p14:nvPr/>
            </p14:nvContentPartPr>
            <p14:xfrm>
              <a:off x="4689720" y="2860762"/>
              <a:ext cx="1857240" cy="6922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83960" y="2857882"/>
                <a:ext cx="187020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/>
              <p14:cNvContentPartPr/>
              <p14:nvPr/>
            </p14:nvContentPartPr>
            <p14:xfrm>
              <a:off x="5346360" y="1953922"/>
              <a:ext cx="1616040" cy="11268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44200" y="1952122"/>
                <a:ext cx="1622880" cy="11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" name="Ink 102"/>
              <p14:cNvContentPartPr/>
              <p14:nvPr/>
            </p14:nvContentPartPr>
            <p14:xfrm>
              <a:off x="1459800" y="2176762"/>
              <a:ext cx="243000" cy="9388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52600" y="2169922"/>
                <a:ext cx="25740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5" name="Ink 124"/>
              <p14:cNvContentPartPr/>
              <p14:nvPr/>
            </p14:nvContentPartPr>
            <p14:xfrm>
              <a:off x="8610120" y="2054362"/>
              <a:ext cx="1449720" cy="4320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03280" y="2048962"/>
                <a:ext cx="14590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6" name="Ink 125"/>
              <p14:cNvContentPartPr/>
              <p14:nvPr/>
            </p14:nvContentPartPr>
            <p14:xfrm>
              <a:off x="1173600" y="2833042"/>
              <a:ext cx="2427120" cy="9874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66760" y="2826562"/>
                <a:ext cx="2437200" cy="10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2" name="Ink 131"/>
              <p14:cNvContentPartPr/>
              <p14:nvPr/>
            </p14:nvContentPartPr>
            <p14:xfrm>
              <a:off x="7721280" y="2987482"/>
              <a:ext cx="1544040" cy="12488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16600" y="2980642"/>
                <a:ext cx="1554840" cy="12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3" name="Ink 132"/>
              <p14:cNvContentPartPr/>
              <p14:nvPr/>
            </p14:nvContentPartPr>
            <p14:xfrm>
              <a:off x="8146440" y="3612082"/>
              <a:ext cx="286920" cy="19332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40320" y="3606322"/>
                <a:ext cx="299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8" name="Ink 137"/>
              <p14:cNvContentPartPr/>
              <p14:nvPr/>
            </p14:nvContentPartPr>
            <p14:xfrm>
              <a:off x="6946200" y="2445682"/>
              <a:ext cx="459720" cy="28224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39720" y="2439202"/>
                <a:ext cx="4683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9" name="Ink 138"/>
              <p14:cNvContentPartPr/>
              <p14:nvPr/>
            </p14:nvContentPartPr>
            <p14:xfrm>
              <a:off x="6666840" y="2699842"/>
              <a:ext cx="1537920" cy="32400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60000" y="2698762"/>
                <a:ext cx="15472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0" name="Ink 139"/>
              <p14:cNvContentPartPr/>
              <p14:nvPr/>
            </p14:nvContentPartPr>
            <p14:xfrm>
              <a:off x="6766200" y="2749162"/>
              <a:ext cx="439920" cy="3639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59360" y="2745922"/>
                <a:ext cx="4500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1" name="Ink 140"/>
              <p14:cNvContentPartPr/>
              <p14:nvPr/>
            </p14:nvContentPartPr>
            <p14:xfrm>
              <a:off x="7157160" y="2734762"/>
              <a:ext cx="376920" cy="5522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56080" y="2730082"/>
                <a:ext cx="38268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7" name="Ink 146"/>
              <p14:cNvContentPartPr/>
              <p14:nvPr/>
            </p14:nvContentPartPr>
            <p14:xfrm>
              <a:off x="6635520" y="3386722"/>
              <a:ext cx="486720" cy="10800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31200" y="3382402"/>
                <a:ext cx="4957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8" name="Ink 147"/>
              <p14:cNvContentPartPr/>
              <p14:nvPr/>
            </p14:nvContentPartPr>
            <p14:xfrm>
              <a:off x="6851520" y="3404722"/>
              <a:ext cx="865080" cy="18180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45760" y="3399322"/>
                <a:ext cx="8762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9" name="Ink 148"/>
              <p14:cNvContentPartPr/>
              <p14:nvPr/>
            </p14:nvContentPartPr>
            <p14:xfrm>
              <a:off x="6038640" y="3493282"/>
              <a:ext cx="726840" cy="37512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36480" y="3486442"/>
                <a:ext cx="7358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0" name="Ink 149"/>
              <p14:cNvContentPartPr/>
              <p14:nvPr/>
            </p14:nvContentPartPr>
            <p14:xfrm>
              <a:off x="6656400" y="3594802"/>
              <a:ext cx="488520" cy="38520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53880" y="3590482"/>
                <a:ext cx="4935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1" name="Ink 150"/>
              <p14:cNvContentPartPr/>
              <p14:nvPr/>
            </p14:nvContentPartPr>
            <p14:xfrm>
              <a:off x="6358320" y="4256482"/>
              <a:ext cx="764640" cy="8244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52560" y="4249642"/>
                <a:ext cx="7732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2" name="Ink 151"/>
              <p14:cNvContentPartPr/>
              <p14:nvPr/>
            </p14:nvContentPartPr>
            <p14:xfrm>
              <a:off x="6595200" y="4133362"/>
              <a:ext cx="1175760" cy="43452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91240" y="4126882"/>
                <a:ext cx="118188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3" name="Ink 152"/>
              <p14:cNvContentPartPr/>
              <p14:nvPr/>
            </p14:nvContentPartPr>
            <p14:xfrm>
              <a:off x="6586200" y="4358362"/>
              <a:ext cx="560160" cy="60444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82600" y="4354402"/>
                <a:ext cx="56772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57" name="Ink 156"/>
              <p14:cNvContentPartPr/>
              <p14:nvPr/>
            </p14:nvContentPartPr>
            <p14:xfrm>
              <a:off x="8330040" y="2569522"/>
              <a:ext cx="400680" cy="120672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23920" y="2564122"/>
                <a:ext cx="41364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63" name="Ink 162"/>
              <p14:cNvContentPartPr/>
              <p14:nvPr/>
            </p14:nvContentPartPr>
            <p14:xfrm>
              <a:off x="6172200" y="2309602"/>
              <a:ext cx="609480" cy="217008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65000" y="2302762"/>
                <a:ext cx="619560" cy="21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4" name="Ink 163"/>
              <p14:cNvContentPartPr/>
              <p14:nvPr/>
            </p14:nvContentPartPr>
            <p14:xfrm>
              <a:off x="1433880" y="1479802"/>
              <a:ext cx="8156520" cy="130032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432080" y="1473320"/>
                <a:ext cx="8164800" cy="1311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7" name="Ink 176"/>
              <p14:cNvContentPartPr/>
              <p14:nvPr/>
            </p14:nvContentPartPr>
            <p14:xfrm>
              <a:off x="9181440" y="3496882"/>
              <a:ext cx="1404360" cy="5724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76760" y="3490402"/>
                <a:ext cx="14148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8" name="Ink 177"/>
              <p14:cNvContentPartPr/>
              <p14:nvPr/>
            </p14:nvContentPartPr>
            <p14:xfrm>
              <a:off x="9212400" y="3637282"/>
              <a:ext cx="1584360" cy="9936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207360" y="3635842"/>
                <a:ext cx="15915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9" name="Ink 178"/>
              <p14:cNvContentPartPr/>
              <p14:nvPr/>
            </p14:nvContentPartPr>
            <p14:xfrm>
              <a:off x="9267480" y="3642322"/>
              <a:ext cx="924480" cy="83592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261000" y="3637282"/>
                <a:ext cx="93312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5" name="Ink 184"/>
              <p14:cNvContentPartPr/>
              <p14:nvPr/>
            </p14:nvContentPartPr>
            <p14:xfrm>
              <a:off x="5554080" y="4965322"/>
              <a:ext cx="1758960" cy="33948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7600" y="4960642"/>
                <a:ext cx="17683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4" name="Ink 193"/>
              <p14:cNvContentPartPr/>
              <p14:nvPr/>
            </p14:nvContentPartPr>
            <p14:xfrm>
              <a:off x="5563080" y="5576962"/>
              <a:ext cx="1506240" cy="35172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556600" y="5570842"/>
                <a:ext cx="15138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6" name="Ink 195"/>
              <p14:cNvContentPartPr/>
              <p14:nvPr/>
            </p14:nvContentPartPr>
            <p14:xfrm>
              <a:off x="10571760" y="2536402"/>
              <a:ext cx="1353240" cy="92952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568520" y="2531362"/>
                <a:ext cx="136152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99" name="Ink 198"/>
              <p14:cNvContentPartPr/>
              <p14:nvPr/>
            </p14:nvContentPartPr>
            <p14:xfrm>
              <a:off x="10556280" y="3695602"/>
              <a:ext cx="1282680" cy="80316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549080" y="3688402"/>
                <a:ext cx="1295640" cy="8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04" name="Ink 203"/>
              <p14:cNvContentPartPr/>
              <p14:nvPr/>
            </p14:nvContentPartPr>
            <p14:xfrm>
              <a:off x="11481840" y="1271362"/>
              <a:ext cx="525960" cy="397368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479322" y="1268842"/>
                <a:ext cx="534594" cy="39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05" name="Ink 204"/>
              <p14:cNvContentPartPr/>
              <p14:nvPr/>
            </p14:nvContentPartPr>
            <p14:xfrm>
              <a:off x="11455920" y="4451602"/>
              <a:ext cx="383040" cy="70848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453040" y="4448722"/>
                <a:ext cx="39168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08" name="Ink 207"/>
              <p14:cNvContentPartPr/>
              <p14:nvPr/>
            </p14:nvContentPartPr>
            <p14:xfrm>
              <a:off x="11347920" y="1983082"/>
              <a:ext cx="520200" cy="8334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341800" y="1978762"/>
                <a:ext cx="53064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9" name="Ink 208"/>
              <p14:cNvContentPartPr/>
              <p14:nvPr/>
            </p14:nvContentPartPr>
            <p14:xfrm>
              <a:off x="10895040" y="3196642"/>
              <a:ext cx="1014120" cy="12564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892520" y="3190882"/>
                <a:ext cx="10224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0" name="Ink 219"/>
              <p14:cNvContentPartPr/>
              <p14:nvPr/>
            </p14:nvContentPartPr>
            <p14:xfrm>
              <a:off x="10171800" y="633802"/>
              <a:ext cx="1772640" cy="76356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164960" y="628042"/>
                <a:ext cx="178596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38" name="Ink 237"/>
              <p14:cNvContentPartPr/>
              <p14:nvPr/>
            </p14:nvContentPartPr>
            <p14:xfrm>
              <a:off x="9977400" y="2381242"/>
              <a:ext cx="1679760" cy="71100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969480" y="2374042"/>
                <a:ext cx="1695240" cy="7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2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Reflex Arc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536280" y="1996042"/>
              <a:ext cx="7971480" cy="2764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9440" y="1988842"/>
                <a:ext cx="7981560" cy="27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9602640" y="2971642"/>
              <a:ext cx="975240" cy="746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8680" y="2965522"/>
                <a:ext cx="98568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4809960" y="2914762"/>
              <a:ext cx="942840" cy="877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4560" y="2909002"/>
                <a:ext cx="95400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5999040" y="2298802"/>
              <a:ext cx="2740680" cy="1773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3280" y="2292682"/>
                <a:ext cx="2753280" cy="17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/>
              <p14:cNvContentPartPr/>
              <p14:nvPr/>
            </p14:nvContentPartPr>
            <p14:xfrm>
              <a:off x="1738800" y="3756082"/>
              <a:ext cx="4732200" cy="2520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3400" y="3749962"/>
                <a:ext cx="4741200" cy="25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/>
              <p14:cNvContentPartPr/>
              <p14:nvPr/>
            </p14:nvContentPartPr>
            <p14:xfrm>
              <a:off x="482040" y="5789362"/>
              <a:ext cx="4464720" cy="11736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240" y="5783242"/>
                <a:ext cx="4467960" cy="11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/>
              <p14:cNvContentPartPr/>
              <p14:nvPr/>
            </p14:nvContentPartPr>
            <p14:xfrm>
              <a:off x="403560" y="5594962"/>
              <a:ext cx="4210200" cy="6400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9600" y="5589202"/>
                <a:ext cx="422028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/>
              <p14:cNvContentPartPr/>
              <p14:nvPr/>
            </p14:nvContentPartPr>
            <p14:xfrm>
              <a:off x="713160" y="6190762"/>
              <a:ext cx="903600" cy="2109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9920" y="6188962"/>
                <a:ext cx="908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k 62"/>
              <p14:cNvContentPartPr/>
              <p14:nvPr/>
            </p14:nvContentPartPr>
            <p14:xfrm>
              <a:off x="1540440" y="6360322"/>
              <a:ext cx="2973960" cy="307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8280" y="6358522"/>
                <a:ext cx="29779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3"/>
              <p14:cNvContentPartPr/>
              <p14:nvPr/>
            </p14:nvContentPartPr>
            <p14:xfrm>
              <a:off x="3432240" y="6216682"/>
              <a:ext cx="929880" cy="1123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1160" y="6215602"/>
                <a:ext cx="932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5" name="Ink 64"/>
              <p14:cNvContentPartPr/>
              <p14:nvPr/>
            </p14:nvContentPartPr>
            <p14:xfrm>
              <a:off x="2816280" y="6452842"/>
              <a:ext cx="993240" cy="289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15200" y="6451762"/>
                <a:ext cx="9954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" name="Ink 66"/>
              <p14:cNvContentPartPr/>
              <p14:nvPr/>
            </p14:nvContentPartPr>
            <p14:xfrm>
              <a:off x="426960" y="1672762"/>
              <a:ext cx="5826960" cy="20163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1200" y="1667002"/>
                <a:ext cx="5835960" cy="20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4" name="Ink 73"/>
              <p14:cNvContentPartPr/>
              <p14:nvPr/>
            </p14:nvContentPartPr>
            <p14:xfrm>
              <a:off x="279720" y="1285762"/>
              <a:ext cx="2696760" cy="6760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8640" y="1280722"/>
                <a:ext cx="270360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0" name="Ink 99"/>
              <p14:cNvContentPartPr/>
              <p14:nvPr/>
            </p14:nvContentPartPr>
            <p14:xfrm>
              <a:off x="1589760" y="1753402"/>
              <a:ext cx="1105560" cy="2559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88320" y="1746922"/>
                <a:ext cx="11134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0" name="Ink 139"/>
              <p14:cNvContentPartPr/>
              <p14:nvPr/>
            </p14:nvContentPartPr>
            <p14:xfrm>
              <a:off x="1940040" y="2232202"/>
              <a:ext cx="1145880" cy="56448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33200" y="2227882"/>
                <a:ext cx="115848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8" name="Ink 147"/>
              <p14:cNvContentPartPr/>
              <p14:nvPr/>
            </p14:nvContentPartPr>
            <p14:xfrm>
              <a:off x="4664160" y="2891002"/>
              <a:ext cx="265320" cy="20016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57320" y="2884522"/>
                <a:ext cx="2786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6" name="Ink 155"/>
              <p14:cNvContentPartPr/>
              <p14:nvPr/>
            </p14:nvContentPartPr>
            <p14:xfrm>
              <a:off x="5275080" y="2585002"/>
              <a:ext cx="474840" cy="18828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73640" y="2578162"/>
                <a:ext cx="4827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9" name="Ink 158"/>
              <p14:cNvContentPartPr/>
              <p14:nvPr/>
            </p14:nvContentPartPr>
            <p14:xfrm>
              <a:off x="6329880" y="1272442"/>
              <a:ext cx="824040" cy="23536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25920" y="1268122"/>
                <a:ext cx="832320" cy="23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4" name="Ink 163"/>
              <p14:cNvContentPartPr/>
              <p14:nvPr/>
            </p14:nvContentPartPr>
            <p14:xfrm>
              <a:off x="6978600" y="2953282"/>
              <a:ext cx="145800" cy="17280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72840" y="2947162"/>
                <a:ext cx="1584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0" name="Ink 169"/>
              <p14:cNvContentPartPr/>
              <p14:nvPr/>
            </p14:nvContentPartPr>
            <p14:xfrm>
              <a:off x="6891120" y="812002"/>
              <a:ext cx="2052720" cy="31716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87880" y="808402"/>
                <a:ext cx="20570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3" name="Ink 182"/>
              <p14:cNvContentPartPr/>
              <p14:nvPr/>
            </p14:nvContentPartPr>
            <p14:xfrm>
              <a:off x="8046720" y="1698682"/>
              <a:ext cx="1371960" cy="107424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40240" y="1697602"/>
                <a:ext cx="1379520" cy="10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7" name="Ink 186"/>
              <p14:cNvContentPartPr/>
              <p14:nvPr/>
            </p14:nvContentPartPr>
            <p14:xfrm>
              <a:off x="9541800" y="1440202"/>
              <a:ext cx="2254320" cy="56052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534960" y="1435162"/>
                <a:ext cx="226476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8" name="Ink 197"/>
              <p14:cNvContentPartPr/>
              <p14:nvPr/>
            </p14:nvContentPartPr>
            <p14:xfrm>
              <a:off x="8768160" y="4250722"/>
              <a:ext cx="164160" cy="60948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61680" y="4246042"/>
                <a:ext cx="17388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8" name="Ink 207"/>
              <p14:cNvContentPartPr/>
              <p14:nvPr/>
            </p14:nvContentPartPr>
            <p14:xfrm>
              <a:off x="2590200" y="4476442"/>
              <a:ext cx="577080" cy="87156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84080" y="4473922"/>
                <a:ext cx="58572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5" name="Ink 214"/>
              <p14:cNvContentPartPr/>
              <p14:nvPr/>
            </p14:nvContentPartPr>
            <p14:xfrm>
              <a:off x="5764680" y="3593002"/>
              <a:ext cx="879840" cy="72396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58200" y="3586522"/>
                <a:ext cx="89244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6" name="Ink 215"/>
              <p14:cNvContentPartPr/>
              <p14:nvPr/>
            </p14:nvContentPartPr>
            <p14:xfrm>
              <a:off x="6206040" y="2861842"/>
              <a:ext cx="219600" cy="16596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99200" y="2860762"/>
                <a:ext cx="2325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9" name="Ink 218"/>
              <p14:cNvContentPartPr/>
              <p14:nvPr/>
            </p14:nvContentPartPr>
            <p14:xfrm>
              <a:off x="5622480" y="4700362"/>
              <a:ext cx="2995560" cy="5472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17440" y="4695322"/>
                <a:ext cx="300672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0" name="Ink 249"/>
              <p14:cNvContentPartPr/>
              <p14:nvPr/>
            </p14:nvContentPartPr>
            <p14:xfrm>
              <a:off x="1699560" y="2357122"/>
              <a:ext cx="312840" cy="85104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93800" y="2351722"/>
                <a:ext cx="324720" cy="8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52" name="Ink 251"/>
              <p14:cNvContentPartPr/>
              <p14:nvPr/>
            </p14:nvContentPartPr>
            <p14:xfrm>
              <a:off x="7239240" y="1913242"/>
              <a:ext cx="4560120" cy="172980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33120" y="1907122"/>
                <a:ext cx="4573080" cy="17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3" name="Ink 252"/>
              <p14:cNvContentPartPr/>
              <p14:nvPr/>
            </p14:nvContentPartPr>
            <p14:xfrm>
              <a:off x="2898720" y="4769482"/>
              <a:ext cx="9074160" cy="191232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92240" y="4764082"/>
                <a:ext cx="9085680" cy="19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54" name="Ink 253"/>
              <p14:cNvContentPartPr/>
              <p14:nvPr/>
            </p14:nvContentPartPr>
            <p14:xfrm>
              <a:off x="1864440" y="5821042"/>
              <a:ext cx="1430280" cy="61452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58680" y="5817802"/>
                <a:ext cx="1438560" cy="6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7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Simple Reflex Arcs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Receptors: receive a stimulus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Effector: effects the correct response; when a receptor is stimulated it sends a message to the effector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neuron: carries message from central nervous system to effector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Interneuron: connects sensory neuron to motor neuron; in the spinal cord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338640" y="4667602"/>
              <a:ext cx="1128960" cy="31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1800" y="4661122"/>
                <a:ext cx="11386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3224520" y="4451962"/>
              <a:ext cx="1557360" cy="609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7320" y="4450162"/>
                <a:ext cx="15717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4868280" y="4616482"/>
              <a:ext cx="1305000" cy="137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6480" y="4610002"/>
                <a:ext cx="13132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6013440" y="4233082"/>
              <a:ext cx="1780200" cy="868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9480" y="4232002"/>
                <a:ext cx="179028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6231960" y="4428202"/>
              <a:ext cx="1139040" cy="5590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6200" y="4423522"/>
                <a:ext cx="115020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/>
              <p14:cNvContentPartPr/>
              <p14:nvPr/>
            </p14:nvContentPartPr>
            <p14:xfrm>
              <a:off x="7795080" y="4518562"/>
              <a:ext cx="1853280" cy="402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93640" y="4511362"/>
                <a:ext cx="18615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/>
              <p14:cNvContentPartPr/>
              <p14:nvPr/>
            </p14:nvContentPartPr>
            <p14:xfrm>
              <a:off x="9214200" y="4729882"/>
              <a:ext cx="2004480" cy="1227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06640" y="4728802"/>
                <a:ext cx="2018880" cy="12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/>
              <p14:cNvContentPartPr/>
              <p14:nvPr/>
            </p14:nvContentPartPr>
            <p14:xfrm>
              <a:off x="9368640" y="4889722"/>
              <a:ext cx="1360080" cy="9644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62520" y="4885762"/>
                <a:ext cx="137160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/>
              <p14:cNvContentPartPr/>
              <p14:nvPr/>
            </p14:nvContentPartPr>
            <p14:xfrm>
              <a:off x="6200280" y="5799802"/>
              <a:ext cx="1607760" cy="8316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93440" y="5793322"/>
                <a:ext cx="162108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/>
              <p14:cNvContentPartPr/>
              <p14:nvPr/>
            </p14:nvContentPartPr>
            <p14:xfrm>
              <a:off x="7898760" y="5875042"/>
              <a:ext cx="2130480" cy="4993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96600" y="5873962"/>
                <a:ext cx="21387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" name="Ink 60"/>
              <p14:cNvContentPartPr/>
              <p14:nvPr/>
            </p14:nvContentPartPr>
            <p14:xfrm>
              <a:off x="6373080" y="5819962"/>
              <a:ext cx="1195920" cy="680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65880" y="5816362"/>
                <a:ext cx="121032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5" name="Ink 64"/>
              <p14:cNvContentPartPr/>
              <p14:nvPr/>
            </p14:nvContentPartPr>
            <p14:xfrm>
              <a:off x="4585320" y="6020842"/>
              <a:ext cx="1606680" cy="3398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7760" y="6013282"/>
                <a:ext cx="161964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" name="Ink 66"/>
              <p14:cNvContentPartPr/>
              <p14:nvPr/>
            </p14:nvContentPartPr>
            <p14:xfrm>
              <a:off x="1513440" y="5320282"/>
              <a:ext cx="3137040" cy="12380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12360" y="5319202"/>
                <a:ext cx="314136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9" name="Ink 68"/>
              <p14:cNvContentPartPr/>
              <p14:nvPr/>
            </p14:nvContentPartPr>
            <p14:xfrm>
              <a:off x="3125160" y="5702962"/>
              <a:ext cx="1238400" cy="3517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23000" y="5697922"/>
                <a:ext cx="12416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8" name="Ink 77"/>
              <p14:cNvContentPartPr/>
              <p14:nvPr/>
            </p14:nvContentPartPr>
            <p14:xfrm>
              <a:off x="1452600" y="4719802"/>
              <a:ext cx="1446480" cy="5184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49000" y="4712242"/>
                <a:ext cx="145764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" name="Ink 81"/>
              <p14:cNvContentPartPr/>
              <p14:nvPr/>
            </p14:nvContentPartPr>
            <p14:xfrm>
              <a:off x="1621440" y="4821322"/>
              <a:ext cx="1139400" cy="3096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4960" y="4819522"/>
                <a:ext cx="11541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" name="Ink 91"/>
              <p14:cNvContentPartPr/>
              <p14:nvPr/>
            </p14:nvContentPartPr>
            <p14:xfrm>
              <a:off x="1691280" y="5628802"/>
              <a:ext cx="1035360" cy="2602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83720" y="5626642"/>
                <a:ext cx="104616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4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Hemispheres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 Stem, Cerebellum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85880" y="2328322"/>
              <a:ext cx="4000680" cy="2960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040" y="2321122"/>
                <a:ext cx="4014720" cy="29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224800" y="5096722"/>
              <a:ext cx="204120" cy="1359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8320" y="5094562"/>
                <a:ext cx="217080" cy="13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695680" y="4772362"/>
              <a:ext cx="589680" cy="1690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2440" y="4768762"/>
                <a:ext cx="596520" cy="16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957960" y="4080082"/>
              <a:ext cx="1935000" cy="638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5440" y="4078642"/>
                <a:ext cx="19389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1405440" y="2861482"/>
              <a:ext cx="637200" cy="1576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9320" y="2855362"/>
                <a:ext cx="649440" cy="15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2054520" y="3728362"/>
              <a:ext cx="2145600" cy="626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2360" y="3726202"/>
                <a:ext cx="215316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/>
              <p14:cNvContentPartPr/>
              <p14:nvPr/>
            </p14:nvContentPartPr>
            <p14:xfrm>
              <a:off x="3190320" y="2357122"/>
              <a:ext cx="77400" cy="15685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4200" y="2355322"/>
                <a:ext cx="89640" cy="15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/>
              <p14:cNvContentPartPr/>
              <p14:nvPr/>
            </p14:nvContentPartPr>
            <p14:xfrm>
              <a:off x="3616560" y="2875522"/>
              <a:ext cx="468360" cy="8146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03960" y="2862922"/>
                <a:ext cx="49392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/>
              <p14:cNvContentPartPr/>
              <p14:nvPr/>
            </p14:nvContentPartPr>
            <p14:xfrm>
              <a:off x="3202920" y="2357842"/>
              <a:ext cx="1510560" cy="1896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52160" y="2307082"/>
                <a:ext cx="1613880" cy="19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/>
              <p14:cNvContentPartPr/>
              <p14:nvPr/>
            </p14:nvContentPartPr>
            <p14:xfrm>
              <a:off x="11586960" y="2460082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80480" y="2453602"/>
                <a:ext cx="13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/>
              <p14:cNvContentPartPr/>
              <p14:nvPr/>
            </p14:nvContentPartPr>
            <p14:xfrm>
              <a:off x="4261320" y="1898482"/>
              <a:ext cx="2520360" cy="1231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53401" y="1891642"/>
                <a:ext cx="2534038" cy="12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3045618" y="3314024"/>
              <a:ext cx="61560" cy="515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0778" y="3291704"/>
                <a:ext cx="10476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" name="Ink 3"/>
              <p14:cNvContentPartPr/>
              <p14:nvPr/>
            </p14:nvContentPartPr>
            <p14:xfrm>
              <a:off x="3005298" y="2255984"/>
              <a:ext cx="211320" cy="1577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7298" y="2244824"/>
                <a:ext cx="253440" cy="16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" name="Ink 4"/>
              <p14:cNvContentPartPr/>
              <p14:nvPr/>
            </p14:nvContentPartPr>
            <p14:xfrm>
              <a:off x="1508058" y="2427344"/>
              <a:ext cx="1652760" cy="1382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2178" y="2301344"/>
                <a:ext cx="1780920" cy="16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229698" y="1700864"/>
              <a:ext cx="3208680" cy="1850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0698" y="1691504"/>
                <a:ext cx="3222720" cy="18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9" name="Ink 28"/>
              <p14:cNvContentPartPr/>
              <p14:nvPr/>
            </p14:nvContentPartPr>
            <p14:xfrm>
              <a:off x="918738" y="3006584"/>
              <a:ext cx="1051560" cy="13525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1418" y="2871584"/>
                <a:ext cx="1170000" cy="16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6" name="Ink 65"/>
              <p14:cNvContentPartPr/>
              <p14:nvPr/>
            </p14:nvContentPartPr>
            <p14:xfrm>
              <a:off x="2260458" y="5101424"/>
              <a:ext cx="224280" cy="129456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06818" y="5063624"/>
                <a:ext cx="314280" cy="13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7" name="Ink 66"/>
              <p14:cNvContentPartPr/>
              <p14:nvPr/>
            </p14:nvContentPartPr>
            <p14:xfrm>
              <a:off x="583218" y="4189544"/>
              <a:ext cx="2134080" cy="166860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4578" y="4134464"/>
                <a:ext cx="2198520" cy="17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9" name="Ink 68"/>
              <p14:cNvContentPartPr/>
              <p14:nvPr/>
            </p14:nvContentPartPr>
            <p14:xfrm>
              <a:off x="2363418" y="4916744"/>
              <a:ext cx="658080" cy="148212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10858" y="4863104"/>
                <a:ext cx="764640" cy="15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2" name="Ink 71"/>
              <p14:cNvContentPartPr/>
              <p14:nvPr/>
            </p14:nvContentPartPr>
            <p14:xfrm>
              <a:off x="2436858" y="4840424"/>
              <a:ext cx="680760" cy="16696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98338" y="4786064"/>
                <a:ext cx="77328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1950858" y="3791024"/>
              <a:ext cx="6921000" cy="292644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97218" y="3745664"/>
                <a:ext cx="6982920" cy="29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1" name="Ink 80"/>
              <p14:cNvContentPartPr/>
              <p14:nvPr/>
            </p14:nvContentPartPr>
            <p14:xfrm>
              <a:off x="7654338" y="2159144"/>
              <a:ext cx="2809080" cy="340452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644258" y="2151224"/>
                <a:ext cx="2827800" cy="34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4" name="Ink 83"/>
              <p14:cNvContentPartPr/>
              <p14:nvPr/>
            </p14:nvContentPartPr>
            <p14:xfrm>
              <a:off x="8927658" y="2222864"/>
              <a:ext cx="90720" cy="323172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918658" y="2213864"/>
                <a:ext cx="108720" cy="32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5" name="Ink 84"/>
              <p14:cNvContentPartPr/>
              <p14:nvPr/>
            </p14:nvContentPartPr>
            <p14:xfrm>
              <a:off x="9014418" y="2296664"/>
              <a:ext cx="1415160" cy="310320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33418" y="2129984"/>
                <a:ext cx="1576440" cy="34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6" name="Ink 85"/>
              <p14:cNvContentPartPr/>
              <p14:nvPr/>
            </p14:nvContentPartPr>
            <p14:xfrm>
              <a:off x="7661898" y="2292344"/>
              <a:ext cx="1254600" cy="314856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78738" y="2116664"/>
                <a:ext cx="1415520" cy="34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7" name="Ink 86"/>
              <p14:cNvContentPartPr/>
              <p14:nvPr/>
            </p14:nvContentPartPr>
            <p14:xfrm>
              <a:off x="8818938" y="2530664"/>
              <a:ext cx="75960" cy="50544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737578" y="2366504"/>
                <a:ext cx="242640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9" name="Ink 88"/>
              <p14:cNvContentPartPr/>
              <p14:nvPr/>
            </p14:nvContentPartPr>
            <p14:xfrm>
              <a:off x="9835218" y="2327624"/>
              <a:ext cx="1000440" cy="85284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826218" y="2326184"/>
                <a:ext cx="101088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4" name="Ink 93"/>
              <p14:cNvContentPartPr/>
              <p14:nvPr/>
            </p14:nvContentPartPr>
            <p14:xfrm>
              <a:off x="10446138" y="1794464"/>
              <a:ext cx="1595520" cy="111744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438938" y="1786544"/>
                <a:ext cx="1609920" cy="11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5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Diencephalon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5079258" y="4034744"/>
              <a:ext cx="1384920" cy="16174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4858" y="4020704"/>
                <a:ext cx="1402200" cy="16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5775138" y="2358584"/>
              <a:ext cx="584640" cy="9414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1178" y="2348144"/>
                <a:ext cx="600840" cy="9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3538818" y="1908944"/>
              <a:ext cx="488160" cy="9050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25498" y="1895984"/>
                <a:ext cx="51516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/>
              <p14:cNvContentPartPr/>
              <p14:nvPr/>
            </p14:nvContentPartPr>
            <p14:xfrm>
              <a:off x="1831338" y="2391344"/>
              <a:ext cx="1447200" cy="16822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28818" y="2388824"/>
                <a:ext cx="1452240" cy="16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1485018" y="1640384"/>
              <a:ext cx="5388840" cy="39859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0618" y="1627784"/>
                <a:ext cx="5415840" cy="40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9" name="Ink 48"/>
              <p14:cNvContentPartPr/>
              <p14:nvPr/>
            </p14:nvContentPartPr>
            <p14:xfrm>
              <a:off x="4534218" y="1762064"/>
              <a:ext cx="2760120" cy="154332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1258" y="1754864"/>
                <a:ext cx="2786040" cy="15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3" name="Ink 52"/>
              <p14:cNvContentPartPr/>
              <p14:nvPr/>
            </p14:nvContentPartPr>
            <p14:xfrm>
              <a:off x="7426098" y="1483064"/>
              <a:ext cx="2261880" cy="48852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12418" y="1469744"/>
                <a:ext cx="228420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4" name="Ink 53"/>
              <p14:cNvContentPartPr/>
              <p14:nvPr/>
            </p14:nvContentPartPr>
            <p14:xfrm>
              <a:off x="4409298" y="2101544"/>
              <a:ext cx="740160" cy="11700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06058" y="2088584"/>
                <a:ext cx="746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5" name="Ink 54"/>
              <p14:cNvContentPartPr/>
              <p14:nvPr/>
            </p14:nvContentPartPr>
            <p14:xfrm>
              <a:off x="3741858" y="3485024"/>
              <a:ext cx="703800" cy="84780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5218" y="3466664"/>
                <a:ext cx="75672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6" name="Ink 65"/>
              <p14:cNvContentPartPr/>
              <p14:nvPr/>
            </p14:nvContentPartPr>
            <p14:xfrm>
              <a:off x="4056858" y="2995064"/>
              <a:ext cx="1031400" cy="65088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43898" y="2981384"/>
                <a:ext cx="1058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7" name="Ink 66"/>
              <p14:cNvContentPartPr/>
              <p14:nvPr/>
            </p14:nvContentPartPr>
            <p14:xfrm>
              <a:off x="4059378" y="3003704"/>
              <a:ext cx="517320" cy="56556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6778" y="2990744"/>
                <a:ext cx="54324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4" name="Ink 73"/>
              <p14:cNvContentPartPr/>
              <p14:nvPr/>
            </p14:nvContentPartPr>
            <p14:xfrm>
              <a:off x="309258" y="4504544"/>
              <a:ext cx="2770560" cy="53568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658" y="4491944"/>
                <a:ext cx="279576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3" name="Ink 82"/>
              <p14:cNvContentPartPr/>
              <p14:nvPr/>
            </p14:nvContentPartPr>
            <p14:xfrm>
              <a:off x="4088178" y="2999384"/>
              <a:ext cx="1010520" cy="62064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62258" y="2973104"/>
                <a:ext cx="106272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4" name="Ink 83"/>
              <p14:cNvContentPartPr/>
              <p14:nvPr/>
            </p14:nvContentPartPr>
            <p14:xfrm>
              <a:off x="2503098" y="4243184"/>
              <a:ext cx="1185480" cy="96804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90498" y="4234184"/>
                <a:ext cx="120168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" name="Ink 90"/>
              <p14:cNvContentPartPr/>
              <p14:nvPr/>
            </p14:nvContentPartPr>
            <p14:xfrm>
              <a:off x="1221858" y="3845384"/>
              <a:ext cx="2861280" cy="54396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8618" y="3830624"/>
                <a:ext cx="287460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k 91"/>
              <p14:cNvContentPartPr/>
              <p14:nvPr/>
            </p14:nvContentPartPr>
            <p14:xfrm>
              <a:off x="3867498" y="4212584"/>
              <a:ext cx="2791440" cy="154548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58858" y="4202504"/>
                <a:ext cx="2811240" cy="15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8" name="Ink 97"/>
              <p14:cNvContentPartPr/>
              <p14:nvPr/>
            </p14:nvContentPartPr>
            <p14:xfrm>
              <a:off x="3699018" y="4097384"/>
              <a:ext cx="471960" cy="78876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90378" y="4093784"/>
                <a:ext cx="49320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9" name="Ink 98"/>
              <p14:cNvContentPartPr/>
              <p14:nvPr/>
            </p14:nvContentPartPr>
            <p14:xfrm>
              <a:off x="3639258" y="4822784"/>
              <a:ext cx="838080" cy="162108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25578" y="4810904"/>
                <a:ext cx="866160" cy="16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0" name="Ink 99"/>
              <p14:cNvContentPartPr/>
              <p14:nvPr/>
            </p14:nvContentPartPr>
            <p14:xfrm>
              <a:off x="6751818" y="5454224"/>
              <a:ext cx="3433320" cy="69264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43538" y="5444144"/>
                <a:ext cx="345384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6" name="Ink 105"/>
              <p14:cNvContentPartPr/>
              <p14:nvPr/>
            </p14:nvContentPartPr>
            <p14:xfrm>
              <a:off x="5138298" y="1707704"/>
              <a:ext cx="35640" cy="19908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29298" y="1698704"/>
                <a:ext cx="565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7" name="Ink 106"/>
              <p14:cNvContentPartPr/>
              <p14:nvPr/>
            </p14:nvContentPartPr>
            <p14:xfrm>
              <a:off x="3721338" y="3363704"/>
              <a:ext cx="1767600" cy="126360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08738" y="3352904"/>
                <a:ext cx="1793520" cy="12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1" name="Ink 110"/>
              <p14:cNvContentPartPr/>
              <p14:nvPr/>
            </p14:nvContentPartPr>
            <p14:xfrm>
              <a:off x="5932458" y="3365864"/>
              <a:ext cx="495720" cy="67968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29218" y="3358664"/>
                <a:ext cx="50616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2" name="Ink 111"/>
              <p14:cNvContentPartPr/>
              <p14:nvPr/>
            </p14:nvContentPartPr>
            <p14:xfrm>
              <a:off x="8145738" y="3635144"/>
              <a:ext cx="3013920" cy="58644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32778" y="3622184"/>
                <a:ext cx="303552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3" name="Ink 112"/>
              <p14:cNvContentPartPr/>
              <p14:nvPr/>
            </p14:nvContentPartPr>
            <p14:xfrm>
              <a:off x="2649258" y="4061384"/>
              <a:ext cx="2628720" cy="237960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44218" y="4046984"/>
                <a:ext cx="2640600" cy="24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14" name="Ink 113"/>
              <p14:cNvContentPartPr/>
              <p14:nvPr/>
            </p14:nvContentPartPr>
            <p14:xfrm>
              <a:off x="4931298" y="3884624"/>
              <a:ext cx="3036600" cy="54432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922658" y="3871304"/>
                <a:ext cx="3049920" cy="5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67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Impulses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Polarize Neuron’s Membrane: outside of nerve cell contains excess sodium ions (Na+); Inside of nerve cell contains excess potassium ions (K+)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K+ ions on the inside, the cell contains negatively charged proteins and nucleic acids, making the inside more negative than the outside (polarized)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Resting Potential: a neuron’s membrane potential is resting potential when it is inactive and polarized; remains this way until stimulated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Impulses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Potential: complete depolarization of neuron; this type of membrane potential occurs when a stimulus reaches a resting neuron, neuron’s membrane opens, Na+ ions from outside cell enter the cell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 becomes depolarized: no longer more negative on inside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and outside of neuron are equally positive so threshold is reached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Threshold: point at which there is no going back; depolarization occurs, stimulus transmitted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Refractory Period: returns everything to normal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Na+ and K+ are returned to original sides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this, the neuron does not respond to any stimuli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Impulses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edia.wiley.com/assets/7/95/0-7645-5422-0_0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2" y="1409075"/>
            <a:ext cx="6194397" cy="476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3921" y="6222949"/>
            <a:ext cx="890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http://www.dummies.com/how-to/content/understanding-the-transmission-of-nerve-impulses.html</a:t>
            </a:r>
          </a:p>
        </p:txBody>
      </p:sp>
    </p:spTree>
    <p:extLst>
      <p:ext uri="{BB962C8B-B14F-4D97-AF65-F5344CB8AC3E}">
        <p14:creationId xmlns:p14="http://schemas.microsoft.com/office/powerpoint/2010/main" val="15895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Neurotransmitters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 chemicals that relay signals between nerve cells (neurons)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 mood, sleep, concentration, weight when out of balance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Stress, poor diet, alcohol, and caffeine can cause abnormal level of neurotransmitters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IPSP and EPSP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Neurotransmitters in the synaptic cleft permit certain ions to pass through postsynaptic membrane and produce postsynaptic potentials: IPSP and EPSP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of postsynaptic potential produced depends on type of ion channel activated by receptors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nerves and specialized cells, called neurons, that transmit signals between different parts of the body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Body’s “electrical wiring”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PSP and IPSP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EPSP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Na+ ions move into the cell and cause depolarization, it will result in excitatory (EPSP)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IPSP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K+ ions move out of the cell, hyperpolarization will occur and it will be inhibitory (IPSP)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the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Alzheimer’s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Progressive, neurodegenerative disease that occurs when nerve cells die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and family history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system problems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memory, thinking, behavior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Restlessness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Personality/behavior changes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deterioration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apathy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the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Alzheimer’s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cause of dementia today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5.3 million Americans have Alzheimer’s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prevention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cure or way of slowing down progression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 available to treatment some symptoms of Alzheimer’s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Sleeplessness</a:t>
            </a:r>
          </a:p>
          <a:p>
            <a:pPr marL="1371600" lvl="3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the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Epilepsy and Seizures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Epilepsy is a neurological condition of the brain causing people to be susceptible to seizures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Seizure: occurs when part of the brain receives a burst of abnormal electrical signals that interrupt normal brain functions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Affects all ages, races, and ethnic backgrounds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Jerking movements of arms and legs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Stiffening of body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 problems or stopped breathing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responding to noise or words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Sleepiness or irritability upon waking in the morning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the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Epilepsy and Seizures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3 million Americans have epilepsy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disorder of the nervous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type of seizure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medication specific to that kind of seizure with least amount of medication as possible; maintain medication level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 stimulation (VNS)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small pulses of energy to brain 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 to control seizures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</a:p>
        </p:txBody>
      </p:sp>
    </p:spTree>
    <p:extLst>
      <p:ext uri="{BB962C8B-B14F-4D97-AF65-F5344CB8AC3E}">
        <p14:creationId xmlns:p14="http://schemas.microsoft.com/office/powerpoint/2010/main" val="40601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http://www.livescience.com/22665-nervous-system.html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http://www.emedicinehealth.com/anatomy_of_the_central_nervous_system/article_em.htm#central_nervous_system_overview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http://training.seer.cancer.gov/anatomy/nervous/organization/pns.html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https://science.education.nih.gov/supplements/nih2/addiction/guide/lesson2-1.html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http://www.asu.edu/courses/pgs461/Reflexes%20Arcs_PGS%20461.pdf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http://4.bp.blogspot.com/-qG-1o826b-g/TyVVxzNJStI/AAAAAAAAAP8/rbPVVJQR7uk/s1600/0199210896.reflex-arc.1.jpg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www.headway.ie/imglibrary/2009/07/200907281636332_lg.jpg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s-media-cache-ak0.pinimg.com/736x/8a/6b/5b/8a6b5bd33aedeadc984366a3a7656422.jpg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www.dummies.com/how-to/content/understanding-the-transmission-of-nerve-impulses.html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uhealthsystem.com/health-library/neuro/disorder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36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role in bodily functions such as thought, memory, speech, and awareness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the brain, spinal cord, and nerves</a:t>
            </a:r>
          </a:p>
        </p:txBody>
      </p:sp>
    </p:spTree>
    <p:extLst>
      <p:ext uri="{BB962C8B-B14F-4D97-AF65-F5344CB8AC3E}">
        <p14:creationId xmlns:p14="http://schemas.microsoft.com/office/powerpoint/2010/main" val="19400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Central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 and Cerebrum: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cerebrum is the largest part of the brain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voluntary actions such as speech and thought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two sections: left hemisphere and right hemisphere</a:t>
            </a:r>
          </a:p>
          <a:p>
            <a:pPr marL="2171700" lvl="4" indent="-34290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hemisphere controls voluntary limb movements on right side of body and right hemisphere controls left side of body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hemisphere has four lobes: frontal (speech, organizational skills, behavior), parietal (process sensory information such as pain), temporal (memory and hearing), occipital (process visual information)</a:t>
            </a:r>
          </a:p>
          <a:p>
            <a:pPr lvl="5">
              <a:buFont typeface="Courier New" panose="02070309020205020404" pitchFamily="49" charset="0"/>
              <a:buChar char="o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Central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Brain: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thalamus, hypothalamus, and pituitary gland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Thalamus relays information to parietal, temporal, and occipital lobes; motor and memory control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Hypothalamus regulates thirst, appetite, and body temperature; controls release of hormones in pituitary gland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 gland produces hormones that control functions of endocrine glands; growth, metabolism, sexual response, stress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Central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Cerebellum and Brainstem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Cerebellum controls coordination and generation of muscle tone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Brainstem connects brain with spinal cord; contains midbrain, pons and medulla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Midbrain helps regulate eye muscle control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Pons is bridge between midbrain and medulla; helps with eye muscle control and facial muscle strength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Medulla is interconnected with spinal cord; heart rate, blood pressure, and respiration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Central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 Cord and Nerves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 cord: an extension of the brain surrounded by vertebral column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Carries signals back and forth between brain and peripheral system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cell, neuron, allow body to communicate via brain and spinal cord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nerves and ganglia that branch out from brain and spinal cord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 the connection between the central nervous system and the rest of the body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somatic nervous system and automatic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42561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Peripheral Nervous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and Somatic Nervous Systems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Somatic: nerves go to skin and muscles; involves conscious activities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Automatic: nerves go to heart, stomach, and intestine; controls unconscious activities such as breathing rate, blood pressure, and heart rate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automatically and continuously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divisions: Sympathetic and Parasympathetic</a:t>
            </a:r>
          </a:p>
          <a:p>
            <a:pPr marL="971550" lvl="1" indent="-514350">
              <a:buFont typeface="+mj-lt"/>
              <a:buAutoNum type="romanL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romanL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1124</Words>
  <Application>Microsoft Office PowerPoint</Application>
  <PresentationFormat>Widescreen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Office Theme</vt:lpstr>
      <vt:lpstr>Nervous System</vt:lpstr>
      <vt:lpstr>Function</vt:lpstr>
      <vt:lpstr>Central Nervous System</vt:lpstr>
      <vt:lpstr>Parts of the Central Nervous System</vt:lpstr>
      <vt:lpstr>Parts of the Central Nervous System</vt:lpstr>
      <vt:lpstr>Parts of the Central Nervous System</vt:lpstr>
      <vt:lpstr>Parts of the Central Nervous System</vt:lpstr>
      <vt:lpstr>Peripheral Nervous System</vt:lpstr>
      <vt:lpstr>Parts of the Peripheral Nervous System</vt:lpstr>
      <vt:lpstr>Parts of the Peripheral Nervous System</vt:lpstr>
      <vt:lpstr>Interaction Between Two Neurons</vt:lpstr>
      <vt:lpstr>Simple Reflex Arc</vt:lpstr>
      <vt:lpstr>How Simple Reflex Arcs Work</vt:lpstr>
      <vt:lpstr>Cerebral Hemispheres, Brain Stem, Cerebellum</vt:lpstr>
      <vt:lpstr>Diencephalon</vt:lpstr>
      <vt:lpstr>Nerve Impulses</vt:lpstr>
      <vt:lpstr>Nerve Impulses</vt:lpstr>
      <vt:lpstr>Nerve Impulses</vt:lpstr>
      <vt:lpstr>Role of Neurotransmitters</vt:lpstr>
      <vt:lpstr>EPSP and IPSP</vt:lpstr>
      <vt:lpstr>Disorders of the Nervous System</vt:lpstr>
      <vt:lpstr>Disorders of the Nervous System</vt:lpstr>
      <vt:lpstr>Disorders of the Nervous System</vt:lpstr>
      <vt:lpstr>Disorders of the Nervous System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Erica Bien</dc:creator>
  <cp:lastModifiedBy>Erica Bien</cp:lastModifiedBy>
  <cp:revision>29</cp:revision>
  <dcterms:created xsi:type="dcterms:W3CDTF">2015-10-15T22:01:15Z</dcterms:created>
  <dcterms:modified xsi:type="dcterms:W3CDTF">2015-10-16T02:20:44Z</dcterms:modified>
</cp:coreProperties>
</file>