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28" r:id="rId1"/>
  </p:sldMasterIdLst>
  <p:sldIdLst>
    <p:sldId id="256" r:id="rId2"/>
    <p:sldId id="257" r:id="rId3"/>
    <p:sldId id="259" r:id="rId4"/>
    <p:sldId id="260" r:id="rId5"/>
    <p:sldId id="258"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1" d="100"/>
          <a:sy n="101" d="100"/>
        </p:scale>
        <p:origin x="-186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233D26B-DFC2-4248-8ED0-AD3E108CBDD7}" type="datetime1">
              <a:rPr lang="en-US" smtClean="0"/>
              <a:pPr/>
              <a:t>10/19/14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4C003-38E8-486A-9BFD-47E55D87241C}" type="datetime1">
              <a:rPr lang="en-US" smtClean="0"/>
              <a:pPr/>
              <a:t>10/19/14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9EAA3-934B-41DB-B3B1-806F4BE5CC37}" type="datetime1">
              <a:rPr lang="en-US" smtClean="0"/>
              <a:pPr/>
              <a:t>10/19/14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F97F932-D99A-4087-BFB1-EA42FAFC8D2C}" type="datetime1">
              <a:rPr lang="en-US" smtClean="0"/>
              <a:pPr/>
              <a:t>10/19/14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96367-2F2B-4F6E-ACF4-15FA13738E10}" type="datetime1">
              <a:rPr lang="en-US" smtClean="0"/>
              <a:pPr/>
              <a:t>10/19/14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23C92-45F4-4C30-810D-4886C1BA69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FB3498D-21C7-408B-8EF5-5B55DEF0BFD5}" type="datetime1">
              <a:rPr lang="en-US" smtClean="0"/>
              <a:pPr/>
              <a:t>10/19/14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4DB246E-8FD1-42FF-94A4-E4133095C37A}" type="datetime1">
              <a:rPr lang="en-US" smtClean="0"/>
              <a:pPr/>
              <a:t>10/19/14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3939D4-B818-4372-B1EE-7CB6D5BBC74A}" type="datetime1">
              <a:rPr lang="en-US" smtClean="0"/>
              <a:pPr/>
              <a:t>10/19/14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E438-4D0D-4834-B658-A90420491D98}" type="datetime1">
              <a:rPr lang="en-US" smtClean="0"/>
              <a:pPr/>
              <a:t>10/19/14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8ADFA-7142-4015-85E6-1712F15FA709}" type="datetime1">
              <a:rPr lang="en-US" smtClean="0"/>
              <a:pPr/>
              <a:t>10/19/14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581E0-D653-4D78-A48F-41D80498BC7E}" type="datetime1">
              <a:rPr lang="en-US" smtClean="0"/>
              <a:pPr/>
              <a:t>10/19/14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B3AFFF1-9C47-49F0-AE12-AF188F3F4E82}" type="datetime1">
              <a:rPr lang="en-US" smtClean="0"/>
              <a:pPr/>
              <a:t>10/19/14</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8237106-F2ED-405E-BC33-CC3CF426205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729" r:id="rId1"/>
    <p:sldLayoutId id="2147484730" r:id="rId2"/>
    <p:sldLayoutId id="2147484731" r:id="rId3"/>
    <p:sldLayoutId id="2147484732" r:id="rId4"/>
    <p:sldLayoutId id="2147484733" r:id="rId5"/>
    <p:sldLayoutId id="2147484734" r:id="rId6"/>
    <p:sldLayoutId id="2147484735" r:id="rId7"/>
    <p:sldLayoutId id="2147484736" r:id="rId8"/>
    <p:sldLayoutId id="2147484737" r:id="rId9"/>
    <p:sldLayoutId id="2147484738" r:id="rId10"/>
    <p:sldLayoutId id="2147484739" r:id="rId11"/>
  </p:sldLayoutIdLst>
  <p:hf sldNum="0" hdr="0" ftr="0" dt="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By Desmond Hanan</a:t>
            </a:r>
            <a:endParaRPr lang="en-US" dirty="0"/>
          </a:p>
        </p:txBody>
      </p:sp>
      <p:sp>
        <p:nvSpPr>
          <p:cNvPr id="3" name="Title 2"/>
          <p:cNvSpPr>
            <a:spLocks noGrp="1"/>
          </p:cNvSpPr>
          <p:nvPr>
            <p:ph type="ctrTitle"/>
          </p:nvPr>
        </p:nvSpPr>
        <p:spPr/>
        <p:txBody>
          <a:bodyPr/>
          <a:lstStyle/>
          <a:p>
            <a:r>
              <a:rPr lang="en-US" dirty="0" smtClean="0"/>
              <a:t>The Nervous system</a:t>
            </a:r>
            <a:endParaRPr lang="en-US" dirty="0"/>
          </a:p>
        </p:txBody>
      </p:sp>
    </p:spTree>
    <p:extLst>
      <p:ext uri="{BB962C8B-B14F-4D97-AF65-F5344CB8AC3E}">
        <p14:creationId xmlns:p14="http://schemas.microsoft.com/office/powerpoint/2010/main" val="3048169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do?</a:t>
            </a:r>
            <a:endParaRPr lang="en-US" dirty="0"/>
          </a:p>
        </p:txBody>
      </p:sp>
      <p:sp>
        <p:nvSpPr>
          <p:cNvPr id="3" name="Content Placeholder 2"/>
          <p:cNvSpPr>
            <a:spLocks noGrp="1"/>
          </p:cNvSpPr>
          <p:nvPr>
            <p:ph sz="quarter" idx="13"/>
          </p:nvPr>
        </p:nvSpPr>
        <p:spPr/>
        <p:txBody>
          <a:bodyPr/>
          <a:lstStyle/>
          <a:p>
            <a:pPr marL="0" indent="0">
              <a:buNone/>
            </a:pPr>
            <a:r>
              <a:rPr lang="en-US" dirty="0" smtClean="0"/>
              <a:t>The nervous system is the part of the body that is in charge of data processing and controls an animals actions.</a:t>
            </a:r>
            <a:endParaRPr lang="en-US" dirty="0"/>
          </a:p>
        </p:txBody>
      </p:sp>
    </p:spTree>
    <p:extLst>
      <p:ext uri="{BB962C8B-B14F-4D97-AF65-F5344CB8AC3E}">
        <p14:creationId xmlns:p14="http://schemas.microsoft.com/office/powerpoint/2010/main" val="1358589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parts?</a:t>
            </a:r>
            <a:endParaRPr lang="en-US" dirty="0"/>
          </a:p>
        </p:txBody>
      </p:sp>
      <p:sp>
        <p:nvSpPr>
          <p:cNvPr id="3" name="Content Placeholder 2"/>
          <p:cNvSpPr>
            <a:spLocks noGrp="1"/>
          </p:cNvSpPr>
          <p:nvPr>
            <p:ph sz="quarter" idx="13"/>
          </p:nvPr>
        </p:nvSpPr>
        <p:spPr/>
        <p:txBody>
          <a:bodyPr/>
          <a:lstStyle/>
          <a:p>
            <a:r>
              <a:rPr lang="en-US" dirty="0" smtClean="0"/>
              <a:t>The central nervous system</a:t>
            </a:r>
          </a:p>
          <a:p>
            <a:pPr lvl="1"/>
            <a:r>
              <a:rPr lang="en-US" dirty="0" smtClean="0"/>
              <a:t>Consisting of the brain and ventral nerve cords, the central nervous system regulates behavior and controls the actions of all parts of the body</a:t>
            </a:r>
          </a:p>
          <a:p>
            <a:r>
              <a:rPr lang="en-US" dirty="0" smtClean="0"/>
              <a:t>The peripheral nervous system</a:t>
            </a:r>
          </a:p>
          <a:p>
            <a:pPr lvl="1"/>
            <a:r>
              <a:rPr lang="en-US" dirty="0" smtClean="0"/>
              <a:t>The peripheral nervous system consists of the nerves that connect the CNS to the rest of the body</a:t>
            </a:r>
          </a:p>
        </p:txBody>
      </p:sp>
    </p:spTree>
    <p:extLst>
      <p:ext uri="{BB962C8B-B14F-4D97-AF65-F5344CB8AC3E}">
        <p14:creationId xmlns:p14="http://schemas.microsoft.com/office/powerpoint/2010/main" val="806873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Nerve impulses</a:t>
            </a:r>
            <a:endParaRPr lang="en-US" dirty="0"/>
          </a:p>
        </p:txBody>
      </p:sp>
      <p:sp>
        <p:nvSpPr>
          <p:cNvPr id="3" name="Content Placeholder 2"/>
          <p:cNvSpPr>
            <a:spLocks noGrp="1"/>
          </p:cNvSpPr>
          <p:nvPr>
            <p:ph sz="quarter" idx="13"/>
          </p:nvPr>
        </p:nvSpPr>
        <p:spPr/>
        <p:txBody>
          <a:bodyPr/>
          <a:lstStyle/>
          <a:p>
            <a:pPr marL="0" indent="0">
              <a:buNone/>
            </a:pPr>
            <a:r>
              <a:rPr lang="en-US" dirty="0" smtClean="0"/>
              <a:t>Neurons maintain a voltage difference across the cells membrane—this is the membrane potential—which is maintained by pumps and channels. This maintains the resting potential, which is the potential of an unexcited neuron. When these are depolarized past the threshold an action potential occurs. In order to depolarize the membrane, Na+ channels and K+ channels are opened allowing an influx of Na+ and an efflux of K+ after the fact.</a:t>
            </a:r>
            <a:endParaRPr lang="en-US" dirty="0"/>
          </a:p>
        </p:txBody>
      </p:sp>
    </p:spTree>
    <p:extLst>
      <p:ext uri="{BB962C8B-B14F-4D97-AF65-F5344CB8AC3E}">
        <p14:creationId xmlns:p14="http://schemas.microsoft.com/office/powerpoint/2010/main" val="2686800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neurotransmitters</a:t>
            </a:r>
            <a:endParaRPr lang="en-US" dirty="0"/>
          </a:p>
        </p:txBody>
      </p:sp>
      <p:sp>
        <p:nvSpPr>
          <p:cNvPr id="3" name="Content Placeholder 2"/>
          <p:cNvSpPr>
            <a:spLocks noGrp="1"/>
          </p:cNvSpPr>
          <p:nvPr>
            <p:ph sz="quarter" idx="13"/>
          </p:nvPr>
        </p:nvSpPr>
        <p:spPr/>
        <p:txBody>
          <a:bodyPr/>
          <a:lstStyle/>
          <a:p>
            <a:pPr marL="0" indent="0">
              <a:buNone/>
            </a:pPr>
            <a:r>
              <a:rPr lang="en-US" dirty="0" smtClean="0"/>
              <a:t>A neurotransmitter across a synapse from one neuron to another. They are released and diffuse across the synaptic cleft to bind to specific receptors in the membrane of the post synaptic neuron.</a:t>
            </a:r>
            <a:endParaRPr lang="en-US" dirty="0"/>
          </a:p>
        </p:txBody>
      </p:sp>
    </p:spTree>
    <p:extLst>
      <p:ext uri="{BB962C8B-B14F-4D97-AF65-F5344CB8AC3E}">
        <p14:creationId xmlns:p14="http://schemas.microsoft.com/office/powerpoint/2010/main" val="3397263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Alzheimer's disease</a:t>
            </a:r>
            <a:endParaRPr lang="en-US" dirty="0"/>
          </a:p>
        </p:txBody>
      </p:sp>
      <p:sp>
        <p:nvSpPr>
          <p:cNvPr id="3" name="Content Placeholder 2"/>
          <p:cNvSpPr>
            <a:spLocks noGrp="1"/>
          </p:cNvSpPr>
          <p:nvPr>
            <p:ph sz="quarter" idx="13"/>
          </p:nvPr>
        </p:nvSpPr>
        <p:spPr/>
        <p:txBody>
          <a:bodyPr/>
          <a:lstStyle/>
          <a:p>
            <a:pPr marL="0" indent="0">
              <a:buNone/>
            </a:pPr>
            <a:r>
              <a:rPr lang="en-US" dirty="0" smtClean="0"/>
              <a:t>Alzheimer’s disease is a dementia—related to age—that is caused by neurofibrillary tangles and senile plaques in the brain</a:t>
            </a:r>
            <a:endParaRPr lang="en-US" dirty="0"/>
          </a:p>
        </p:txBody>
      </p:sp>
    </p:spTree>
    <p:extLst>
      <p:ext uri="{BB962C8B-B14F-4D97-AF65-F5344CB8AC3E}">
        <p14:creationId xmlns:p14="http://schemas.microsoft.com/office/powerpoint/2010/main" val="74830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Parkinson’s disease</a:t>
            </a:r>
            <a:endParaRPr lang="en-US" dirty="0"/>
          </a:p>
        </p:txBody>
      </p:sp>
      <p:sp>
        <p:nvSpPr>
          <p:cNvPr id="3" name="Content Placeholder 2"/>
          <p:cNvSpPr>
            <a:spLocks noGrp="1"/>
          </p:cNvSpPr>
          <p:nvPr>
            <p:ph sz="quarter" idx="13"/>
          </p:nvPr>
        </p:nvSpPr>
        <p:spPr/>
        <p:txBody>
          <a:bodyPr/>
          <a:lstStyle/>
          <a:p>
            <a:pPr marL="0" indent="0">
              <a:buNone/>
            </a:pPr>
            <a:r>
              <a:rPr lang="en-US" dirty="0" smtClean="0"/>
              <a:t>Parkinson’s disease is a motor disorder caused by the death od dopamine-secreting neurons in the substantia nigra</a:t>
            </a:r>
            <a:endParaRPr lang="en-US" dirty="0"/>
          </a:p>
        </p:txBody>
      </p:sp>
    </p:spTree>
    <p:extLst>
      <p:ext uri="{BB962C8B-B14F-4D97-AF65-F5344CB8AC3E}">
        <p14:creationId xmlns:p14="http://schemas.microsoft.com/office/powerpoint/2010/main" val="2864235601"/>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310</TotalTime>
  <Words>254</Words>
  <Application>Microsoft Macintosh PowerPoint</Application>
  <PresentationFormat>On-screen Show (4:3)</PresentationFormat>
  <Paragraphs>17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Horizon</vt:lpstr>
      <vt:lpstr>The Nervous system</vt:lpstr>
      <vt:lpstr>What does it do?</vt:lpstr>
      <vt:lpstr>What are the parts?</vt:lpstr>
      <vt:lpstr>Nerve impulses</vt:lpstr>
      <vt:lpstr>neurotransmitters</vt:lpstr>
      <vt:lpstr>Alzheimer's disease</vt:lpstr>
      <vt:lpstr>Parkinson’s disease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Nervous system</dc:title>
  <dc:creator>Desmond</dc:creator>
  <cp:lastModifiedBy>Desmond</cp:lastModifiedBy>
  <cp:revision>5</cp:revision>
  <dcterms:created xsi:type="dcterms:W3CDTF">2014-10-19T20:11:09Z</dcterms:created>
  <dcterms:modified xsi:type="dcterms:W3CDTF">2014-10-20T01:21:11Z</dcterms:modified>
</cp:coreProperties>
</file>