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65" r:id="rId3"/>
    <p:sldId id="257" r:id="rId4"/>
    <p:sldId id="259" r:id="rId5"/>
    <p:sldId id="260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>
        <p:scale>
          <a:sx n="76" d="100"/>
          <a:sy n="76" d="100"/>
        </p:scale>
        <p:origin x="-12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BB248-5A37-4BD1-B408-7623AC487DAB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37098-5D79-48A9-90E1-57136DD19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92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0:45.62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6030CF0-76FD-4186-A529-5047FA9938DE}" emma:medium="tactile" emma:mode="ink">
          <msink:context xmlns:msink="http://schemas.microsoft.com/ink/2010/main" type="writingRegion" rotatedBoundingBox="5748,4259 10026,2068 10810,3598 6532,5789"/>
        </emma:interpretation>
      </emma:emma>
    </inkml:annotationXML>
    <inkml:traceGroup>
      <inkml:annotationXML>
        <emma:emma xmlns:emma="http://www.w3.org/2003/04/emma" version="1.0">
          <emma:interpretation id="{63A97A01-92B8-40C1-AFBA-43B5D953658B}" emma:medium="tactile" emma:mode="ink">
            <msink:context xmlns:msink="http://schemas.microsoft.com/ink/2010/main" type="paragraph" rotatedBoundingBox="5748,4259 10026,2068 10810,3598 6532,578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D78FF2E-5C6C-4C82-B765-EA211167E0A1}" emma:medium="tactile" emma:mode="ink">
              <msink:context xmlns:msink="http://schemas.microsoft.com/ink/2010/main" type="line" rotatedBoundingBox="5750,4254 9273,2501 9671,3301 6148,5054"/>
            </emma:interpretation>
          </emma:emma>
        </inkml:annotationXML>
        <inkml:traceGroup>
          <inkml:annotationXML>
            <emma:emma xmlns:emma="http://www.w3.org/2003/04/emma" version="1.0">
              <emma:interpretation id="{72FC16B6-CE7A-4CB1-8873-2C0E229909F4}" emma:medium="tactile" emma:mode="ink">
                <msink:context xmlns:msink="http://schemas.microsoft.com/ink/2010/main" type="inkWord" rotatedBoundingBox="5750,4254 9273,2501 9671,3301 6148,5054">
                  <msink:destinationLink direction="with" ref="{E222088D-DB7E-474D-A23B-E667462C6339}"/>
                </msink:context>
              </emma:interpretation>
              <emma:one-of disjunction-type="recognition" id="oneOf0">
                <emma:interpretation id="interp0" emma:lang="en-US" emma:confidence="0">
                  <emma:literal>a-protein</emma:literal>
                </emma:interpretation>
                <emma:interpretation id="interp1" emma:lang="en-US" emma:confidence="0">
                  <emma:literal>a-protein.</emma:literal>
                </emma:interpretation>
                <emma:interpretation id="interp2" emma:lang="en-US" emma:confidence="0">
                  <emma:literal>Go-protein</emma:literal>
                </emma:interpretation>
                <emma:interpretation id="interp3" emma:lang="en-US" emma:confidence="0">
                  <emma:literal>co-protein</emma:literal>
                </emma:interpretation>
                <emma:interpretation id="interp4" emma:lang="en-US" emma:confidence="0">
                  <emma:literal>go-protein</emma:literal>
                </emma:interpretation>
              </emma:one-of>
            </emma:emma>
          </inkml:annotationXML>
          <inkml:trace contextRef="#ctx0" brushRef="#br0">423 71 282,'-15'-14'131,"15"14"-23,-16-6-7,16 6-3,-21-8-15,9 0-16,12 8-8,-23-13-11,23 13-6,-26-13-38,13 9-4,-4 4 0,0-4 0,-2 4 0,-2 0 0,-1 8 0,1 0 0,-1 2 0,-1 2 0,4 2 0,-1 2 0,2 2 0,1 1 0,3 4 0,3-3 0,-1 4 0,3-1 0,3 4 0,0 1 0,6 2 0,-5 0 0,5 2 0,6 0 0,0 0 0,3-1 0,2-1 0,3-2 0,0-1 0,3 1 0,2-1 0,4-2 0,2-1-2,1-2 1,0 2 0,3-4 1,0 0-3,-1 0 2,1-6 0,-3-2 0,0-3 1,-2-4-2,-1-5 1,1 0 0,-1-8 1,1-8 1,1-2 0,0-5-2,-1-5 3,2-2-2,-2 0 2,0-1-2,-2 2 1,-4 0-2,-3 2 2,-2 2-1,-2 4 2,-4-1-1,-7 4 0,4 3 1,-4 15 0,-6-21-2,6 21 0,-19-7 0,6 7 0,-7 3 0,-3 2 0,-1-1 0,-4 5 0,-1 1 0,-2-2 0,-2 2 0,2 2 0,3-1 0,3 4 0,1-3 0,7 0 0,3-1 0,14-11 0,0 0-43,0 0-93,0 0-30,26-19-10,-2-10-3,1-12 7</inkml:trace>
          <inkml:trace contextRef="#ctx0" brushRef="#br0" timeOffset="608.4077">865 120 465,'0'0'169,"0"0"-21,21-16-38,-9 0-23,9 2-43,-3-4-44,3-1 0,-4 2 0,-3-1 0,-2 6-116,-12 12-57,0-13-5,0 13-4,-10-13-1,10 13-8</inkml:trace>
          <inkml:trace contextRef="#ctx0" brushRef="#br0" timeOffset="1747.2224">1195-28 173,'0'0'137,"-25"0"7,25 0-21,-14-21-14,10 7-12,8-2-16,-4-8-17,15 0-13,-5-6-12,9 4-34,-1-4-5,6 1 0,0 0 0,4 2 0,3 0 0,2 8 0,1 3 0,-3 4 0,0 8 0,-4 4 0,-1 11 0,-6 9 0,-6 4 0,-7 8 0,-7 8 0,0 2 0,-11 3 0,-2 1 0,-1-1 0,-4-5 0,2 0 0,2-9 0,3-6 0,3-5 0,3-6 0,5-14 0,0 0-34,0 0-55,13 0-36,-13 0-26,19-25-8,-5 10-3,-2-3 2,4-1 17</inkml:trace>
          <inkml:trace contextRef="#ctx0" brushRef="#br0" timeOffset="1279.2164">1227-87 165,'0'0'106,"0"-13"-10,0 13-12,0 0-6,0 0-9,8 15-11,2 5-3,2 3-4,1 11 3,6 2-7,1 7-4,3-1-13,3 2-5,-1-5-4,4-2-6,-5-5-8,2-5-11,-3-5-14,-3-13-37,-1 2-26,-19-11-32,22 0-34,-22 0-10,11-16-17,-11 16 5,-6-34 83</inkml:trace>
          <inkml:trace contextRef="#ctx0" brushRef="#br0" timeOffset="2246.4287">1693-360 421,'0'0'162,"-20"20"-8,9-6-43,6 5-20,-1-1-25,6 9-48,0-3-18,10 3 0,-1 2 0,0-3 0,5-1 0,-1-1 0,-4-8 0,4 0 0,-13-16 0,20 14 0,-20-14 0,0 0 0,13-7 0,-13 7 0,0-25 0,-10 8 0,2-4 0,-6-2 0,0 1 0,-3-1 0,5-1 0,-4 1 0,2-2 0,0 2 0,6 3 0,0-3 0,8 0 0,-4 2 0,4 0 0,4 0 0,2 3 0,2 2 0,2 2 0,-10 14 0,23-22 0,-9 14 0,1 0 0,-3 2 0,4 6-12,-16 0-99,26-9-43,-11 9-10,-1 0-13,2 0 0,-2 0-6</inkml:trace>
          <inkml:trace contextRef="#ctx0" brushRef="#br0" timeOffset="2792.4358">2028-493 230,'0'0'102,"-24"-11"-10,24 11-8,-23-21 7,7 5-9,16 16 2,-29-24-15,16 17-1,-5-3-18,5 10-7,-4 0-15,17 0-28,-23 19 0,15 0 0,8 8 0,0 5 0,5 5 0,5 3 0,5-1 0,5-3 0,6-1 0,0-10 0,3-5 0,2-9 0,0-11 0,0-4 0,0-9 0,-6-6 0,-2-5 0,-4 0 0,-6-4 0,-6-2 0,-7 1 0,-7 0 0,-8 3 0,-4 2 0,-6 3 0,-1 5 0,-4 4 0,0 6 0,2 6 0,0 0 0,7 6-54,1-1-81,7 3-23,13-8-15,0 0 0,0 0-8,0 0 32</inkml:trace>
          <inkml:trace contextRef="#ctx0" brushRef="#br0" timeOffset="3681.6472">2192-545 346,'0'0'149,"-16"0"-7,16 0-26,16-18-10,0-3-32,12 1-16,0-8-34,5-2-28,3-4 5,0 0-4,-5 1 6,-5 3-5,-4 3 8,-5 4-6,-3 7-60,-9 0-48,-5 16-34,0 0-21,0 0-9,15 0-5,-15 0 1</inkml:trace>
          <inkml:trace contextRef="#ctx0" brushRef="#br0" timeOffset="3291.6421">2189-830 188,'-13'-15'123,"3"-1"7,2-3-9,8 5-12,0 2-14,0 12-13,0 0-13,21-7-16,-21 7-27,28 23-23,-11-3-3,4 7 1,0 5-2,4 3 1,-3 2-2,1 3 6,-1-2 4,-2-2-5,1 0 4,-3-3-3,1-5-4,0-4 0,-2-4 0,-1-5 0,0-6 0,-1-4 0,-1-5 0,-14 0 0,21-13 0,-21 13-6,9-21-63,-9 5-34,0 16-25,-14-20-20,0 9-15,-2 6 2,-7-1-8,0 6 93</inkml:trace>
          <inkml:trace contextRef="#ctx0" brushRef="#br0" timeOffset="4243.2544">2630-652 346,'-17'-6'149,"3"0"-8,2-7-27,12 13-20,0-29-18,16 13-26,2-8-29,5-2-23,3 0 5,5-3-2,3-1 0,-1 0-2,-2 2 3,-2 1-1,-5 6 0,-5 3 1,-4 6 1,-15 12 0,18-11 1,-18 11 0,0 0 0,-8 15-1,8-15 0,-25 16-3,7-9 0,-6-1 0,-2-2 0,-5-4 0,-2 0 0,-2 0 0,4 0 0,-1 0 0,1 4 0,2 1 0,6 2 0,5 5 0,3 4 0,5 4 0,7 4-3,3 1 3,7 1-3,3 0 1,7-2-1,3 0 0,8-5 0,3-3 0,1-4 0,0-4 1,-1-1 0,4-7 1,-7 5 0,1-5 1,-8 0 0,0 0-1,-5 0 2,-1-7 0,-15 7 1,24-14-1,-24 14 2,19-18-1,-19 18-1,18-18-33,-18 18-55,18-15-46,-18 15-26,14-16-15,-14 16 0,9-23-2</inkml:trace>
          <inkml:trace contextRef="#ctx0" brushRef="#br0" timeOffset="4539.6582">2971-940 438,'0'23'161,"5"0"-21,2 1-34,4 4-19,0-6-35,5 5-25,-2-5-26,0-2-1,-4-1-3,-10-19-66,15 18-51,-15-18-38,0 0-10,0 0-11,-4-27 1,-6 5 41</inkml:trace>
          <inkml:trace contextRef="#ctx0" brushRef="#br0" timeOffset="4789.2614">2902-1152 356,'-14'11'131,"14"-11"-49,0 0-105,-14 11-54,14-11-27,0 0-17,0 0-7,18 0 12</inkml:trace>
          <inkml:trace contextRef="#ctx0" brushRef="#br0" timeOffset="5132.4658">3168-1026 254,'25'29'126,"-6"5"6,-4 0-15,-1 0-12,-7-4-14,1 5-16,-8-12-21,0 0-13,0-6-23,0-17-18,0 14-1,0-14 1,0 0 0,-8-25 0,1 8 1,0-5-1,-6-3 1,2-3 0,-3-1 1,2 0-2,0 1 1,0 2-2,4-1 1,3-1 0,5 5-1,-4 0 0,4 0 3,6 2-2,2 1 2,0-1-1,5 2 2,0 2-3,5 1 0,2 1 0,2 3 0,4 5 0,2 3 0,1 4 0,2 9 0,0 2 0,1 7 0,-1 4 0,-2 6 0,-1-3 0,-3 5 0,0-4 0,-5-1 0,-2-5 0,1-1-61,-19-19-73,24 11-34,-12-11-12,-12 0-2,15-27-2</inkml:trace>
        </inkml:traceGroup>
      </inkml:traceGroup>
      <inkml:traceGroup>
        <inkml:annotationXML>
          <emma:emma xmlns:emma="http://www.w3.org/2003/04/emma" version="1.0">
            <emma:interpretation id="{30FCD1F3-2764-4780-8DB1-974900AF3660}" emma:medium="tactile" emma:mode="ink">
              <msink:context xmlns:msink="http://schemas.microsoft.com/ink/2010/main" type="line" rotatedBoundingBox="6918,4694 10445,2887 10810,3598 7282,5405"/>
            </emma:interpretation>
          </emma:emma>
        </inkml:annotationXML>
        <inkml:traceGroup>
          <inkml:annotationXML>
            <emma:emma xmlns:emma="http://www.w3.org/2003/04/emma" version="1.0">
              <emma:interpretation id="{2E7B8E87-6805-40DE-B58C-4780AB8A1D1B}" emma:medium="tactile" emma:mode="ink">
                <msink:context xmlns:msink="http://schemas.microsoft.com/ink/2010/main" type="inkWord" rotatedBoundingBox="6918,4694 10445,2887 10810,3598 7282,5405">
                  <msink:destinationLink direction="with" ref="{E222088D-DB7E-474D-A23B-E667462C6339}"/>
                </msink:context>
              </emma:interpretation>
              <emma:one-of disjunction-type="recognition" id="oneOf1">
                <emma:interpretation id="interp5" emma:lang="en-US" emma:confidence="0">
                  <emma:literal>preceptor</emma:literal>
                </emma:interpretation>
                <emma:interpretation id="interp6" emma:lang="en-US" emma:confidence="0">
                  <emma:literal>acceptor</emma:literal>
                </emma:interpretation>
                <emma:interpretation id="interp7" emma:lang="en-US" emma:confidence="0">
                  <emma:literal>receptor</emma:literal>
                </emma:interpretation>
                <emma:interpretation id="interp8" emma:lang="en-US" emma:confidence="0">
                  <emma:literal>inceptor</emma:literal>
                </emma:interpretation>
                <emma:interpretation id="interp9" emma:lang="en-US" emma:confidence="0">
                  <emma:literal>accentor</emma:literal>
                </emma:interpretation>
              </emma:one-of>
            </emma:emma>
          </inkml:annotationXML>
          <inkml:trace contextRef="#ctx0" brushRef="#br0" timeOffset="6475.0831">1258 819 243,'-18'-15'152,"5"-4"-3,3-3-28,5 0-13,5-6-17,0 4-17,6-7-25,4 2-30,0 1-16,4 1-3,-1 2 2,3-1-2,2 3 1,0 1-1,7 2 1,4 2-1,-2 4 2,3 5-1,-3 9 1,-2 0 0,-2 14 1,-5 9-3,-7 6 0,-11 7 0,0 5 0,-6 4 0,-7 0 0,0 1 0,-3-4 0,-4-3 0,5-3 0,2-6 0,3-6 0,-1-6 0,8-3 0,3-15-3,0 16 0,0-16-1,0 0 2,17-7 0,-17 7 0,19-26 1,-11 8 1,3-2 1,1-2-1,0 0 0,-1 2 2,4 0-2,0 4 1,1 2 0,3 4 0,-1 5 0,6 5 1,-1 5 0,2 3 0,1 4 0,1 3 0,0 2-2,-3 2 0,1 2 0,-3-1 0,-3-1 0,1-3 0,-5 0 0,0-4 0,-15-12 0,22 15 0,-22-15 0,17 0-21,-17 0-60,13-18-42,-9 4-28,-4-5-11,8-2-12,-8-6-1,5 0 39</inkml:trace>
          <inkml:trace contextRef="#ctx0" brushRef="#br0" timeOffset="7005.4899">2006 582 460,'-4'13'167,"4"-13"-9,0 19-37,0-19-46,0 0-40,20-11-36,-8-3-1,-1-3 3,3-2-1,-2-4 1,0 0 0,-2 3 0,-3 1 0,-1 0 1,-2 4 1,-4 15-3,0-19 0,0 19 0,0 0 0,-10 0 0,10 0 0,-24 14 0,7-7 0,-3 3 0,-1 0 0,-6 1 0,0-1 0,-1 0 0,-2 1 0,6 0 0,0 7 0,3-2 0,7 4 0,7 0 0,7 2 0,4 2-3,8-2 1,7 4 0,4-7 0,8-2 0,3-1 1,4-7-1,1-2 1,3-7 1,0 0 0,-2-4 1,-4-3-1,-3-3 2,-4-4 0,-5 0 1,-6-6-37,-3 5-55,-7-4-41,-1 1-27,-2 3-11,-5-7-5,6 2-1</inkml:trace>
          <inkml:trace contextRef="#ctx0" brushRef="#br0" timeOffset="7505.6964">2471 252 252,'-21'-5'116,"3"0"4,2 0-3,-5-2-13,4 3-18,-3-3-10,1 7-13,-1 0-11,3 4-18,0 4-31,1 7-3,2 4 0,5 4 0,3 5 0,6 4 0,6-2 0,4 2 0,5-2 0,5-2 0,6-5 0,1-2 0,4-6 0,2-8 0,0-7 0,1 0 0,-3-4 0,-4-5 0,0-5 0,-6-2 0,-1-1 0,-8-1-22,2 2-81,-6 0-42,-2-1-24,-1 2-8,-5-1-1,6 2 0</inkml:trace>
          <inkml:trace contextRef="#ctx0" brushRef="#br0" timeOffset="8067.3036">2703 219 445,'0'0'175,"0"0"-21,0 0-41,0 0-25,0 0-40,11-24-48,3 8 0,4-4 0,2-3 0,2 0 0,-2 1 0,0 0 0,0 1 0,-4 0 0,-1 3 0,-5 4 0,-10 14 0,13-22 0,-13 22 0,0-13 0,0 13 0,-13 0 0,0 0 0,-3 0 0,-5 4 0,-2 1 0,-5 1 0,-4 0 0,-1 1 0,-1 0 0,-2 2 0,3 1 0,2 1 0,5 4 0,4 6 0,6 2 0,8 4 0,8 4 0,7 3 0,7-2 0,4 0 0,8-3 0,5-4 0,7-4 0,1-5 0,1-6 0,1-5 0,-1-5 0,-4 0 0,-3-10 0,-3-2 0,-7 2 0,-4-4 0,-4 1 0,-15 13 0,16-22 0,-16 22 0,4-14 0,-4 14-102,0 0-63,0-15-12,0 15 1,0-16-12,0 16 7</inkml:trace>
          <inkml:trace contextRef="#ctx0" brushRef="#br0" timeOffset="9159.3174">2941-91 348,'-14'0'174,"14"0"-8,-15-11-32,15 11-29,13-19-24,3 8-66,5-8-15,7 4 0,3-4 0,5 3 0,2 0 0,-2 6 0,2 3 0,-3 7 0,-4 4 0,-4 6 0,-2 11 0,-4 2 0,-5 7 0,-5 2 0,-3 7 0,-8-2 0,0 2 0,-9-6 0,-3-1 0,-8-5 0,-4-5 0,3-5 0,-2-5 0,1-5 0,6-7 0,4 0 0,12 0 0,0 0 0,0 0-97,0 0-57,19-15-14,-3 8-12,1-11 1,4 4-4</inkml:trace>
          <inkml:trace contextRef="#ctx0" brushRef="#br0" timeOffset="8706.9118">3012-55 357,'0'0'158,"0"0"-20,0 0-26,0 19-17,7-6-17,13 14-12,-2-4-47,8 7-19,3 6 0,0 2 0,0-2 0,-1-1 0,0-2 0,-3-4 0,-2-6 0,-3-4 0,0-9 0,-5-4 0,-1-1-59,-14-5-48,0 0-37,6-25-17,-16 6-11,-2-2-7,-8-10 3</inkml:trace>
          <inkml:trace contextRef="#ctx0" brushRef="#br0" timeOffset="10095.3295">3459-264 528,'0'0'163,"0"0"-21,24-4-36,-3-5-25,2-12-78,10-2-3,0-3 0,6-3 0,-1-3 0,-2 3 0,1 2 0,-3 4 0,-4 4 0,-6 3 0,-3 9 0,-4-4-75,0 11-51,-17 0-25,22-10-20,-22 10-3,14-7-2,-14 7 26</inkml:trace>
          <inkml:trace contextRef="#ctx0" brushRef="#br0" timeOffset="9674.1242">3499-577 390,'-7'-17'159,"7"17"-27,0 0-13,-15-7-24,15 7-20,0 16-22,6 0-53,3 1 0,3 7 0,5 4 0,7 1 0,1 5 0,3-1 0,1 2 0,-1-3 0,0-1 0,-1-2 0,-2-2 0,-4-4 0,2-3 0,-5 0 0,0-6 0,-5-1 0,-13-13 0,21 15 0,-21-15 0,0 0 0,0 0-54,-5-15-59,5 15-29,-25-21-22,5 7-5,-3 2-9,-8-3-4</inkml:trace>
          <inkml:trace contextRef="#ctx0" brushRef="#br0" timeOffset="10344.9328">3981-594 393,'0'0'160,"-21"19"-29,8-12-15,13-7-24,-29 23-13,17-4-31,-4-2-44,1 5-4,5 3 0,-3 0 0,10 2 0,3 1 0,3 0 0,11-2 0,5-5 0,8-4 0,5-5 0,7-8 0,0-4 0,5-8 0,-3-8 0,-4-4 0,-5 0 0,-7-3 0,-5-1 0,-12 1 0,-8 1 0,-4 3 0,-8 0 0,-7 3 0,-3 1 0,-6 3 0,-1 3 0,-3 1 0,0 2 0,-2 0-3,6 6-66,1 0-18,7 0-26,4 0-19,16 0-17,0 0-10,-5-16-10,17 9 45</inkml:trace>
          <inkml:trace contextRef="#ctx0" brushRef="#br0" timeOffset="10859.7394">4223-716 266,'21'13'162,"0"3"-29,3 7-8,-3-3-13,4 8-16,-6-3-20,3 7-26,-6-5-47,1-1-3,-1-1 0,1-2 0,-3-2 0,-2-4 0,0-3 0,-12-14 0,17 14 0,-17-14 0,0 0 0,0 0 0,0-20 0,-7 7 0,-4-3 0,-4-1 0,-5-5 0,-4 1 0,0-3 0,-5-4 0,1-1 0,2-2 0,0 0 0,4 3 0,6-2-4,5 1 0,2 4 6,9 3-5,0 2 5,10 4-1,5 0 2,3 1-2,6 1 1,9 0-2,5 0 0,6 2 0,3-1 0,1 1 0,-2-1 0,-4 0 0,-7 3 0,-9-3-40,-5 4-91,-21 9-42,0-22-13,0 22-2,-25-29-4,7 11 79</inkml:trace>
          <inkml:trace contextRef="#ctx0" brushRef="#br0" timeOffset="5834.4744">1142 773 407,'-9'-13'166,"9"13"-22,0 0-30,0 13-24,14 8-24,3 2-34,5 9-28,5 4-6,4 6-1,5 2 1,0-3-1,-1-2 1,0-4-2,-7-5 3,-2-7-1,-2-9 1,-3-5 1,-5-9 0,-4 0 0,-12 0-18,15-19-45,-10 4-37,-5-2-31,-6-5-17,-2 0-14,-3-7 1,-2 6-7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3:08.10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CCB0C47-31C7-4A48-98B3-2266A2B77081}" emma:medium="tactile" emma:mode="ink">
          <msink:context xmlns:msink="http://schemas.microsoft.com/ink/2010/main" type="writingRegion" rotatedBoundingBox="11281,14872 7050,15103 6920,12734 11152,12503"/>
        </emma:interpretation>
      </emma:emma>
    </inkml:annotationXML>
    <inkml:traceGroup>
      <inkml:annotationXML>
        <emma:emma xmlns:emma="http://www.w3.org/2003/04/emma" version="1.0">
          <emma:interpretation id="{5133D195-6AAA-41E8-A3EF-4AFAAF719E51}" emma:medium="tactile" emma:mode="ink">
            <msink:context xmlns:msink="http://schemas.microsoft.com/ink/2010/main" type="paragraph" rotatedBoundingBox="9021,14993 7282,15103 7233,14333 8972,1422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663D4FAC-EB2A-447D-B496-8547F84658E0}" emma:medium="tactile" emma:mode="ink">
              <msink:context xmlns:msink="http://schemas.microsoft.com/ink/2010/main" type="line" rotatedBoundingBox="9021,14993 7282,15103 7233,14333 8972,14223"/>
            </emma:interpretation>
          </emma:emma>
        </inkml:annotationXML>
        <inkml:traceGroup>
          <inkml:annotationXML>
            <emma:emma xmlns:emma="http://www.w3.org/2003/04/emma" version="1.0">
              <emma:interpretation id="{9970E908-C978-4970-B500-AA3BE68A3BC0}" emma:medium="tactile" emma:mode="ink">
                <msink:context xmlns:msink="http://schemas.microsoft.com/ink/2010/main" type="inkWord" rotatedBoundingBox="9021,14993 7282,15103 7233,14333 8972,14223"/>
              </emma:interpretation>
              <emma:one-of disjunction-type="recognition" id="oneOf0">
                <emma:interpretation id="interp0" emma:lang="en-US" emma:confidence="1">
                  <emma:literal>GTP</emma:literal>
                </emma:interpretation>
                <emma:interpretation id="interp1" emma:lang="en-US" emma:confidence="0">
                  <emma:literal>GT P</emma:literal>
                </emma:interpretation>
                <emma:interpretation id="interp2" emma:lang="en-US" emma:confidence="0">
                  <emma:literal>Gt P</emma:literal>
                </emma:interpretation>
                <emma:interpretation id="interp3" emma:lang="en-US" emma:confidence="0">
                  <emma:literal>CT P</emma:literal>
                </emma:interpretation>
                <emma:interpretation id="interp4" emma:lang="en-US" emma:confidence="0">
                  <emma:literal>GTP P</emma:literal>
                </emma:interpretation>
              </emma:one-of>
            </emma:emma>
          </inkml:annotationXML>
          <inkml:trace contextRef="#ctx0" brushRef="#br0">475 103 498,'-14'10'178,"14"-10"-35,0 0-59,0 0-20,0 0-25,0 0-38,-10-16 1,10 16 3,-12-21 2,-1 7-5,2-1-2,-5 1 0,0 0 0,-5 3 0,-1 5 0,-1 6 0,1 0 0,-3 7 0,-2 5 0,1 5 0,1 4 0,-1 4 0,1 3 0,2 2 0,-1 2 0,2 0 0,1 2 0,2 1 0,5 3 0,3-3 0,3 4 0,8 2 0,0 2 0,4-1-3,6 2 3,4-3-2,0-3 1,6-3-1,-1-5 2,4-6-2,3-7 2,-1-6-1,2-7 0,1-4 2,2-12-1,0-3 1,-3-3-1,-1-3 1,-2 1-2,-3-2 2,-5 3 0,-6 0 1,-4 3 0,-6 1 2,0 15-4,-16-23 0,1 13 0,-5 1 0,2 3 0,-5 1 0,2 5 0,0 0 0,3 0 0,3 5 0,1-5 0,14 0-13,-14 7-103,14-7-47,0 0-22,18-12-3,-1 8-4,3-6 26</inkml:trace>
          <inkml:trace contextRef="#ctx0" brushRef="#br0" timeOffset="483.6">674 283 514,'0'0'181,"0"0"-2,18 0-60,-18 0-113,26 0-4,-3 0 1,5 0-1,4-8 1,5 4-1,2-5 1,2 0-2,1-1 0,-1-2-1,-7 2 1,-1 1 0,-5 1 1,-4 0 1,-7 1-3,-17 7 0,19-6 0,-19 6 0,0 0 0,0 0 0,0 0-48,0 0-89,0 0-33,-15 15-18,15-15-6,-18 10 3</inkml:trace>
          <inkml:trace contextRef="#ctx0" brushRef="#br0" timeOffset="826.8">930 257 476,'0'0'186,"-16"5"-23,16-5-72,-10 14-29,10-14-27,0 27-32,0-4 0,9 3 1,-3 8-4,1 4 0,1 1 0,-1 4 0,-1 1 0,1-5 0,0-2 0,-2-7 0,0-5 0,1-6 0,-6-19 0,9 19 0,-9-19 0,0 0 0,0 0 0,0 0-2,10-16-2,-10 16-45,0-15-78,0 15-43,11-13-13,-11 13-6,18-19 1</inkml:trace>
          <inkml:trace contextRef="#ctx0" brushRef="#br0" timeOffset="1606.8">1348 272 623,'-14'-16'184,"8"-1"-25,6 1-107,0-2-52,12 1 0,2-4 1,3 2 0,3 1 2,8 1-3,-2 4 0,5 2 0,2 4 0,1 7 0,0 0 0,0 4 0,-3 7 0,-3 1 0,-3 7 0,-7-2 0,-9 5 0,-4 1-3,-5 3 1,-11-1 1,-2 2 2,-8-1 2,-4-1-1,-5 0-2,-2-3 0,-1-4 0,4-2 0,-1-5 0,5-3 0,7-1 0,4-7 0,14 0 0,0 0 0,0 0-79,0 0-101,0 0-11,19-21-6,-2 16-3,-3-13 24</inkml:trace>
          <inkml:trace contextRef="#ctx0" brushRef="#br0" timeOffset="1185.6">1368 287 641,'-16'-7'186,"16"7"-13,0 0-163,11 26-8,-1-4 1,1 4 2,1 6-2,1 5-3,-1 2 0,-2 1 0,-1 0 0,-3-4 0,1-3 0,-3-4 0,1-4 0,-5-8 0,0-17 0,7 19 0,-7-19 0,0 0-3,0 0-1,0-19-1,0 5-8,0 0-90,0-2-55,-7-5-22,7 2-5,-6-6-1,6 3 0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3:36.22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F7D383E-31D8-4EF9-BF6C-94A5D4B16145}" emma:medium="tactile" emma:mode="ink">
          <msink:context xmlns:msink="http://schemas.microsoft.com/ink/2010/main" type="inkDrawing" rotatedBoundingBox="7617,7350 8369,6100 8563,6217 7812,7467" semanticType="callout" shapeName="Other">
            <msink:sourceLink direction="with" ref="{DE228E9A-5E8A-4812-B17C-ED9288DF3EE7}"/>
            <msink:sourceLink direction="with" ref="{0653B0B7-5D35-4CDB-8BC7-7B1F39938AA5}"/>
          </msink:context>
        </emma:interpretation>
      </emma:emma>
    </inkml:annotationXML>
    <inkml:trace contextRef="#ctx0" brushRef="#br0">28 1256 292,'-15'0'170,"15"0"-36,-14-13-33,14 13-12,0-23-16,0 7-28,5-8-35,0-3-7,2-4 0,0 1-2,-1-2-1,2-3 1,-1 3 1,-2 4-3,1-2 2,2 1-1,-2-2 0,3 2 3,-2-2 0,2 1-2,1-2 1,1 0 1,1-2-2,2 2 1,-1 0 0,4-4-1,1 4 0,0-2-1,1 0 1,5 0 0,-1 1 0,2 1 0,0 0 1,1 2-3,-1 3 1,3-1 0,-3 3 0,0 1-1,0 3 2,0-1-2,1 0 1,2 2 6,0-1-2,0-1 2,-1 0-2,-1 2 0,0 5-1,-7 0 0,-3 5 2,-16 10-6,23-16 2,-23 16-2,0 0 1,0 0-63,0 0-84,-5 14-26,-10-14-3,0 8-7,-17-21-3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3:37.31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F5D89F2-71C0-4B6F-944F-FBF17A6487F0}" emma:medium="tactile" emma:mode="ink">
          <msink:context xmlns:msink="http://schemas.microsoft.com/ink/2010/main" type="writingRegion" rotatedBoundingBox="8441,5106 13170,4065 13522,5664 8793,6705"/>
        </emma:interpretation>
      </emma:emma>
    </inkml:annotationXML>
    <inkml:traceGroup>
      <inkml:annotationXML>
        <emma:emma xmlns:emma="http://www.w3.org/2003/04/emma" version="1.0">
          <emma:interpretation id="{2A19AA92-8F52-4EAE-B89F-E653F343D2DE}" emma:medium="tactile" emma:mode="ink">
            <msink:context xmlns:msink="http://schemas.microsoft.com/ink/2010/main" type="paragraph" rotatedBoundingBox="8441,5106 13170,4065 13522,5664 8793,67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C98EE87-1F9E-4E3A-809B-9AFAD55FC6D7}" emma:medium="tactile" emma:mode="ink">
              <msink:context xmlns:msink="http://schemas.microsoft.com/ink/2010/main" type="line" rotatedBoundingBox="8434,5026 12585,4259 12760,5209 8610,5976"/>
            </emma:interpretation>
          </emma:emma>
        </inkml:annotationXML>
        <inkml:traceGroup>
          <inkml:annotationXML>
            <emma:emma xmlns:emma="http://www.w3.org/2003/04/emma" version="1.0">
              <emma:interpretation id="{DE228E9A-5E8A-4812-B17C-ED9288DF3EE7}" emma:medium="tactile" emma:mode="ink">
                <msink:context xmlns:msink="http://schemas.microsoft.com/ink/2010/main" type="inkWord" rotatedBoundingBox="8434,5026 12585,4259 12760,5209 8610,5976">
                  <msink:destinationLink direction="with" ref="{FF7D383E-31D8-4EF9-BF6C-94A5D4B16145}"/>
                </msink:context>
              </emma:interpretation>
              <emma:one-of disjunction-type="recognition" id="oneOf0">
                <emma:interpretation id="interp0" emma:lang="en-US" emma:confidence="0.5">
                  <emma:literal>signaling</emma:literal>
                </emma:interpretation>
                <emma:interpretation id="interp1" emma:lang="en-US" emma:confidence="0">
                  <emma:literal>Signaling</emma:literal>
                </emma:interpretation>
                <emma:interpretation id="interp2" emma:lang="en-US" emma:confidence="0">
                  <emma:literal>signalizing</emma:literal>
                </emma:interpretation>
                <emma:interpretation id="interp3" emma:lang="en-US" emma:confidence="0">
                  <emma:literal>signatures</emma:literal>
                </emma:interpretation>
                <emma:interpretation id="interp4" emma:lang="en-US" emma:confidence="0">
                  <emma:literal>Signalizing</emma:literal>
                </emma:interpretation>
              </emma:one-of>
            </emma:emma>
          </inkml:annotationXML>
          <inkml:trace contextRef="#ctx0" brushRef="#br0">248 32 340,'0'0'175,"0"-19"-2,0 19-65,-17-11-38,4 7-11,13 4-16,-30 5-30,10 2-14,-3 1 1,-3 5 2,-2 0-1,6 1 0,0-2 1,4 3-1,3-2 1,5 1 2,4-2-1,6-12 1,6 25 1,-6-25 1,22 21-3,-6-13 1,5 0-1,4-3-1,2 1-2,3 2 0,-1 0 0,0 3-3,-3 5-1,-2 3 5,-3 4 1,-7 2-2,-5 5 4,-9 0-4,0 0 0,-5 0 0,-3-4 0,-6-6 0,-2-4 0,1-2 0,-6-7 0,0-7 0,0 0 0,-2 0 0,2-7 0,3 1 0,1-2 0,5 1 0,12 7 0,-14-11 0,14 11-11,0 0-107,17-10-39,-3 10-19,0-7-7,10 1 0,-1-6-5</inkml:trace>
          <inkml:trace contextRef="#ctx0" brushRef="#br0" timeOffset="265.2">501 154 514,'8'-16'182,"-8"16"-13,0 0-85,18 10-39,-6 6-16,0 6-29,2 2 0,1 4 0,-3 2 0,2 0 0,-4-3 0,-1-3 0,-2-2 0,-2-5 0,-5-17 0,5 18-46,-5-18-104,0 0-28,-10-17-3,1-5-6,2-1-2</inkml:trace>
          <inkml:trace contextRef="#ctx0" brushRef="#br0" timeOffset="499.2">524 60 376,'-16'-28'140,"16"28"-61,0 0-119,-7-17-74,7 17-22,13 0-13,1 7-7</inkml:trace>
          <inkml:trace contextRef="#ctx0" brushRef="#br0" timeOffset="1014">933-21 404,'0'0'180,"0"0"-10,-12-9-64,-8 9-36,4 0-11,-5 6-44,-1 1-15,-2 3 1,2 3 0,1 3 1,5 1 1,2 2-1,6 6 2,8 0 2,0 1-6,8 2 0,6-1 0,5-2 0,6-1 0,2-9 0,1-3 0,-1-8 0,2-4 0,-5-6 0,-5-4 0,-4-8 0,-6-3 0,-9-3 0,0-1 0,-4 1 0,-2-3 0,-3 4 0,2 2 0,0 9 0,7 12 0,0 0 0,0 0 0,0 0 0,15 20 0,1 1 0,3 4 0,3 3 0,4 3 0,3 3 0,-1 2 0,2-1 0,-4 5 0,-1-1 0,-5 2 0,-9 1 0,-4-1 0,-7-3 0,-7-2 0,-9-3 0,-4-4 0,-7-8 0,-2-6 0,-1-7 0,3-8 0,-1-11 0,4-5 0,7-7 0,2-10-74,10 0-77,5-2-11,0-6-23,10 2-1,1-4-5</inkml:trace>
          <inkml:trace contextRef="#ctx0" brushRef="#br0" timeOffset="1497.6">1237-14 436,'0'0'177,"-8"-23"-3,8 23-72,0 0-45,0 0-14,12 24-36,0-4-7,5 5 0,0 1-1,0 4 0,-1-3 0,1-4 0,-8-2 1,1-5 1,-10-16-1,9 14 1,-9-14 0,0 0 1,-14-24-1,4 7 0,-2-4 1,0-2 0,-1-3-1,2 2 1,5 0 0,6-3-2,0 2 2,7 2 0,5 1 0,7 1 0,0 4 0,6 1-3,-2 7 2,3 9-1,2 0 0,-2 6-2,-1 9 0,-1 4-1,0 4 1,-2 2 1,-3 1-3,-2-1 4,-1 0 0,0-5 2,-2-3-1,-2-2 1,5-3-78,-4-6-58,5-6-32,4 0-14,-2-12 0,8 1-5</inkml:trace>
          <inkml:trace contextRef="#ctx0" brushRef="#br0" timeOffset="2028">2048-204 598,'-19'-18'179,"-3"3"-9,5 3-111,-4 7-56,5 0-2,0 5-1,0 5 1,-2 2 0,1 5 0,-2 4-1,0 3 1,2 6 0,1 1 1,5 3-1,4 3 2,7 1-3,0-2 2,10-2-2,6-4 0,5-8 0,5-4 0,4-7 0,-2-6 0,4-6 0,-1-7 0,-3-3 0,-8-6 0,-3-3 0,-7-3 0,-5-2 0,-5 0 0,-5 1 0,-3 3 0,1 3 0,2 6 0,5 17 0,-9-16 0,9 16 0,0 0 0,11 22 0,2-4 0,3 2 0,3 3 0,3 1 0,3 1 0,1-4 0,3-6 0,-4-1 0,-2-7 0,0-3 0,-3-4 0,-3 0-29,-17 0-89,23-20-39,-23 20-17,18-31-8,-4 11-1,-5-8 3</inkml:trace>
          <inkml:trace contextRef="#ctx0" brushRef="#br0" timeOffset="2355.6">2309-471 403,'-19'-21'182,"19"21"-10,-22-18-59,22 18-47,0 0-10,0 0-25,7 28-34,8-6 6,1 7-9,4 2 8,4 2-7,-1 4 6,2-2-7,-2 1 5,-2 1 1,-3-4-1,-4 1 1,-2-6-1,-4-3 2,0 0 0,-1-6 0,-4-3 1,-3-16 1,11 19-1,-11-19-82,0 0-63,19-19-21,-10-1-13,6-7-3,-4-6-1</inkml:trace>
          <inkml:trace contextRef="#ctx0" brushRef="#br0" timeOffset="2605.2">2693-328 643,'0'0'174,"8"21"-36,2 2-94,-2-2-44,2 5 2,-1-2-2,-2-3-84,0-4-63,-1-4-20,-6-13-11,0 0-1,0-16-1</inkml:trace>
          <inkml:trace contextRef="#ctx0" brushRef="#br0" timeOffset="3026.4">2995-185 457,'10'26'165,"-3"-8"-38,-1-1-24,-6-17-20,0 0-32,0 0-43,0 0-6,-17-24-2,8 3 1,-2-4-1,1-1 0,0-1 0,2 1 0,1 2 1,7 0-1,0 1 1,7 0 0,3 5 1,4-1 5,5 3-5,3 1 3,3 2-3,1 4 3,3 4-5,-2 5 0,3 0 0,-2 10 0,1 1 0,-3 1-4,-1 6 5,-2 3-9,1 0 8,-4 4 1,-2-1-2,0 0 1,0-3 0,3-7-56,4-2-77,1-5-28,0-7-17,8-9 0,-1-7-4</inkml:trace>
          <inkml:trace contextRef="#ctx0" brushRef="#br0" timeOffset="3588">3750-582 688,'-21'-20'177,"0"-1"-47,4 7-102,-1 4-28,0 4 0,0 6 0,2 0 0,0 11 0,0 1 0,-2 9 0,4 5 0,1 2 0,2 4 0,7 0 0,4 2 0,10-2 0,6-1 0,9-8 0,6-3 0,4-6 0,2-7 0,2-7 0,-6-5 0,-2-6 0,-5-5 0,-10-5 0,-6-2 0,-10-3 0,0-2 0,-6 1 0,-2 2 0,0 4 0,0 4 0,8 17 0,-8-18 0,8 18 0,0 0 0,22 22 0,-3-5 0,7 5 0,6 6 0,5 4 0,8 11 0,3 2 0,2 7 0,1 8 0,-4 0-4,-8 3-1,-10-3 1,-8-4-1,-15-11 4,-14-9-2,-14-11 2,-7-10 1,-7-8 2,-4-7 1,0-5-1,2 2-23,4-5-97,8 1-41,10 7-19,0-11-3,16 11-5,-16-13 22</inkml:trace>
        </inkml:traceGroup>
      </inkml:traceGroup>
      <inkml:traceGroup>
        <inkml:annotationXML>
          <emma:emma xmlns:emma="http://www.w3.org/2003/04/emma" version="1.0">
            <emma:interpretation id="{C1B6B12F-ED8D-40B2-B743-7803017FD067}" emma:medium="tactile" emma:mode="ink">
              <msink:context xmlns:msink="http://schemas.microsoft.com/ink/2010/main" type="line" rotatedBoundingBox="9232,6094 13414,5173 13522,5664 9340,6585"/>
            </emma:interpretation>
          </emma:emma>
        </inkml:annotationXML>
        <inkml:traceGroup>
          <inkml:annotationXML>
            <emma:emma xmlns:emma="http://www.w3.org/2003/04/emma" version="1.0">
              <emma:interpretation id="{0653B0B7-5D35-4CDB-8BC7-7B1F39938AA5}" emma:medium="tactile" emma:mode="ink">
                <msink:context xmlns:msink="http://schemas.microsoft.com/ink/2010/main" type="inkWord" rotatedBoundingBox="9232,6094 13414,5173 13522,5664 9340,6585">
                  <msink:destinationLink direction="with" ref="{FF7D383E-31D8-4EF9-BF6C-94A5D4B16145}"/>
                </msink:context>
              </emma:interpretation>
              <emma:one-of disjunction-type="recognition" id="oneOf1">
                <emma:interpretation id="interp5" emma:lang="en-US" emma:confidence="1">
                  <emma:literal>molecule</emma:literal>
                </emma:interpretation>
                <emma:interpretation id="interp6" emma:lang="en-US" emma:confidence="0.5">
                  <emma:literal>more cuie</emma:literal>
                </emma:interpretation>
                <emma:interpretation id="interp7" emma:lang="en-US" emma:confidence="0">
                  <emma:literal>move cuie</emma:literal>
                </emma:interpretation>
                <emma:interpretation id="interp8" emma:lang="en-US" emma:confidence="0">
                  <emma:literal>mole cuie</emma:literal>
                </emma:interpretation>
                <emma:interpretation id="interp9" emma:lang="en-US" emma:confidence="0">
                  <emma:literal>mote cuie</emma:literal>
                </emma:interpretation>
              </emma:one-of>
            </emma:emma>
          </inkml:annotationXML>
          <inkml:trace contextRef="#ctx0" brushRef="#br0" timeOffset="5148">812 1165 274,'-10'-20'164,"1"1"-16,6 5-26,-4 1-14,7 13-23,0 0-20,0 0-27,13 23-32,-1 0-8,3 8-2,2 2 1,3 4 1,1 0-1,-1-4 3,0-4 1,-4-6-1,-5-5 2,-11-18-1,14 17 0,-14-17 0,0 0 1,-7-19-1,-2 3 0,-4-4 1,3-5-1,1-4 1,1-3 5,2-1-2,6 5-5,0-1 0,12 1 0,3 6 0,4 5 0,4 3 0,3 7 0,5 7 0,2 0 0,0 10 0,1 3 0,0 8-3,2 2-2,-3 7 0,-6-2 0,-2 4 2,-5-2-3,-4-7 5,-4-4 2,-12-19-2,11 16 1,-11-16 2,0-14-1,-11-4 0,2-8 7,1-4-4,-2-2-1,2 0 1,1 0 1,7 3-5,0 0 0,6 6 0,7 2 0,1 3 0,7 6 0,3 4 0,2 8 0,0 0 0,3 10 0,-2 9-2,-1 4-2,0 5 2,1 3-2,-6 0 1,2-2 1,-3-6 2,-3-2-1,-1-12 3,-4-2 0,2-7-43,-14 0-52,30-19-31,-9-3-23,3-3-4,5-4 3,4 0 30,-5-7 27,4 3 76,-4 1 109,-10 0 30,-7 6 22,-6 2 6,-10 5-6,-6 1-30,-2 8-26,-9 2-34,1 8-54,-1 11 0,1 4-1,2 6-1,7 4 2,5 9 0,7 2 1,6 1-3,11-1 0,8-4 0,7-6 0,9-10 0,2-10 4,1-12-4,-3-10 2,-8-7-2,-7-7 0,-10-2 0,-16-1 0,-6 3 0,-10 5-2,-5 5 2,-6 5 0,2 5 2,1 4-2,5 6 0,4-4-50,15 4-61,0 0-37,0 0-14,0 0-9,29-25-5,-1 8-1</inkml:trace>
          <inkml:trace contextRef="#ctx0" brushRef="#br0" timeOffset="5413.2">2201 667 644,'0'0'167,"0"0"-32,16 9-70,-7 16-64,2 4 0,5 8-1,4 5 0,1 7-2,1 0 2,1-2-1,-4-5 2,3-2 1,-5-10 3,-2-9-2,-2-9-1,4-12-84,-17 0-61,22-24-26,-3 2-10,-7-11 0,8 5-8</inkml:trace>
          <inkml:trace contextRef="#ctx0" brushRef="#br0" timeOffset="5787.6">2629 818 693,'18'-15'177,"6"-4"-32,3-1-144,12-1 1,5 0-2,-1 3 0,-4 2 2,-5 1 1,-11 2-3,-7 1 0,-16 12 0,-6-16 0,-15 11 0,-6-1 0,-4 0 0,-4 6 0,0 0 0,1 0 0,5 8 0,2 3 0,8 8 0,6 4 0,6 8 0,7 3 0,7 0 0,6 2 0,6 0 0,8-5-3,4-8 2,4-5 2,3-8-1,0-5 1,-1-5 1,-4 0-2,-2-9 0,-5-2 0,-3 4-36,-7-6-83,-4-2-37,2 1-14,2-5-9,6 1-2,-1-4-1</inkml:trace>
          <inkml:trace contextRef="#ctx0" brushRef="#br0" timeOffset="6115.2">3330 577 560,'-8'-21'176,"-3"1"-7,-4-2-78,5 9-91,-5 4 1,0 4-2,-2 5 0,0 4 0,-2 6 1,-2 5 1,2 7 1,3 3 1,1 4 0,8 4 0,7 4 0,0-1 2,11 1-2,8-4 0,2-5 0,6-4-3,3-7 0,6-7 0,0-10 0,1 0 0,-3-7 0,-2-9 0,1 0-102,-4-8-47,-7-1-12,5 1-16,-8-7-3,-2 3 0</inkml:trace>
          <inkml:trace contextRef="#ctx0" brushRef="#br0" timeOffset="6536.4">3548 485 495,'0'0'178,"-10"-21"-13,10 21-50,0 0-61,0 0-52,24 29-1,-10-3-2,1 2 0,4 2 0,0 4 2,5-2-1,1-3 2,2-4-2,1-6 2,0-8-2,0-11 1,-4 0-1,0-13 0,-8-7 0,-2-3-2,-8-7 2,-1-2-1,-5-3 0,0 3-1,-5 3 2,1 3 0,-1 2 2,5 8-2,0 16 0,-4-18 1,4 18-1,0 0 2,19 21-3,-7-5 1,2 7-3,5 2 2,2 5 0,2-2 0,2 2-1,0-5 1,2-6 2,2-5 0,1-7 2,-4-7-4,2 0-49,-8-8-68,1-7-35,-2-2-9,-9-7-17,0 0 0,-10-6 14</inkml:trace>
          <inkml:trace contextRef="#ctx0" brushRef="#br0" timeOffset="6786">4078 276 541,'0'0'170,"0"0"-18,0 0-78,12 29-43,5-5-26,6 7-7,3 1 6,1 3-6,1 2 5,-1-1-6,-1-4 3,-4-4 2,-2-5-2,-2-7-19,-2-3-98,-2-6-37,-14-7-18,20-7-2,-8-9-4,6 1 17</inkml:trace>
          <inkml:trace contextRef="#ctx0" brushRef="#br0" timeOffset="7207.2">4502 404 649,'11'-15'176,"10"-3"0,4 0-176,13 2 5,9 2-11,5-2 8,-1 4-8,-5-1 3,-9 1 1,-8 2-5,-12 0 5,-17 10-4,0-18 4,-21 11-4,-7-1 4,-7 0-3,-4 1 5,-1-1 0,-1 8 0,2 0 2,4 5 0,6 8 4,5 8 1,8 6-3,11 11 3,5 0-2,10 7 1,9 1-1,8-4 2,9-3-6,8-8 1,6-7 0,3-10 0,4-5 0,-2-9 0,-4-5-2,-6-5 0,-11-1 0,-9-2-5,-11 4-3,-14 9-116,0 0-43,-16-17-12,1 17-2,-8-7-7,6 7 17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4:02.34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B86A253-AD24-4612-9195-C06D4F04BB59}" emma:medium="tactile" emma:mode="ink">
          <msink:context xmlns:msink="http://schemas.microsoft.com/ink/2010/main" type="writingRegion" rotatedBoundingBox="18326,6005 20913,5109 21375,6443 18788,7339"/>
        </emma:interpretation>
      </emma:emma>
    </inkml:annotationXML>
    <inkml:traceGroup>
      <inkml:annotationXML>
        <emma:emma xmlns:emma="http://www.w3.org/2003/04/emma" version="1.0">
          <emma:interpretation id="{03A79784-C579-4BB2-9F44-E13CE87B26A7}" emma:medium="tactile" emma:mode="ink">
            <msink:context xmlns:msink="http://schemas.microsoft.com/ink/2010/main" type="paragraph" rotatedBoundingBox="18326,6005 20913,5109 21375,6443 18788,73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9C3C8BE-DEB1-4EDA-8E2C-730FF65EC0A8}" emma:medium="tactile" emma:mode="ink">
              <msink:context xmlns:msink="http://schemas.microsoft.com/ink/2010/main" type="line" rotatedBoundingBox="18326,6005 20913,5109 21089,5618 18502,6514"/>
            </emma:interpretation>
          </emma:emma>
        </inkml:annotationXML>
        <inkml:traceGroup>
          <inkml:annotationXML>
            <emma:emma xmlns:emma="http://www.w3.org/2003/04/emma" version="1.0">
              <emma:interpretation id="{FE6BE2D2-B44C-4872-A981-3447ECC4AA54}" emma:medium="tactile" emma:mode="ink">
                <msink:context xmlns:msink="http://schemas.microsoft.com/ink/2010/main" type="inkWord" rotatedBoundingBox="18326,6005 20913,5109 21089,5618 18502,6514"/>
              </emma:interpretation>
              <emma:one-of disjunction-type="recognition" id="oneOf0">
                <emma:interpretation id="interp0" emma:lang="en-US" emma:confidence="0">
                  <emma:literal>inactive</emma:literal>
                </emma:interpretation>
                <emma:interpretation id="interp1" emma:lang="en-US" emma:confidence="0">
                  <emma:literal>Inactive</emma:literal>
                </emma:interpretation>
                <emma:interpretation id="interp2" emma:lang="en-US" emma:confidence="0">
                  <emma:literal>Enactive</emma:literal>
                </emma:interpretation>
                <emma:interpretation id="interp3" emma:lang="en-US" emma:confidence="0">
                  <emma:literal>enactive</emma:literal>
                </emma:interpretation>
                <emma:interpretation id="interp4" emma:lang="en-US" emma:confidence="0">
                  <emma:literal>Inaction</emma:literal>
                </emma:interpretation>
              </emma:one-of>
            </emma:emma>
          </inkml:annotationXML>
          <inkml:trace contextRef="#ctx0" brushRef="#br0">15-5 224,'0'0'153,"0"0"-11,0 0-26,-14-6-14,14 6-17,0 18-17,0-4-19,0 6-21,7 4-25,-2 3-2,0 7 0,2 4-2,0 1 2,0 2-2,2 1 4,-3-1-5,2-2 2,-3-3-1,1-4 1,-1-6-1,-1-6 2,-4-3-1,0-4-1,0-13 3,0 0 0,5 13-1,-5-13-1,0 0-1,0 0-69,-9-19-56,9 19-30,-5-24-4,5 8-5,0-7 1</inkml:trace>
          <inkml:trace contextRef="#ctx0" brushRef="#br0" timeOffset="561.6">167 104 378,'0'0'159,"0"0"-10,9 18-62,-9 5-20,5 0-8,1 8-9,-6 1-38,9 0-10,-4-1-1,-5-2 0,8-4-2,-8-4 1,7-6 0,-7-15 0,3 13 0,-3-13-1,0-14 1,0-1 0,-3-5 1,3-4-2,-5-4 3,5 1-3,0-1 4,0 2-3,0-2 1,5 3-2,-2 2 2,3 1-1,2 4-1,1 0 2,-1 2-3,2 1 2,4 4 2,1 4 0,-2 2-1,4 5 1,-3 5-2,3 4 1,-4 1 0,2 4 1,-4 6-3,-1 0 2,-1 1-2,-2 0 2,1 2-1,-3-3-1,1 0 0,-6 0 1,6-3-1,-6-3 1,7 1-1,-7-15 0,8 18-51,-8-18-52,0 0-35,20 0-13,-20 0-8,22-15-6,-9-4 1</inkml:trace>
          <inkml:trace contextRef="#ctx0" brushRef="#br0" timeOffset="1107.6">764-81 402,'5'-16'165,"-5"0"-16,-8 3-50,8 13-21,-16-14-15,16 14-36,-22 0-24,8 7-1,-4 0-1,1 4-3,1 3 0,0 4 1,4 0 0,-1 5-1,3 0 1,7 3 1,3 4-2,0-2 1,0 2 0,10-4-1,0-2 1,3-4 1,0-7-1,3-5 1,0-8 0,1-6 0,-1-9 2,-1-3 0,-1-3-1,-5-6 0,1 0 0,-4 0-1,-6 1 2,0 2-3,0 4 1,0 3-1,0 17 1,-5-21 1,5 21-1,0 0 0,0 0 0,0 0 2,0 24-3,10-8 1,-4 2-1,1 5 0,4 1 1,1-1 1,-1 2-2,2-2 2,0-2 1,-2-3-2,4-5-58,-3-4-52,2-9-38,3 0-12,-2-15-5,4 2 1,-1-11-5</inkml:trace>
          <inkml:trace contextRef="#ctx0" brushRef="#br0" timeOffset="1466.4">1125-150 592,'-9'-16'162,"-1"2"-34,10 14-58,-26-13-26,14 13-43,-4 0 0,1 0-8,0 13 5,2-1 1,0 4-2,3 2 1,2 3-2,3 4 4,5 0-1,5 1 6,2 0-7,2-3 2,4-3-1,2-3 0,1-3 0,1-5 1,6-9 0,-1 0 1,1 0 0,1-11 1,-3 0 0,0-2 1,-2-1 0,-2 0-2,-3 0-1,-6 0-55,-8 14-62,18-23-28,-12 8-14,3 1-2,-3-7 1,3 2-3</inkml:trace>
          <inkml:trace contextRef="#ctx0" brushRef="#br0" timeOffset="2199.6">1381-408 436,'-6'-19'162,"6"19"-8,0 0-30,0 0-46,0 0-29,0 0-47,0 30-2,8-7-1,4 5 2,3 1-2,1 3-4,1 4 4,2 0 1,-7-1 0,3 0 1,-5-3-1,-1-2-1,-3-6 1,-1-2 6,-5-8-5,0-14 1,0 16-2,0-16-1,0 0-47,-26-11-40,26 11-26,-28-23-8,10 7-3,-4 0 3,-2 2 12,1-3 19,-1 4 67,1 1 72,1 1 65,3-1 6,3 3 5,16 9-6,-17-19-9,17 19-17,8-19-21,7 11-32,6 0-37,5-2 1,7-2-2,1 1 2,6 1-1,0 2-1,-1-1 1,-3 3-1,-1 0 0,-8 3-1,-7 3-12,-2-8-61,-5 2-34,-13 6-22,15-20-10,-15 20-1,7-23 5,-7 10 15,5 1 36,-5 12 81,0-18 69,0 18 61,0 0 11,0 0 3,12 5-7,-2 9-12,3 3-24,3 6-21,0 0-35,3 4-39,-2-1-2,2-1 1,-7-3-3,-2-5-4,0-1 5,-10 0 1,0-16-2,0 17-8,0-17-81,-8 16-46,8-16-26,-15 6-4,15-6-12,-17-13 1</inkml:trace>
          <inkml:trace contextRef="#ctx0" brushRef="#br0" timeOffset="2511.6">1626-540 261,'-18'-9'26,"4"3"-30,-1-3-92,15 9-28,0 0 61</inkml:trace>
          <inkml:trace contextRef="#ctx0" brushRef="#br0" timeOffset="3120">1807-466 633,'12'24'168,"-3"-9"-17,3 1-98,9 7-45,3 1-8,0 3 1,2-3-1,1 1 0,-2-1-1,2-4 0,-3-4 1,-3-4 0,-5-5 1,0-7 0,-16 0 0,21-14 0,-21-4 1,4-5-1,-4-6 0,-8-6 0,5 1 1,-4-3-2,1 1 0,1 0 0,5 4 0,-5 6 0,5 3 0,0 5 0,6 4 0,-6 14 0,15-16-43,-15 16-46,21 0-27,-5 0-26,4 7-8,5 2-6,1 2 9,0 0 20,-2 2 75,-3-2 79,-5-2 85,-16-9 28,19 12 8,-19-12 4,0 0-5,0 0-19,18-13-29,-2 4-37,4-1-58,4 0-4,1-5 3,2 3-3,0-1 0,-5 2 0,-2-1 0,-7 0 0,-13 12 0,15-25 0,-15 25 0,-8-24 0,8 24 0,-25-24 0,7 16 0,-5 1 0,-1 7 0,0 0-2,0 9 0,1 7 2,3 5-1,3 6 2,4 7-1,6 2 1,7 5-2,5-1 1,6-2-2,9-5 2,7-3-1,7-9 1,3-6 0,4-7 1,-2-8 2,-1-8-2,-6-1 1,-7-6-29,-6 0-87,-19 15-44,8-24-10,-8 24-5,-31 0-3,4 16-4</inkml:trace>
        </inkml:traceGroup>
      </inkml:traceGroup>
      <inkml:traceGroup>
        <inkml:annotationXML>
          <emma:emma xmlns:emma="http://www.w3.org/2003/04/emma" version="1.0">
            <emma:interpretation id="{C5C096D4-5CDA-4318-858F-8D1EF7B04495}" emma:medium="tactile" emma:mode="ink">
              <msink:context xmlns:msink="http://schemas.microsoft.com/ink/2010/main" type="line" rotatedBoundingBox="18893,6752 21142,5871 21352,6407 19103,7288"/>
            </emma:interpretation>
          </emma:emma>
        </inkml:annotationXML>
        <inkml:traceGroup>
          <inkml:annotationXML>
            <emma:emma xmlns:emma="http://www.w3.org/2003/04/emma" version="1.0">
              <emma:interpretation id="{8B664443-A407-4B22-A33C-06A99923AC4E}" emma:medium="tactile" emma:mode="ink">
                <msink:context xmlns:msink="http://schemas.microsoft.com/ink/2010/main" type="inkWord" rotatedBoundingBox="18893,6752 21142,5871 21352,6407 19103,7288">
                  <msink:destinationLink direction="with" ref="{1241FA65-F125-4958-BBA4-F0A24ADC476E}"/>
                </msink:context>
              </emma:interpretation>
              <emma:one-of disjunction-type="recognition" id="oneOf1">
                <emma:interpretation id="interp5" emma:lang="en-US" emma:confidence="1">
                  <emma:literal>enzyme</emma:literal>
                </emma:interpretation>
                <emma:interpretation id="interp6" emma:lang="en-US" emma:confidence="0">
                  <emma:literal>ermine</emma:literal>
                </emma:interpretation>
                <emma:interpretation id="interp7" emma:lang="en-US" emma:confidence="0">
                  <emma:literal>ename</emma:literal>
                </emma:interpretation>
                <emma:interpretation id="interp8" emma:lang="en-US" emma:confidence="0">
                  <emma:literal>endive</emma:literal>
                </emma:interpretation>
                <emma:interpretation id="interp9" emma:lang="en-US" emma:confidence="0">
                  <emma:literal>enume</emma:literal>
                </emma:interpretation>
              </emma:one-of>
            </emma:emma>
          </inkml:annotationXML>
          <inkml:trace contextRef="#ctx0" brushRef="#br0" timeOffset="3884.4">581 999 557,'0'0'167,"-14"-4"-8,14 4-70,7-14-86,7 6-3,3-4 2,2-1-1,4-2 0,2-1 0,0 0 0,-2-2 0,-2 4-1,-4-1 0,-8 2-1,-1 0 1,-8 0 0,0 13 0,-11-23 1,11 23-1,-26-22 1,8 14 1,0 5-2,-3 3 1,1 0 0,-1 0 0,1 11-1,4 4 0,0 3 0,2 9-1,5 1 2,9 7-2,0-1 1,4 5-1,10-4 1,3-3-1,5-5 1,2-7 0,2-8 1,1-6-1,2-6 2,-4-4 0,-1-3 0,-5-7 1,0 0-2,-6 0 1,0-2-1,-6 4-2,-3-2-2,-4 14-77,9-20-55,-9 20-34,4-17-5,-4 17-3,7-18-1</inkml:trace>
          <inkml:trace contextRef="#ctx0" brushRef="#br0" timeOffset="4508.4">900 718 448,'0'0'171,"0"0"-17,0 0-56,0 21-36,5-3-24,6 3-36,4 7-1,3 1 0,-2 2 0,1-2 0,-2 1-1,-3-7 1,-3-1 1,-4-8-1,-5-14-1,0 0 1,0 0 0,0 0 0,-10-16-1,1-1 0,1-7 0,-1-2-1,0 0 2,1-2-1,1-2 0,2 2-3,5 0 4,0-1-3,7 1 0,0 3 3,2 1-2,3 3 1,-1 3 0,3 4 3,1 5-5,-1 9 5,2 0-2,0 12-4,1 1 4,3 6-2,-3 2 2,1 2-2,-2 2 2,0 1 0,-2-4-1,-2-3 3,-3-2-1,1-2 1,-10-15-3,11 14-31,-11-14-69,0 0-39,15-4-22,-15 4-5,10-19-4,-10 19-1</inkml:trace>
          <inkml:trace contextRef="#ctx0" brushRef="#br0" timeOffset="4960.8">1264 582 614,'0'-17'168,"0"1"-43,7 3-66,2 0-44,6 1-14,2-1 1,0 2-1,4 0-1,-2 3 3,0 4 0,-3 4-1,-16 0-1,22 12 1,-22-12-2,6 28 1,-6-10 0,-7 2-2,1 5-1,2-1 0,-2 3 2,0-1-2,6-1 2,0-1-2,0-2 2,7-1-1,5-6 1,1-4 0,7-5 1,-1-6 0,7 0 1,4 0-1,-2-7 2,0 0-1,-3-1 0,-3 0 0,-3 0 2,-6 1 0,-13 7-2,0 0-1,5-15-2,-5 15-51,-16-9-73,16 9-30,-26-6-21,26 6-4,-27-17 6,27 17 24</inkml:trace>
          <inkml:trace contextRef="#ctx0" brushRef="#br0" timeOffset="5288.4">1522 508 637,'0'0'168,"0"0"-22,13 0-106,3 14-39,5 0 0,3 5 2,5 3-3,-3 0-2,1-2 2,-2 0-1,-2-6 2,0-2-3,-6-7 3,0-5-5,-3 0 4,-14 0-1,20-12-47,-14-2-47,0 0-23,-2-4-17,-4-3-10,0 3-2,0-7-3,0 0 2</inkml:trace>
          <inkml:trace contextRef="#ctx0" brushRef="#br0" timeOffset="5491.2">1771 348 410,'-9'-16'151,"9"16"-12,0 0-23,0 0-24,-5 13-25,11 6-41,3 7-23,2 8-2,3 2 0,2 5-1,1 4-1,1-3 0,2 1 0,-3-4 0,-1-2 0,-1-5 1,-4-6-1,3-8 1,-14-18 1,11 18-1,-11-18-24,0 0-71,6-12-44,-6-6-23,0 1-8,-9-10 6,9 1-4</inkml:trace>
          <inkml:trace contextRef="#ctx0" brushRef="#br0" timeOffset="6676.8">1957 316 622,'0'13'161,"0"3"-10,7 6-100,7 8-44,5 2-8,-1 3 2,1 2-2,2-4-4,-10-3 5,4-7-3,-8-7 4,-7-16-3,0 0 3,0 0 1,0 0-1,-8-26 4,-2 1-5,-9-5 4,3-4-2,-4 1 1,4 0 0,2 3-2,3 0 1,4 4-1,7 4 0,0 2-1,10 8 1,3 2-1,2 2-1,1 8-1,4 0 1,1 8 0,-1 5-1,4 3 2,-2 3-3,-3 4 3,2 1-2,-4 1 1,-2-3-2,-4-1 2,-2-5 0,-9-16 1,9 21 1,-9-21 0,0 0 1,0 0 1,0 0 0,-15-27-1,6 10 1,0-5-3,-2-3 0,2-3-1,1 0 2,0 3-1,3-3 0,5 3 1,0 4 0,0 2 0,12 2-2,-4 2 2,3 2 0,3 0-2,-2 4 1,3 3-2,1 6 0,-1 0 1,0 9 1,3 7-2,-2 7 1,-1 5 0,2 8-1,-1 2 2,1-1 0,2 1 0,2-1 0,-2-6 4,1-10-4,-1-5 2,0-8-31,1-13-53,-2-6-34,0-7-27,-6-9-6,-1-6-5,-6-2 4,-1 4 5,-4-1 109,-7 4 36,-3 4 0,-5 2 115,5 8 31,-4 2 5,14 12-2,-13-18-5,13 18-25,0-16-25,0 16-32,18-22-44,-2 9-16,3 1-2,6-4-1,2 2 0,-1-2 0,-1 2 0,-3 0-1,-3 2 1,-4 2-1,-15 10 0,11-19 0,-11 19 1,-11-19-1,11 19 1,-26-18 0,10 10-1,-3 2 2,2 0-1,-2 6 1,2 0 0,0 7 0,1 4 0,4 10-1,3 4 2,6 7 1,3 6 0,0 3 0,12 2 1,2-1 0,3-3 1,5-4 1,3-5-2,1-9 0,3-10 1,3-5-3,0-6 0,-3-13-1,-1-1 0,-3-2-1,-6 2-2,-5 2-3,-14 12-2,0 0-62,0 0-68,0 0-15,0 0-20,-28 7-1,28-7 0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4:17.50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241FA65-F125-4958-BBA4-F0A24ADC476E}" emma:medium="tactile" emma:mode="ink">
          <msink:context xmlns:msink="http://schemas.microsoft.com/ink/2010/main" type="inkDrawing" rotatedBoundingBox="20219,10243 20854,6955 21059,6994 20424,10283" semanticType="callout" shapeName="Other">
            <msink:sourceLink direction="with" ref="{8B664443-A407-4B22-A33C-06A99923AC4E}"/>
          </msink:context>
        </emma:interpretation>
      </emma:emma>
    </inkml:annotationXML>
    <inkml:trace contextRef="#ctx0" brushRef="#br0">570 31 99,'0'0'47,"0"-13"5,0 13 3,0 0 7,-19-11 9,19 11 11,0 0 6,0 0-5,0 0-5,-12-9-9,12 9-6,0 0-10,0 0-17,3 13-20,-3-13-14,9 13 1,-4 0-2,1 5 1,-2 2 0,2 5-1,-1 3 0,-5 4 0,6 3 1,-6 2-2,5-2 2,-5-1-1,6-1 1,-6 2-2,8 0 3,-8 0 3,6-1-6,-1 0 5,-5 0-6,0 2 7,0 2-8,-5-2 6,-4 2-5,1 3 1,-2 0 1,-1 2 1,-2-1 0,3 0-3,3-2 2,-1 1-2,5-4 1,-2-2-2,5-2 2,0 1-1,-5 0 0,5 1 0,-5 0 5,0-1 0,-3 1-2,1-2 2,0 2-3,-3 1 3,1-2-2,0-4 1,2 0-5,1 1 1,1 0 2,-2 1-2,1-2 1,3 4-1,-4 0 1,2-1-1,-1 1 0,-1-1-1,-2 1 1,-1-2-2,1 0 2,0-4-2,0-3 2,1-2-1,2-1 0,1-3 1,0-2 1,5 1-1,-6-1 2,6 3 4,-7-1-4,7 1 2,-7 4-1,2-2 0,1 1-2,0-1 3,-1 3-5,0-2 1,0 0 0,-1 0-1,1-1 2,-3 2 0,2-2 0,0 1-1,1-3 1,-2 1-1,0-1 1,1-2-1,1-1 1,-1 4-1,-1 0 0,-1 0 1,2 6 2,-2 2-1,1 0 0,1 3 0,-4 2 0,1-3-2,3 1 3,-1-5-3,-1-3 1,1-4-2,0-3 3,4-2-2,-2-1 1,5-14 4,-10 24-3,5-9 4,-3 0-4,3 5 5,-4-1-4,0 2-2,-1 1 0,1 1 0,2 0 0,-1-4 0,5 0 0,-5-2 0,8-1 0,-5-2 0,5-14 0,0 24 0,0-24 0,-3 18 0,3-18 0,0 16 0,0-16 0,0 15 0,0-15 0,0 0 0,-7 17 0,7-17 0,0 13 0,0-13 0,0 0 0,-5 17 0,5-17 0,0 0 0,0 18 0,0-18 0,0 13 0,0-13 0,0 0 0,0 0 0,0 14 0,0-14 0,0 0 0,0 0-25,0 0-104,0-19-46,0 19-4,14-36-3,-3 10-4,-3-24 39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5-11-04T01:02:39.616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59C12BF-426C-4901-85BF-E5BFCEBCC541}" emma:medium="tactile" emma:mode="ink">
          <msink:context xmlns:msink="http://schemas.microsoft.com/ink/2010/main" type="writingRegion" rotatedBoundingBox="8006,12465 8755,12465 8755,13941 8006,13941"/>
        </emma:interpretation>
      </emma:emma>
    </inkml:annotationXML>
    <inkml:traceGroup>
      <inkml:annotationXML>
        <emma:emma xmlns:emma="http://www.w3.org/2003/04/emma" version="1.0">
          <emma:interpretation id="{4CABA086-ACB9-4F5C-AFD0-0CCCE5F51360}" emma:medium="tactile" emma:mode="ink">
            <msink:context xmlns:msink="http://schemas.microsoft.com/ink/2010/main" type="paragraph" rotatedBoundingBox="8006,12465 8755,12465 8755,13941 8006,1394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E4A37C4-09EB-4D44-B94B-A50A5018EE21}" emma:medium="tactile" emma:mode="ink">
              <msink:context xmlns:msink="http://schemas.microsoft.com/ink/2010/main" type="line" rotatedBoundingBox="8006,12465 8755,12465 8755,13941 8006,13941"/>
            </emma:interpretation>
          </emma:emma>
        </inkml:annotationXML>
        <inkml:traceGroup>
          <inkml:annotationXML>
            <emma:emma xmlns:emma="http://www.w3.org/2003/04/emma" version="1.0">
              <emma:interpretation id="{F24A6919-5A23-4327-A7B8-5F78C6EECC95}" emma:medium="tactile" emma:mode="ink">
                <msink:context xmlns:msink="http://schemas.microsoft.com/ink/2010/main" type="inkWord" rotatedBoundingBox="8006,12465 8755,12465 8755,13941 8006,13941"/>
              </emma:interpretation>
              <emma:one-of disjunction-type="recognition" id="oneOf0">
                <emma:interpretation id="interp0" emma:lang="en-US" emma:confidence="0">
                  <emma:literal>l</emma:literal>
                </emma:interpretation>
                <emma:interpretation id="interp1" emma:lang="en-US" emma:confidence="0">
                  <emma:literal>/</emma:literal>
                </emma:interpretation>
                <emma:interpretation id="interp2" emma:lang="en-US" emma:confidence="0">
                  <emma:literal>I</emma:literal>
                </emma:interpretation>
                <emma:interpretation id="interp3" emma:lang="en-US" emma:confidence="0">
                  <emma:literal>'</emma:literal>
                </emma:interpretation>
                <emma:interpretation id="interp4" emma:lang="en-US" emma:confidence="0">
                  <emma:literal>1</emma:literal>
                </emma:interpretation>
              </emma:one-of>
            </emma:emma>
          </inkml:annotationXML>
          <inkml:trace contextRef="#ctx0" brushRef="#br0">738 42 138 0,'8'-14'127'0,"-8"14"-11"16,0-17-8-16,0 17 0 15,0-16-3-15,0 16-14 16,0 0-31-16,-17-6-40 15,17 6-14-15,-17 11-3 16,17-11 1-16,-21 31-4 16,10-10-2-16,-1 3 1 15,-3 5 1-15,0 5 0 16,-1 5-2-16,-1 4 2 15,0 1-3-15,-1 5 3 0,-2 1 1 16,-3 0 1-16,-1 4-3 16,2-2 1-16,-4 3 2 15,-1-1 0-15,-2-3 0 16,1-2-1-16,2-2 2 15,2-2-4-15,0-3 2 16,4-6-2-16,2-5 4 16,1-4-5-16,4-5 1 15,4-2 1-15,0-3-3 16,1-2 4-16,0-1 0 15,2 2 1-15,-1-1-4 16,1 3 2-16,-2 4-5 16,-1 1 4-16,0 1-2 0,-3 0 0 15,1-1-1 1,1 2 2-16,1-4-2 0,-2 0 3 15,0-1 1-15,1-1 0 16,1-3 0-16,1 1-1 16,1-3 1-16,7-14-2 15,-12 25 2-15,12-25 0 16,-9 20 1-16,9-20-3 15,0 0 2-15,-7 15 0 16,7-15-1-16,0 0-1 16,0 0 2-16,0 0-3 15,0 0 2-15,0 0 1 16,0 0 0-16,0 0 1 0,0 0 2 15,-10 13-2-15,10-13-2 16,0 0 3 0,0 0 0-16,0 0-1 15,-11 15-1-15,11-15 0 0,0 0-1 16,0 0 2-16,-6 14 1 15,6-14-4-15,0 0 1 16,0 0 0-16,0 0 1 16,0 0-4-16,0 0 4 15,0 0-2-15,0 0 2 16,0 0 3-16,0 0-1 15,0 0-1-15,0 0 1 16,0 0 3-16,0 0-65 16,15 0-84-16,-15 0-5 15,23-19-12-15,-23 19-7 16,21-36-10-16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5-11-04T01:05:29.117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FDB751E-03D3-4FF7-94DF-2CED41D08E0F}" emma:medium="tactile" emma:mode="ink">
          <msink:context xmlns:msink="http://schemas.microsoft.com/ink/2010/main" type="writingRegion" rotatedBoundingBox="5381,3185 6543,6303 5639,6639 4478,3522"/>
        </emma:interpretation>
      </emma:emma>
    </inkml:annotationXML>
    <inkml:traceGroup>
      <inkml:annotationXML>
        <emma:emma xmlns:emma="http://www.w3.org/2003/04/emma" version="1.0">
          <emma:interpretation id="{C5EAF5E8-922E-445D-B9B6-68CFB7B67AD9}" emma:medium="tactile" emma:mode="ink">
            <msink:context xmlns:msink="http://schemas.microsoft.com/ink/2010/main" type="paragraph" rotatedBoundingBox="5381,3185 6543,6303 5639,6639 4478,352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66744E8-6424-43BA-8787-73871B08CA66}" emma:medium="tactile" emma:mode="ink">
              <msink:context xmlns:msink="http://schemas.microsoft.com/ink/2010/main" type="line" rotatedBoundingBox="5381,3185 6543,6303 5639,6639 4478,3522"/>
            </emma:interpretation>
          </emma:emma>
        </inkml:annotationXML>
        <inkml:traceGroup>
          <inkml:annotationXML>
            <emma:emma xmlns:emma="http://www.w3.org/2003/04/emma" version="1.0">
              <emma:interpretation id="{F79FE2D6-1FC1-48BD-9592-758F60E01748}" emma:medium="tactile" emma:mode="ink">
                <msink:context xmlns:msink="http://schemas.microsoft.com/ink/2010/main" type="inkWord" rotatedBoundingBox="5381,3185 6543,6303 5639,6639 4478,3522"/>
              </emma:interpretation>
              <emma:one-of disjunction-type="recognition" id="oneOf0">
                <emma:interpretation id="interp0" emma:lang="en-US" emma:confidence="0">
                  <emma:literal>Yuan</emma:literal>
                </emma:interpretation>
                <emma:interpretation id="interp1" emma:lang="en-US" emma:confidence="0">
                  <emma:literal>Yuasa</emma:literal>
                </emma:interpretation>
                <emma:interpretation id="interp2" emma:lang="en-US" emma:confidence="0">
                  <emma:literal>Yuans</emma:literal>
                </emma:interpretation>
                <emma:interpretation id="interp3" emma:lang="en-US" emma:confidence="0">
                  <emma:literal>Yrs</emma:literal>
                </emma:interpretation>
                <emma:interpretation id="interp4" emma:lang="en-US" emma:confidence="0">
                  <emma:literal>Yrs,</emma:literal>
                </emma:interpretation>
              </emma:one-of>
            </emma:emma>
          </inkml:annotationXML>
          <inkml:trace contextRef="#ctx0" brushRef="#br0">1133 2364 230 0,'0'0'125'15,"0"0"-15"-15,0 0-17 0,0 0-12 16,0 0-3-16,0 0-5 16,-8 19-23-16,8-5-29 15,0 0-20-15,0 5 1 16,0 3-1-16,0 4 3 15,4 3-4-15,-4 1 3 16,11-1-2-16,-6-2 0 16,1 1 0-16,4-5 0 15,-3-1-1-15,3-4 3 16,-1-4-1-16,-9-14 0 15,13 14 0-15,-13-14-33 16,0 0-37-16,0 0-22 16,14 0-13-16,-14 0-15 0,0 0-16 15,0 0-7-15,0 0-5 16,0 0 92-16</inkml:trace>
          <inkml:trace contextRef="#ctx0" brushRef="#br0" timeOffset="1991.1139">922 2525 90 0,'0'0'28'15,"0"0"1"-15,-12-17-2 16,12 17 1-16,0 0 4 15,0 0 6-15,-20-13-2 16,20 13 6-16,0 0 10 16,-13 0 16-16,13 0 12 15,0 0 0-15,-15 0-10 16,15 0-9-16,0 0-7 15,-15 0-10-15,15 0-11 16,0 0-16-16,0 0-17 0,0 0-2 16,-13 0-1-16,13 0 0 15,0 0 0-15,0 0 1 16,0 21 0-16,0-21 0 15,11 18 1-15,-2-5 1 16,5 4 1-16,2 4-1 16,2-2 1-16,3 4 0 15,2 1 1-15,1-2-1 16,1-1 0-16,-3 0-1 15,1-3 1-15,0-1-2 16,-2-2 1-16,-5-3 0 16,3-2 0-16,-4 0 1 15,0-3 0-15,-2 0-1 0,-13-7 1 16,23 9 0-16,-23-9 0 15,23 6-1-15,-23-6 0 16,17 5 0 0,-17-5 0-16,13 7-1 0,-13-7 1 15,0 0 0-15,15 10-1 16,-15-10 1-16,0 0 0 15,0 0 0-15,0 0 1 16,0 0 3-16,15 8 0 16,-15-8 1-16,0 0 3 15,0 0-1-15,0 0 0 16,0 0 1-16,0 0-2 15,0 0-2-15,0 0 0 0,0-17-1 16,0 17-3 0,5-24 1-16,-5 7-1 15,8-4 0-15,-8-2 1 16,9-5 0-16,-4-1-1 0,2-2 2 15,-1-1-1-15,1-2 1 16,2 0-1-16,-1 0 1 16,-1 1-2-16,1 1 3 15,0 5-3-15,0 1 1 16,-2 6-1-16,0 1 0 15,-1 5 0-15,-5 14 1 16,6-14-2-16,-6 14 0 16,0 0-1-16,0 0-1 15,0 0 0-15,0 0 1 16,0 0-1-16,0 0 2 15,0 0-1-15,0 0 2 16,0 0 0-16,0 0 3 0,0 0-2 16,0 0 2-16,0 0-1 15,0 0 0-15,6-14 1 16,-6 14-3-16,0 0 2 15,0 0-1-15,0 0 0 16,0-16 1-16,0 16-1 16,0 0-2-16,0 0-1 15,0 0 0-15,0 0-2 16,0 0-6-16,0 0-93 15,0 0-35-15,17 11-19 16,-17-11 1-16,7 19-2 16,-7-19 1-16</inkml:trace>
          <inkml:trace contextRef="#ctx0" brushRef="#br0" timeOffset="-796.0454">722 1217 227 0,'0'0'137'0,"0"0"-22"16,0 0-24-16,12 15-11 16,-12-15-7-16,17 28-10 15,-7-8-23-15,3 5-24 16,-2 6-17-16,0 2 2 15,1 8-1-15,-2 2 5 16,2 0 0-16,0 1-3 16,0-1 3-16,1 0-2 15,-3-6 3-15,2-1-3 16,1-10 3-16,-3-3-9 15,1-6-40-15,-11-17-36 16,16 17-19-16,-16-17-17 0,0 0-22 16,14 4-4-16,-14-4-5 15,0 0 31-15</inkml:trace>
          <inkml:trace contextRef="#ctx0" brushRef="#br0" timeOffset="3347.1914">1235 2735 64 0,'0'0'35'0,"0"0"-2"16,0 0-3-16,0 0-4 15,-14 0-4-15,14 0-1 16,0 0 2-16,0 0 6 15,0 0 4-15,0 0 5 16,0 0 1-16,-13-7 4 16,13 7 1-16,0 0 1 15,0 0 3-15,0 0 7 0,-14-16 1 16,14 16-4-1,-7-14-5-15,7 14-1 16,-9-17-5-16,1 4-5 16,8 13-12-16,-11-24-15 0,11 24-6 15,-13-24 0-15,9 11-1 16,-2-2-1-16,-1 2 0 15,7 13 0-15,-12-26 0 16,7 11 0-16,0 1 1 16,5 14-1-16,-9-24 1 15,9 24 0-15,-12-20 1 16,12 20-2-16,-10-20 1 15,10 20 0-15,-12-19-3 16,12 19 2-16,-14-18-2 16,14 18 2-16,-11-17-3 15,11 17 2-15,-9-15-2 16,9 15 2-16,0 0 0 0,-9-13 2 15,9 13-3-15,0 0 1 16,0 0 1 0,0 0-1-16,-9-13 0 15,9 13 1-15,0 0-1 0,0 0-1 16,0 0 1-16,-8-15 1 15,8 15-1-15,0 0 0 16,0 0 1-16,0 0-1 16,-7-14 0-16,7 14 1 15,0 0-1-15,0 0 0 16,0 0 0-16,0 0 0 15,0 0-2-15,0 0 1 16,0 0-2-16,0 0 0 0,0 0-2 16,0 0 1-16,0 0-1 15,0 0 0 1,0 0 1-16,0 0 1 15,8 14 1-15,-8-14 0 0,9 19 2 16,-5-5-1-16,4 3 4 16,0 2-3-16,1 0 1 15,0 3-2-15,3 1 3 16,-2 2-2-16,1-1 2 15,3 1-4-15,-1-1 2 16,2 2 0-16,-1 1 1 16,2-2 0-16,-2 3 0 15,2-3 0-15,-1 0 2 0,0-2-1 16,-4 1 0-1,0-2-1-15,-2 0 1 16,1-5-1-16,-4-1 1 16,0 0-1-16,-2-2 0 0,-4-14-1 15,7 20 2-15,-7-20 0 16,0 0-1-16,5 17-1 15,-5-17 0-15,0 0-50 16,0 0-38-16,0 0-21 16,0 0-23-16,13-17-19 15,-13 17-3-15,0 0-2 16,0 0 39-16</inkml:trace>
          <inkml:trace contextRef="#ctx0" brushRef="#br0" timeOffset="-1428.0817">4-9 201 0,'0'0'128'15,"0"0"-8"-15,0 0-15 16,-13 0-11-16,13 0-11 15,0 19-8-15,0-19-24 0,12 24-35 16,2-8-15-16,4 5-1 16,6 4 2-16,4 6-2 15,5 2 1-15,1 7 0 16,5 3 0-16,-1 2-2 15,-1 4 2-15,-1-2-1 16,-2 0 1-16,-3-1-2 16,-1-5 2-16,-2 1-2 15,-5-7 7-15,2-2-6 16,-4-4 5-16,-1-5-7 15,-3-10-72-15,0-1-36 16,0-6-28-16,-17-7-9 0,24 0-7 16,-24 0 4-16,0 0 35 15</inkml:trace>
          <inkml:trace contextRef="#ctx0" brushRef="#br0" timeOffset="6136.351">743 2551 58 0,'0'0'27'0,"0"0"-4"16,-15 0-2-16,15 0-1 15,0 0-1-15,0 0 2 16,0 0-4-16,0 0-3 16,0 0 0-16,0 0 0 15,0 0-4-15,0 0-2 0,0 0-1 16,0 0-1-1,0 0 3-15,0 0 13 16,0 0 7-16,0 0 13 0,0 0 21 16,-13-8 16-16,13 8-4 15,0 0 2-15,0 0-5 16,0 0-10-16,0 0-13 15,0 0-13-15,0 0-23 16,0 0-15-16,0 0 0 16,0 0-1-16,0 0 0 15,11 20-1-15,-1-4 2 16,7 2 1-16,3 3 1 15,3 7 0-15,6 1 0 16,1 3 1-16,3 4 0 16,1 1-1-16,-2-2 1 15,2-2-2-15,-1 0 2 0,-4-3-1 16,-2-6 1-16,-1-1-2 15,-1-3 0-15,-3-4 1 16,-2-5 1-16,-3-3 0 16,0-2 0-16,-3-6 1 15,-1 8-1-15,-13-8 2 16,24 0 0-16,-24 0-1 15,15 0 1-15,-15 0-1 16,0 0-1-16,0 0 1 16,16-9-1-16,-16 9-1 15,0 0 0-15,0 0 1 16,0 0-1-16,0 0 1 15,0 0 1-15,0 0-2 0,0 0 2 16,0 0 1 0,0 0-2-16,0 0 1 15,0 0 1-15,0 0-1 16,0 0 1-16,0 0 1 0,0 0-1 15,0 0 0-15,0 0 0 16,0-13 0-16,0 13 0 16,0 0-3-16,8-24 1 15,-8 24-2-15,8-26 1 16,-5 7 1-16,4-3-1 15,1-5 1-15,-3 0-2 16,3-3 3-16,0-3-2 16,0-1 3-16,-1 0-2 0,0-1 1 15,-1 0-1 1,0 3 0-16,-1 2 0 15,4-1 0-15,-1-1 1 16,2 1-2-16,2 3-1 0,0 2 2 16,0 2-2-16,-2 2 2 15,3 2-1-15,-6 4 1 31,-7 16-3-31,11-20 3 0,-11 20-1 0,0 0-1 16,7-14 1-16,-7 14 0 16,0 0 0-16,0 0-1 15,0 0 1-15,4-14 0 16,-4 14-1-16,0 0 2 15,0 0-1-15,0 0 0 16,0 0-1-16,0 0 0 16,0 0 2-16,0 0-2 0,0 0 0 15,0 0 1-15,0 0 0 16,0 0 0-16,0 0 1 15,0 0 0-15,0 0-1 16,0 0 2 0,0 0-2-16,0 0 0 0,0 0-3 15,0 0 1-15,0 0 0 16,0 0-1-16,-5 20 2 15,-1-6-2-15,-2 4 3 16,2 2-2-16,-1 5 3 16,0-1-1-16,-3 5 1 15,-1 2-1-15,0 1 0 16,2-1-1-16,1-1 0 0,-1 1 0 15,3-4 1-15,-4 3 0 16,4-2 0-16,2-2 0 16,-2-3 0-16,-1 0 0 15,3-3 0-15,-2 0 0 16,2 0 0-16,-2-5-1 15,2 1 0-15,-1-1 1 16,0-1-1-16,1 0 2 16,-2-1-1-16,2 2 1 15,4-15 0-15,-15 24 0 16,7-10 0-16,8-14 0 15,-15 21-1-15,15-21-1 16,-13 21 1-16,13-21-2 0,-12 21 2 16,12-21-1-16,-9 16 1 15,9-16 1 1,-8 14 1-16,8-14-1 15,0 0 1-15,0 0 1 0,0 0-1 16,-13 10 0-16,13-10 0 16,0 0-2-16,0 0 1 15,-8-15-1-15,8 15 0 16,-9-17 0-16,9 17 0 15,-13-22 0-15,4 7-1 16,0-1 2-16,-4-1-1 16,-2-1 1-16,-2-2-1 15,-1 2 2-15,-4 0-2 16,0-4 2-16,-3 1-1 15,-1 3 0-15,-3-5-2 16,2 3 1-16,-2 0 1 16,-1-3 0-16,4 3-1 0,0 3 0 15,1 2 0-15,1 0 0 16,5 4 1-16,-1-1-1 15,4 3-1-15,2 1 1 16,14 8 0-16,-21-13-1 16,21 13 0-16,-17-10 1 15,17 10 0-15,0 0 0 16,-15-14 0-16,15 14 1 15,0 0-2-15,0 0 0 16,-15-13 2-16,15 13-1 16,0 0 0-16,0 0 0 15,0 0-2-15,0 0 1 16,0 0-2-16,-9-14 2 0,9 14-2 15,0 0-3-15,0 0 0 16,0 0 1 0,0 0 2-16,12 14-2 15,-12-14 2-15,19 16 0 0,-6-3 2 16,7-2 0-16,2 4 1 15,3 2 0-15,5 4 1 16,-1-1-1-16,1 2 0 16,4 0-1-16,-3-2 1 15,2 3-1-15,-2-4 1 16,-2-1-1-16,-3-4 1 15,0-4-1-15,-2 3 2 16,-6-4-1-16,0 1 1 0,-4-3 0 16,-14-7-1-16,24 18 0 15,-24-18 0 1,17 21 0-16,-17-21-1 15,12 15 0-15,-12-15 0 0,0 0 0 16,17 19 1-16,-17-19 0 16,0 0-1-16,14 14 1 15,-14-14 0-15,0 0 1 16,0 0-1-16,16 15 1 15,-16-15 0-15,0 0 1 16,0 0 2-16,14 6 0 16,-14-6 1-16,0 0-1 0,0 0 0 15,0 0 1 1,14-10-1-16,-14 10-1 15,0 0-3-15,7-14 2 16,-7 14-1-16,5-23 0 0,-5 10-1 16,8-7 2-16,-2-2-2 15,2-4 1-15,0-6 0 16,3-2-1-16,-1-3-1 15,4 0 3-15,1-3-4 16,3-1 4-16,2 2-2 16,1-4 1-16,-1 5 1 15,0 2 0-15,1 3 0 16,-4 3-1-16,0 5 1 15,-7 5-2-15,-1 3 1 16,-9 17-1-16,13-22-1 16,-13 22 1-16,0 0 0 15,0 0 1-15,0 0 0 0,10-13 0 16,-10 13 1-16,0 0-1 15,0 0-74-15,0 0-52 16,11-14-16-16,-11 14-11 16,0 0-10-16,16-16-1 15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4:40.44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2CC4F18-45C4-4BED-88CA-BEEB1D2870B5}" emma:medium="tactile" emma:mode="ink">
          <msink:context xmlns:msink="http://schemas.microsoft.com/ink/2010/main" type="inkDrawing" rotatedBoundingBox="6234,7780 6248,6663 6927,6671 6914,7788" semanticType="callout" shapeName="Other">
            <msink:sourceLink direction="with" ref="{7DD5A877-6BB2-4F11-8490-26F9CA80AD8E}"/>
          </msink:context>
        </emma:interpretation>
      </emma:emma>
    </inkml:annotationXML>
    <inkml:trace contextRef="#ctx0" brushRef="#br0">90 1102 267,'0'0'135,"17"12"23,-17-12-88,0 0-41,0 0 2,0 0 12,16 0 0,-16 0-1,14-15-5,-14 15-34,13-18 0,-7 6-1,2-2 0,1-1 0,1 1-1,-6 0 0,4 0 0,-2 0 0,-6 14-2,15-27 2,-15 27-2,17-23 2,-8 9 0,1 2 0,-10 12-2,24-27 3,-11 12 1,2 0-9,1-3 10,-2 1-9,1-3 8,0-2-8,-2-1 11,-2 3-9,-2-1 7,-3 1 0,-6 1 0,0 0 0,0 3 0,0 2-1,-7-4-1,1 0 0,-1-1-1,2 0 1,-2 1 1,0-3-1,-1-1-2,-1 0 2,1 3 1,-1-4-2,3 3-1,-2-1-1,5 0-1,3 1 2,-5-1 0,5 4 1,0-1-2,0 4 4,0-4-2,-4 2 1,4 2-1,-6-1 1,1 0-2,5-1 0,-5 2 0,5-2 0,0 1-1,0-1 1,-5 1 2,5 1 0,0 1 2,-5 0-3,5 0 2,0 13 1,-11-23-1,11 23 0,-11-16-3,11 16 0,0 0-3,-16-11 3,16 11-1,0 0-2,-23 0 2,23 0-3,-16 13 3,16-13-1,-21 13 1,21-13-1,-19 17 1,19-17-1,-14 25 2,5-9-1,1 2 1,1 4 0,-2 1 0,1 4 0,-2 1 1,0 2-2,-1-2 1,1-2 0,1-1 0,2-6 0,-1-2 0,1-2 0,2-2 0,5-13 0,-10 13-1,10-13 1,0 0 1,-13 9 0,13-9 1,0 0-3,0 0 1,0 0 0,-10-22 1,10 8-1,0-2-2,7-5 2,-2-4-3,1-1 4,1-1-1,2 0 1,0-1-1,-1 2 1,2 3-1,-1 0 1,1 4 0,1 3-2,-1 2 1,0 1 1,-10 13-1,23-17 0,-23 17 2,26-8-2,-11 8-1,1 0 1,2 0 2,2 0-1,-2 7 0,1 2 1,3 1-1,1 3 1,0 3 0,1 4 1,0-1-3,3-1 1,-3 1 0,2-1-1,-1-2-1,0-5 0,-1 0 1,-1-4-1,-1-2 1,0-1-1,-3-4 1,-2 0 1,-3 0 1,-1-6-1,-13 6-4,18-7-114,-18 7-49,0 0-7,-12-18-4,-8 0-8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4:52.53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68D842D-92B2-4452-9062-58D5A9D7C9ED}" emma:medium="tactile" emma:mode="ink">
          <msink:context xmlns:msink="http://schemas.microsoft.com/ink/2010/main" type="inkDrawing" rotatedBoundingBox="13067,12475 14029,12214 14039,12251 13078,12513" semanticType="callout" shapeName="Other">
            <msink:sourceLink direction="with" ref="{EC5212F6-70A8-40D1-B87D-F003A2994535}"/>
            <msink:sourceLink direction="with" ref="{7DD5A877-6BB2-4F11-8490-26F9CA80AD8E}"/>
          </msink:context>
        </emma:interpretation>
      </emma:emma>
    </inkml:annotationXML>
    <inkml:trace contextRef="#ctx0" brushRef="#br0">-3 245 594,'12'-13'171,"-12"13"-52,14-6-100,-2 6-19,7 0 2,2-5-1,4 5-2,2 0 1,2-6-1,-1 6 1,1-7 1,1 2 0,-1-1 0,1-1 0,1-2 1,0-3-6,0 2 5,1-1-5,2 1 4,-1-1-5,-2-1 1,-1 2 2,-3 0-2,-1 3 7,0-2-7,-2 3 8,1-1-9,-2 0 10,1 1-5,0 0 0,-1 0 0,1-1 1,-2-2-1,2 4 1,-6-1 0,-1 1-1,-2-1 1,-15 6-1,20-8-1,-20 8-1,0 0-1,0 0-39,0 0-53,0 0-37,0 0-19,21 0-20,-21 0 4,23-4 36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4:53.60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C5212F6-70A8-40D1-B87D-F003A2994535}" emma:medium="tactile" emma:mode="ink">
          <msink:context xmlns:msink="http://schemas.microsoft.com/ink/2010/main" type="inkDrawing" rotatedBoundingBox="14244,11869 15148,11388 15555,12153 14651,12633" hotPoints="14353,11802 15376,11701 14842,12534" semanticType="enclosure" shapeName="Triangle">
            <msink:destinationLink direction="with" ref="{F68D842D-92B2-4452-9062-58D5A9D7C9ED}"/>
            <msink:destinationLink direction="with" ref="{CA812C50-A1D9-4762-953D-ACA66252AEE2}"/>
          </msink:context>
        </emma:interpretation>
      </emma:emma>
    </inkml:annotationXML>
    <inkml:trace contextRef="#ctx0" brushRef="#br0">-4 100 422,'0'0'171,"-13"-9"-32,13 9-92,0 0-17,16-8-3,2 8 0,2-4-5,4 4-17,7 0-3,5-6 0,0 6-1,5-6-2,0 6 2,4-7-2,-3 7 2,0-9-1,-2 4 0,0 0 0,-2 0 0,-1-1 0,2 1 1,-5 0 0,2 0 0,-3 2-1,-4-2 1,0 5-1,-4-6 1,-3 6-1,-5 0 1,1 0 0,-3 0-2,0 0 2,-2 0-1,3 4 1,3-4-1,-2 7 1,1-4-2,-1 2-1,-3 2-1,-14-7 0,12 9 0,-12-9 0,0 0 0,-14 18 0,14-18 1,-21 15 1,21-15 2,-22 20 0,22-20-2,-15 22 1,9-9-1,-1 3 2,-1 3 0,1 3-1,-3 5 0,1 5 1,-3 3-2,-2 2 3,0 1-2,-4 2 0,2-3-1,-4 0 1,1-5 0,-1-2 1,1-3 3,-3-3-9,5-1 8,-2-1 0,0-3 1,1 1-1,0 0 0,-3-3-1,3-2-2,2 1 7,-1 0-6,4-3 1,2 0-1,11-13 0,-15 16 3,15-16-2,0 0 2,-7 14-2,7-14 1,0 0-1,0 0 0,0 0-1,0 0 0,0 14 0,0-14-1,0 0 2,0 0-1,0 0 1,0 0 1,0 0-78,0 0-60,0 0-16,15-28-15,-5 10 0,-3-12-4</inkml:trace>
    <inkml:trace contextRef="#ctx0" brushRef="#br0" timeOffset="873.6616">69 455 114,'0'0'129,"-17"7"-10,17-7-21,-15 4 0,15-4-8,0 0 0,0 0-14,0 0-21,0 0-27,15-7-22,-2 2-2,3-1-3,2-1 2,4-3-3,3-1 0,2 0-2,2-1 2,-1-1 0,1 0 2,-2 0-1,3 2-1,-2-2 1,1 5 0,-2-2 1,2-1-1,-1 2-1,1 2-1,-6 0 1,-2 2-1,-3-1 0,-3 2 0,-15 4 0,17-6 0,-17 6-2,0 0 1,0 0 0,0 0 0,0 0-2,0 0-31,0 0-70,0 0-47,0 0-20,-20 9-3,20-9-3,0 0 97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1:15.46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1EA1252-8191-4040-8C2F-1CDFB690F6E4}" emma:medium="tactile" emma:mode="ink">
          <msink:context xmlns:msink="http://schemas.microsoft.com/ink/2010/main" type="writingRegion" rotatedBoundingBox="11995,4471 14899,2055 15844,3191 12940,5608"/>
        </emma:interpretation>
      </emma:emma>
    </inkml:annotationXML>
    <inkml:traceGroup>
      <inkml:annotationXML>
        <emma:emma xmlns:emma="http://www.w3.org/2003/04/emma" version="1.0">
          <emma:interpretation id="{A7759900-622A-49D5-A450-013C2AC19974}" emma:medium="tactile" emma:mode="ink">
            <msink:context xmlns:msink="http://schemas.microsoft.com/ink/2010/main" type="paragraph" rotatedBoundingBox="11981,4443 14132,2903 14561,3502 12410,504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F1B5F86-D834-4DFF-ADFF-EA8148FD6C35}" emma:medium="tactile" emma:mode="ink">
              <msink:context xmlns:msink="http://schemas.microsoft.com/ink/2010/main" type="line" rotatedBoundingBox="11981,4443 14132,2903 14561,3502 12410,5041"/>
            </emma:interpretation>
          </emma:emma>
        </inkml:annotationXML>
        <inkml:traceGroup>
          <inkml:annotationXML>
            <emma:emma xmlns:emma="http://www.w3.org/2003/04/emma" version="1.0">
              <emma:interpretation id="{9D850089-821E-4811-9676-B28D389D0796}" emma:medium="tactile" emma:mode="ink">
                <msink:context xmlns:msink="http://schemas.microsoft.com/ink/2010/main" type="inkWord" rotatedBoundingBox="11981,4443 14132,2903 14561,3502 12410,5041">
                  <msink:destinationLink direction="with" ref="{552BBE75-FF8A-4582-9043-B00441D7C8EA}"/>
                </msink:context>
              </emma:interpretation>
              <emma:one-of disjunction-type="recognition" id="oneOf0">
                <emma:interpretation id="interp0" emma:lang="en-US" emma:confidence="0.5">
                  <emma:literal>plasma</emma:literal>
                </emma:interpretation>
                <emma:interpretation id="interp1" emma:lang="en-US" emma:confidence="0">
                  <emma:literal>ammo</emma:literal>
                </emma:interpretation>
                <emma:interpretation id="interp2" emma:lang="en-US" emma:confidence="0">
                  <emma:literal>paramo</emma:literal>
                </emma:interpretation>
                <emma:interpretation id="interp3" emma:lang="en-US" emma:confidence="0">
                  <emma:literal>promo</emma:literal>
                </emma:interpretation>
                <emma:interpretation id="interp4" emma:lang="en-US" emma:confidence="0">
                  <emma:literal>armor</emma:literal>
                </emma:interpretation>
              </emma:one-of>
            </emma:emma>
          </inkml:annotationXML>
          <inkml:trace contextRef="#ctx0" brushRef="#br0">1268-732 196,'4'16'132,"0"1"-18,9 5-6,3 1-13,1 2-16,8 5-13,0-1-17,6 3-17,-3-2-28,5 3-3,-1 1-1,-1-2 2,-1-2-2,-4-2 1,-3-7 0,-6-3 1,-2-7 1,-15-11 0,0 0-7,0 0-79,0 0-47,-7-15-21,-8-3-9,4 3-4,-10-9 0</inkml:trace>
          <inkml:trace contextRef="#ctx0" brushRef="#br0" timeOffset="421.2054">1197-728 423,'-18'-14'154,"18"-1"-35,0-3-29,0-7-18,15 1-44,0-2-27,5-3 2,5 2-4,3 2 1,1 3-1,2 5 0,-1 5-1,-3 8-2,0 4 2,-4 12-4,-5 6 4,-4 6-1,-2 5 2,-3 2-2,-3 2 3,-6 2-2,0-5 2,0-2 2,0-1-2,-5-5 1,1-5 1,-2-1-1,6-16 2,-7 21-1,7-21-50,0 0-50,0 0-36,0 0-16,0 0-11,11-24 1,-5-1 38</inkml:trace>
          <inkml:trace contextRef="#ctx0" brushRef="#br0" timeOffset="920.4118">1485-1097 277,'0'0'140,"-8"14"-25,8-14-15,0 0-11,14 0-25,-14 0-13,0 0-18,18 5-29,-18-5-3,15 7 0,-15-7 0,0 0-1,16 16 1,-16-16-1,14 13-1,-14-13 1,22 17 0,-7-5-1,4 6 1,2 0-1,4 4 1,2 2-2,4 1 1,1 2 0,-1 0 1,2 1-1,-2-3-2,-3-1 3,-1 1 0,-6-5 1,1 1 1,-6-5-1,-1-5-1,-3 1 2,-12-12 0,17 9 0,-17-9-1,14 0 1,-14 0 0,0 0-1,15 0-44,-15 0-86,0 0-31,4-19-3,-11-3-5,7-1-3</inkml:trace>
          <inkml:trace contextRef="#ctx0" brushRef="#br0" timeOffset="2355.6302">2044-1120 294,'0'0'183,"-14"-13"-37,14 13-15,-12-9-15,12 9-17,-19-10-45,19 10-54,-21-7 0,21 7 0,-25 0 0,25 0 0,-23 7 0,23-7 0,-22 22 0,14-7 0,1 2 0,3 3 0,4 4 0,-5 3 0,5 3 0,7-2 0,3 1 0,4-1 0,3-2 0,6-2 0,0-7 0,2-6 0,0-4 0,1-7 0,-4-8 0,1-4 0,-7-4 0,-3-3 0,-2-2 0,-3-2 0,-3-2 0,-5 2 0,0 3 0,-9 3 0,-1 1 0,0 1 0,-3 0 0,-2 3 0,0 1 0,1-1 0,1 3 0,13 9 0,-18-11 0,18 11 0,0 0 0,0 0 0,11 13 0,4-3 0,6 3 0,0 1 0,4-2 0,3-1 0,-4-4 0,0-1 0,-4-6 0,-4 0 0,-2 0 0,-14 0-61,14-15-93,-14 15-20,4-14-6,-4 14-9,0-15 1</inkml:trace>
          <inkml:trace contextRef="#ctx0" brushRef="#br0" timeOffset="2823.6362">2208-1353 660,'-20'7'178,"20"-7"-36,-19 19-99,8-5-43,1 2 0,-1-1 0,2 3 0,2-2 0,1 2 0,6-5 0,0 1 0,0-14 0,3 18 0,-3-18 0,15 5 0,-15-5 0,25-4 0,-11 0 0,4 4 0,3-6 0,2 6 0,4 0 0,2 0 0,0 10 0,-1 0 0,0 3 0,-4 2 0,-6 4 0,-3 0 0,-6 0 0,-9 0 0,0-3 0,-10-1 0,-4-1 0,-1-4 0,-1-1 0,1-5 0,-1 3 0,4-7-33,12 0-79,-14-12-40,14-1-16,0-2-7,0-7 2,8-4-6</inkml:trace>
          <inkml:trace contextRef="#ctx0" brushRef="#br0" timeOffset="3588.046">2342-1429 615,'0'0'164,"0"0"-26,0 19-73,11-6-28,6 5-42,4-3 1,0 6-1,5-1 4,2 2-1,-4-1 3,0-4 0,-4-2 2,-5-7 3,-15-8 4,20 8-10,-20-8 0,0 0 0,-9-15 0,-5 4 0,-2-2 0,-1-1 0,-4-2 0,1 0 0,-1-4 0,3 1 0,4-3 0,2 1 0,5 0 0,7-2 0,0 3 0,0 1 0,6 2 0,4 1 0,1 3 0,5 1 0,2 1 0,4 7 0,4 4-2,3 0-1,-1 9 1,3 2 0,0 4 1,-1 1 0,-4 1 1,-4 2-1,-3-8 1,-5 3-1,-14-14 4,16 18 3,-16-18-2,0 0-4,0 0 0,0 0 0,-23-23 0,8 7 0,-1-4 0,0 1 0,0-2 0,1-1 0,4 0 0,2 0 0,3 1 0,6 2 0,0 1 0,6-1 0,2 0 0,3 2 0,4 0 0,2 4 0,4 1 0,3 5 0,1 2 0,2 5 0,0 10 0,4 4 0,0-1-6,0 6 12,-1 2-9,-5-1 3,0-1 1,-6-5 1,-1-2-2,-18-12-11,18 6-66,-18-6-53,12-13-28,-12-3-7,0 0 0,0-6-3</inkml:trace>
          <inkml:trace contextRef="#ctx0" brushRef="#br0" timeOffset="4102.8526">3143-2053 534,'-16'-13'165,"1"13"-4,-3 7-70,-6-2-38,-2 4-52,-2-1 1,2 3-1,1-3-1,3 2-1,4 1 0,3-1 1,15-10-1,-15 25 0,15-5 0,6 3 3,5 2 1,5 4-2,7 1 4,1-1-2,4-3 3,4-3-6,4-9 0,-3-7 0,-2-7 0,-3-6 0,-5-7 0,-2-7 0,-10-5 0,-4-1 0,-7-4 0,-7 4 0,-2 1 0,-3 3 0,4 5 0,8 17 0,-13-16 0,13 16 0,0 0 0,28 9 0,-5 1 0,4-4 0,11 4 0,0-4 0,3-6 0,-4 0 0,-1-5 0,-7-6 0,-3 2-37,-11-7-101,-8 0-33,-1 2-6,-6 0 0,0 14-5</inkml:trace>
        </inkml:traceGroup>
      </inkml:traceGroup>
    </inkml:traceGroup>
    <inkml:traceGroup>
      <inkml:annotationXML>
        <emma:emma xmlns:emma="http://www.w3.org/2003/04/emma" version="1.0">
          <emma:interpretation id="{15DFEE50-6A30-4F39-955D-935B558ABCD5}" emma:medium="tactile" emma:mode="ink">
            <msink:context xmlns:msink="http://schemas.microsoft.com/ink/2010/main" type="paragraph" rotatedBoundingBox="12703,5061 15478,2751 15844,3191 13069,55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D4325C7-3C10-4EAB-A71D-5863D4426F38}" emma:medium="tactile" emma:mode="ink">
              <msink:context xmlns:msink="http://schemas.microsoft.com/ink/2010/main" type="line" rotatedBoundingBox="12703,5061 15478,2751 15844,3191 13069,5501"/>
            </emma:interpretation>
          </emma:emma>
        </inkml:annotationXML>
        <inkml:traceGroup>
          <inkml:annotationXML>
            <emma:emma xmlns:emma="http://www.w3.org/2003/04/emma" version="1.0">
              <emma:interpretation id="{C4725880-3F6C-4D38-BF48-2B402E3374AD}" emma:medium="tactile" emma:mode="ink">
                <msink:context xmlns:msink="http://schemas.microsoft.com/ink/2010/main" type="inkWord" rotatedBoundingBox="12703,5061 15478,2751 15844,3191 13069,5501">
                  <msink:destinationLink direction="with" ref="{552BBE75-FF8A-4582-9043-B00441D7C8EA}"/>
                </msink:context>
              </emma:interpretation>
              <emma:one-of disjunction-type="recognition" id="oneOf1">
                <emma:interpretation id="interp5" emma:lang="en-US" emma:confidence="0">
                  <emma:literal>membrane</emma:literal>
                </emma:interpretation>
                <emma:interpretation id="interp6" emma:lang="en-US" emma:confidence="0">
                  <emma:literal>timbre</emma:literal>
                </emma:interpretation>
                <emma:interpretation id="interp7" emma:lang="en-US" emma:confidence="0">
                  <emma:literal>Membrane</emma:literal>
                </emma:interpretation>
                <emma:interpretation id="interp8" emma:lang="en-US" emma:confidence="0">
                  <emma:literal>Timbre</emma:literal>
                </emma:interpretation>
                <emma:interpretation id="interp9" emma:lang="en-US" emma:confidence="0">
                  <emma:literal>reimburse</emma:literal>
                </emma:interpretation>
              </emma:one-of>
            </emma:emma>
          </inkml:annotationXML>
          <inkml:trace contextRef="#ctx0" brushRef="#br0" timeOffset="5257.2674">1988-74 331,'-14'-9'167,"14"9"1,0 0-48,0 0-20,0 19-21,7-6-33,6 3-48,2 9 1,5 2 3,5 4-1,5-1 1,-2 2-1,2-5 3,-3-4-2,-3-1 1,-4-11-3,-4 0 0,-16-11 0,0 0 0,0 0 0,0 0 0,-8-20 0,-9 3 0,-5-5 0,-7-4 0,-1-4 0,-6-5 0,2-1 0,0 1 0,2 1 0,6 2 0,5 4 0,5 5 0,6 7 0,10 16 0,0-17 0,0 17 0,22 5 0,-1 6 0,10 4 0,1-2 0,7 1 0,-2-2 0,0-5 0,-1-3 0,-5-4 0,-1-7 0,-8-3 0,-4-5 0,-6-3 0,-3-5 0,-4-3 0,-5 0 0,0-5 0,-9 2 0,-1-5 0,-4-1 0,0 3 0,-1 3 0,1 1 0,-1 4 0,3 4 0,3 6 0,9 14 0,0 0 0,0 0 0,6 19 0,12 3-6,4 6 1,9 6 1,2 1 7,8 2 1,0 0-1,2-7 2,-4 0-5,-4-7 0,-4-6 0,-9-6 0,-4-6 0,-18-5-16,15 0-93,-15 0-46,0-23-14,-13 7-3,7-1-2,-4-4-3</inkml:trace>
          <inkml:trace contextRef="#ctx0" brushRef="#br0" timeOffset="5694.0729">2536-429 661,'0'0'170,"13"-22"-19,-6 3-110,6 0-41,-2-2 0,1-2 0,-3 2 0,-2 2 0,-7 1 0,0 4 0,0 14 0,-12-17 0,-2 17 0,2 0 0,-4 0 0,0 12 0,-1 1 0,3 4-2,2 3-5,5 3 1,7 2 1,0 3 3,7 1 1,10-1 2,5-2 0,6-4 2,6-4 1,3-3 1,-1-4 0,1-7-1,-7-4-4,-3-6 0,-7-3 0,-4-2 0,-7-4 0,-9-5-43,6 2-68,-6-5-34,-7-1-19,-1 0-8,0-1-1,-2 0 12</inkml:trace>
          <inkml:trace contextRef="#ctx0" brushRef="#br0" timeOffset="6349.2814">2719-633 551,'0'0'153,"0"0"-25,0 0-27,20 20-38,-3-4-59,3 5-5,2 3 3,4 0 0,-2 0 0,0-1 2,-4-2-1,-4-6 5,-16-15-5,17 15-3,-17-15 0,0 0 0,-15-23 0,0 3 0,0-1 0,-7-6 0,3-4 0,0 0 0,0-3 0,5 2 0,1-2 0,5 2 0,4 3 0,4 1 0,0 6 0,6 5 0,2 2 0,-8 15 0,23-19 0,-8 19-4,1 0-2,7 5 2,0 1 1,1 4 1,1 4 1,-3 4 0,1 0 0,-1 1 1,-4-1 1,-3 0 0,-5-4 1,-10-14 3,14 19 3,-14-19-3,0 0-5,0 0 0,-8-13 0,-1-2 0,-2-1 0,-4-9 0,-2 1 0,-2-3 0,2-1 0,2 0 0,3 3 0,4 2 0,8-2 0,0 4 0,8 3 0,4 4 0,4 2 0,4 5 0,4 3 0,-3 8 0,7 6-5,1 5 2,1 4 0,-1 4 3,0 0-1,-1 4 2,-3-3 1,-4-5 2,-2-4 1,-7-5-5,-12-10-51,15 0-55,-15 0-37,-7-17-20,-1-1 0,-3-9-3,-1-1-2</inkml:trace>
          <inkml:trace contextRef="#ctx0" brushRef="#br0" timeOffset="6895.2884">3130-1290 540,'0'0'162,"0"0"1,0 17-69,22 3-48,-1 0-43,6 2-1,3 2-3,4 1 2,0 0 0,-1-2 0,-3-1 0,-4-3 1,-5-3 0,-5-4 2,-16-12-2,19 13-2,-19-13 0,0 0 0,0 0 0,-20-19 0,9 6 0,-3 0 0,3-3 0,-1-2 0,2-2 0,2-1 0,8-1 0,-3-1 0,3 3 0,11 0 0,2 3 0,4 2 0,2 7 0,5 5 0,1 3 0,3 9 0,-2 4 0,-1 3 0,-5 2-3,-1 7 3,-6-1 0,-3 2 3,-6 1-3,-4-2 0,-6 2 0,-3-2 0,-3-3 0,-2-3 0,-2-3 0,1-3 0,0-5 0,15-8 0,-21 4 0,21-4-45,-15-23-74,15 7-38,-6-2-8,6-6-6,5-3 0,2 0-2</inkml:trace>
          <inkml:trace contextRef="#ctx0" brushRef="#br0" timeOffset="7254.093">3608-1383 625,'0'0'162,"16"10"-31,-16-10-58,22 27-41,-4-12-32,4 5 0,-1-2 0,3-2 0,-2 0 0,-3-3 0,-3-2 0,-16-11 0,15 11 0,-15-11 0,0 0 0,-19-9 0,3-3 0,0-2 0,-5-7 0,2-1 0,2-1 0,1-2 0,4 2 0,6-4 0,6 5 0,0-1 0,0 4 0,9-3 0,0 3 0,-1 0 0,3 1 0,-3-2-29,6 6-115,0 1-27,-14 13-2,25-21 2,-12 11-4</inkml:trace>
          <inkml:trace contextRef="#ctx0" brushRef="#br0" timeOffset="8221.3054">3949-1740 486,'0'0'164,"0"0"-2,0 0-51,0 0-30,-7 18-62,7-18-19,-24 16 0,12-7 0,-2-2 0,2 1 0,12-8 0,-20 15 0,20-15 0,-9 21 0,9-21 0,6 30 0,3-8 0,2 4 0,5 3 0,4-1 0,0-1 0,3-5 0,2 1 0,-1-11 0,-1-4 0,-2-8 0,-3-10 0,-5-6 0,0-3 0,-9-8 0,-4 1 0,-4-4 0,-4-1 0,-3 2 0,-2 1 0,1 6 0,-2 1 0,2 8 0,12 13 0,-9-12 0,9 12 0,0 0 0,14 9 0,1 0 0,3 0 0,0 1 0,5 1 0,1-4 0,2-2 0,-2 0 0,-2-5 0,-4 0 0,-18 0-67,18-16-40,-18 3-16,-10 0-17,-5-6-6,-2 0-4,-8-2 7,-1-1 45,-2-1 60,5 5 46,1-2 53,7 7 64,15 13 13,-15-11-2,15 11 0,20 11-8,0 6-19,2-1-13,9 9-39,-2-5-48,3 4-9,0-5 6,-3-2-7,-8-2 3,-1-6 0,-20-9-2,17 7 0,-17-7 0,-6-13 0,-4 0 0,-5-3 0,-3-5 0,-4-1 0,1 1 0,-1-7 0,1 2 0,2-1 0,3 1 0,4 1 0,7 3 0,0 2 0,5 1 0,6 5 0,-6 14 0,17-21 0,-2 15 0,3 6 0,3 0-3,2 4-2,5 6 1,-1 4 2,3 4 0,1 5 5,-3 1-5,0-3 3,-4 0-4,-5-3-37,-2-2-44,-17-16-34,18 12-21,-18-12-19,0-15 5,0 2-7,-9-6 6</inkml:trace>
          <inkml:trace contextRef="#ctx0" brushRef="#br0" timeOffset="8611.3104">4412-2026 256,'0'-19'159,"7"-2"-20,1 2-19,-4-3-11,5 1-15,-5-2-14,3 3-21,-7-2-52,0 7-7,0 0 0,0 15 0,-16-18 0,16 18 0,-26 0 0,10 0 0,1 10-10,0-2 1,4 9 0,2 0 4,9 5 2,0 3 2,12 0 1,5 3 3,7-2 2,5 0 2,8-4 2,6-4 4,1-4-13,3-4 0,-2-10 0,-2 0 0,-5-16 0,0-3 0,-6-4 0,-2 0 0,-6-4 0,-11-4 0,1 10-95,-9-2-62,2 5 0,-7 3-2,0 15-5,-13-22-4</inkml:trace>
        </inkml:traceGroup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4:51.97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DD5A877-6BB2-4F11-8490-26F9CA80AD8E}" emma:medium="tactile" emma:mode="ink">
          <msink:context xmlns:msink="http://schemas.microsoft.com/ink/2010/main" type="inkDrawing" rotatedBoundingBox="11063,12748 12249,12569 12256,12617 11070,12796" shapeName="Other">
            <msink:destinationLink direction="with" ref="{F68D842D-92B2-4452-9062-58D5A9D7C9ED}"/>
            <msink:destinationLink direction="with" ref="{02CC4F18-45C4-4BED-88CA-BEEB1D2870B5}"/>
          </msink:context>
        </emma:interpretation>
      </emma:emma>
    </inkml:annotationXML>
    <inkml:trace contextRef="#ctx0" brushRef="#br0">0 203 125,'0'0'62,"0"0"11,0 0 22,0 0 11,0 0-6,0 0-15,15 0-13,-15 0-13,24 5-7,-10-5-11,5 0-24,-2-5-16,3 5 0,-2-6 0,5 6-2,0-8 2,2 4-1,1-4 0,0 2-1,4 6 1,-3-7 0,4 7 0,-1-8 1,-1 8-1,-3-5 0,2 5 0,-3 0 1,1-6-2,-1 6 1,0-8 1,-1 8-1,-1-7 0,-1 7 0,2-9-1,-1 5 2,1 0 0,-3-2-1,2 3-1,1-1 1,1-1 0,1 1 0,1-1 0,-1 1-1,0 4 1,3-6 0,-3 6 0,0-4 1,0 4 1,-4-4-1,0 4 1,-2 0-1,-4-7-1,1 7-2,-3-4-64,-14 4-47,19-12-33,-4 7-19,-6-9-2,9 6-1,-5-10 98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5:04.07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B7B2A82-E2A5-4E66-B65A-F943DD072AC7}" emma:medium="tactile" emma:mode="ink">
          <msink:context xmlns:msink="http://schemas.microsoft.com/ink/2010/main" type="inkDrawing" rotatedBoundingBox="18699,8128 18823,5549 18913,5553 18788,8133" semanticType="callout" shapeName="Other">
            <msink:sourceLink direction="with" ref="{A62FA9E1-EAA9-4335-9E1E-7D3D3E399092}"/>
          </msink:context>
        </emma:interpretation>
      </emma:emma>
    </inkml:annotationXML>
    <inkml:trace contextRef="#ctx0" brushRef="#br0">154 0 154,'0'0'149,"0"0"19,0 0-41,0 0-16,0 0-10,-10 22-15,10-4-16,0 12-16,-5 1-51,5 12-3,0 6 0,-5 9 0,5 9 0,0 4 0,-4 9 0,4 5 0,0 4 0,0 1 0,0 4 0,0 1 0,0-2 0,0-2 0,0-2 0,0-2 0,0 0 0,0-4 0,0-6-3,-6-2 3,6 1 1,-7-5-5,3-2 5,-1-2-6,-3-1 7,3-2-5,-2 1 4,0-1-5,-2-2 2,0-2 2,1-4-1,-2-2 2,3-5-3,0-7 2,1-7 0,0-8 3,6-6-1,-7-5 2,7-16-1,0 11 0,0-11-71,0 0-73,-8-23-30,8 7-7,-8-13-2,8-6-6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5:05.34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DE93B22-8A8B-4A18-BCAF-B39BAD71F08F}" emma:medium="tactile" emma:mode="ink">
          <msink:context xmlns:msink="http://schemas.microsoft.com/ink/2010/main" type="writingRegion" rotatedBoundingBox="17443,4544 20713,4205 20851,5537 17581,5875"/>
        </emma:interpretation>
      </emma:emma>
    </inkml:annotationXML>
    <inkml:traceGroup>
      <inkml:annotationXML>
        <emma:emma xmlns:emma="http://www.w3.org/2003/04/emma" version="1.0">
          <emma:interpretation id="{EF67CB51-5AE5-48F6-9E9A-CBCE21CA70CA}" emma:medium="tactile" emma:mode="ink">
            <msink:context xmlns:msink="http://schemas.microsoft.com/ink/2010/main" type="paragraph" rotatedBoundingBox="17474,4536 19935,4420 19962,4982 17501,509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BB1692F-9AB4-4D22-8AE8-16CAF531BB68}" emma:medium="tactile" emma:mode="ink">
              <msink:context xmlns:msink="http://schemas.microsoft.com/ink/2010/main" type="line" rotatedBoundingBox="17474,4536 19935,4420 19962,4982 17500,5098"/>
            </emma:interpretation>
          </emma:emma>
        </inkml:annotationXML>
        <inkml:traceGroup>
          <inkml:annotationXML>
            <emma:emma xmlns:emma="http://www.w3.org/2003/04/emma" version="1.0">
              <emma:interpretation id="{1116EF58-2E75-41A8-8BCB-A87C71BAD5CF}" emma:medium="tactile" emma:mode="ink">
                <msink:context xmlns:msink="http://schemas.microsoft.com/ink/2010/main" type="inkWord" rotatedBoundingBox="17474,4536 19935,4420 19962,4982 17500,5098"/>
              </emma:interpretation>
              <emma:one-of disjunction-type="recognition" id="oneOf0">
                <emma:interpretation id="interp0" emma:lang="en-US" emma:confidence="1">
                  <emma:literal>Active</emma:literal>
                </emma:interpretation>
                <emma:interpretation id="interp1" emma:lang="en-US" emma:confidence="1">
                  <emma:literal>Act ire</emma:literal>
                </emma:interpretation>
                <emma:interpretation id="interp2" emma:lang="en-US" emma:confidence="0">
                  <emma:literal>Acti re</emma:literal>
                </emma:interpretation>
                <emma:interpretation id="interp3" emma:lang="en-US" emma:confidence="0">
                  <emma:literal>Act! re</emma:literal>
                </emma:interpretation>
                <emma:interpretation id="interp4" emma:lang="en-US" emma:confidence="0">
                  <emma:literal>Acts re</emma:literal>
                </emma:interpretation>
              </emma:one-of>
            </emma:emma>
          </inkml:annotationXML>
          <inkml:trace contextRef="#ctx0" brushRef="#br0">66 91 174,'0'-15'97,"0"15"1,-10 15-2,4 1 11,6 12-8,-14 5-10,10 10-5,-4 0-12,3 11-13,-3-8-21,8 5-28,-7-6-10,7-5 0,-4-8 0,4-6 0,0-9 0,0-17 0,0 0 0,0 0 0,0-29 0,0-4 0,0-5 0,0-9 0,0-5 0,5-6 0,-5 1 0,6 4 0,1 4 0,-1 6 0,-1 5 0,2 4 0,1 14 0,-1 6 0,-7 14 0,21 0 0,-8 18 0,0 5 0,2 8 0,2 7 0,2 4 0,2 2 0,3 0 0,-3-2 0,2-4 0,1-2 0,-2-5 0,1-3 0,-5-4 0,-2-6 0,-2-1 0,-14-17-30,12 22-82,-12-22-37,0 0-17,0 0-13,-22-5 0,6-2-7</inkml:trace>
          <inkml:trace contextRef="#ctx0" brushRef="#br0" timeOffset="280.8198">8 404 431,'0'0'175,"0"0"-18,-7-17-53,26 13-14,6-8-28,11 3-58,1-3-4,4 4 0,1-2 0,-6 3 0,-1 7-49,-7-6-84,-5 6-31,-3 0-17,-20 0-1,23 4-5</inkml:trace>
          <inkml:trace contextRef="#ctx0" brushRef="#br0" timeOffset="592.8414">710 238 581,'0'-12'180,"0"12"-44,-13-19-84,13 19-4,-21-9-22,5 5-26,-1 4 0,-2 4 0,-3 3 0,-2 2 0,4 4 0,-1 2 0,6 5 0,5 2 0,7 4 0,3 1 0,8-2 0,5 5 0,7-2 0,2-2 0,6-4 0,3-3 0,1-6 0,-3-3 0,2-3 0,-5-7 0,-3 0 0,-5-5 0,-3-6 0,-1 4-115,-1-6-42,-4-4-17,2 0-13,-2-6 7,6 0-10</inkml:trace>
          <inkml:trace contextRef="#ctx0" brushRef="#br0" timeOffset="1232.4869">852 317 502,'-17'0'178,"17"0"-26,19-7-58,0-2-25,10 2-41,8-5-28,4-1 0,4-2 0,2-1 0,-1 4 0,-5 0 0,-5 3 0,-5 3 0,-8 6-6,-5-5-94,-5 5-48,-13 0-23,15-10-8,-15 10-2,7-17-2</inkml:trace>
          <inkml:trace contextRef="#ctx0" brushRef="#br0" timeOffset="904.8638">964 21 437,'-13'-14'176,"13"14"-5,0 0-60,0 0-43,0 30-15,9-7-46,2 6-7,2 6 0,0 4 0,2-1 0,-2 1 0,0-1 0,-3-5 0,1 0 0,-4-6 0,-1-1 0,-1-7 0,-5-1 0,3-6 0,-3-12 0,-3 13-27,3-13-92,0 0-34,-15-12-14,15 12-16,-22-31 6,5 14-10</inkml:trace>
          <inkml:trace contextRef="#ctx0" brushRef="#br0" timeOffset="1622.514">1360 21 236,'-13'-18'64,"13"18"-51,-6-15-73,6 15-39,0 0-8,0 0 60</inkml:trace>
          <inkml:trace contextRef="#ctx0" brushRef="#br0" timeOffset="1341.6942">1372 122 638,'6'32'178,"0"-9"-31,3 3-94,6 7-46,1 5-7,3-2 0,-2-1 0,-2-3 0,0-5 0,-7-7-26,2-7-89,-10-13-31,0 0-22,0 0-10,-8-36 2,-2 5-9</inkml:trace>
          <inkml:trace contextRef="#ctx0" brushRef="#br0" timeOffset="1825.3287">1620 202 633,'9'17'180,"4"0"-40,7 9-79,2-6-52,3 6-9,1-4 0,3 2 0,-3-4 0,-3-2 0,-3-4 0,-4 0 0,-2-6 0,-14-8 0,16 0 0,-16 0 0,4-20 0,-4 1 0,-5-8 0,5-6 0,-7-6 0,0-5 0,7 0 0,-6 0 0,6 2 0,0 4 0,8 7 0,-3 7 0,-5 24 0,12-19-9,-12 19-123,16 12-31,-16-12-19,19 31 1,-13-14-6,8 7 18</inkml:trace>
          <inkml:trace contextRef="#ctx0" brushRef="#br0" timeOffset="2184.154">2100 179 580,'17'-9'181,"1"-3"-7,3-3-86,9 4-88,-3-2 0,-1 0 0,-1 1 0,-7 0 0,-18 12 0,18-25 0,-18 12 0,-13 0 0,-2 3 0,-4 3 0,-6 7 0,-1 4 0,-3 9 0,2 11 0,0 8 0,5 5 0,8 6 0,9 1 0,5-4 0,16-1 0,6-9 0,12-8 0,10-8 0,6-6 0,-2-8 0,1 0 0,-7-10 0,-8-2 0,-9 4 0,-12-6-109,-13 14-59,-16-14-15,-15 14-1,-5 0-5,-16 10-1</inkml:trace>
        </inkml:traceGroup>
      </inkml:traceGroup>
    </inkml:traceGroup>
    <inkml:traceGroup>
      <inkml:annotationXML>
        <emma:emma xmlns:emma="http://www.w3.org/2003/04/emma" version="1.0">
          <emma:interpretation id="{5987EA99-5749-456E-9B10-A52621AF26D7}" emma:medium="tactile" emma:mode="ink">
            <msink:context xmlns:msink="http://schemas.microsoft.com/ink/2010/main" type="paragraph" rotatedBoundingBox="17607,5316 20794,4986 20851,5537 17664,58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ED94239-D3DC-4A15-A36F-82CC93E37AB2}" emma:medium="tactile" emma:mode="ink">
              <msink:context xmlns:msink="http://schemas.microsoft.com/ink/2010/main" type="line" rotatedBoundingBox="17607,5316 20794,4986 20851,5537 17664,5867"/>
            </emma:interpretation>
          </emma:emma>
        </inkml:annotationXML>
        <inkml:traceGroup>
          <inkml:annotationXML>
            <emma:emma xmlns:emma="http://www.w3.org/2003/04/emma" version="1.0">
              <emma:interpretation id="{A62FA9E1-EAA9-4335-9E1E-7D3D3E399092}" emma:medium="tactile" emma:mode="ink">
                <msink:context xmlns:msink="http://schemas.microsoft.com/ink/2010/main" type="inkWord" rotatedBoundingBox="17607,5316 20794,4986 20851,5537 17664,5867">
                  <msink:destinationLink direction="with" ref="{5B7B2A82-E2A5-4E66-B65A-F943DD072AC7}"/>
                </msink:context>
              </emma:interpretation>
              <emma:one-of disjunction-type="recognition" id="oneOf1">
                <emma:interpretation id="interp5" emma:lang="en-US" emma:confidence="1">
                  <emma:literal>Enzyme</emma:literal>
                </emma:interpretation>
                <emma:interpretation id="interp6" emma:lang="en-US" emma:confidence="0">
                  <emma:literal>enzym e</emma:literal>
                </emma:interpretation>
                <emma:interpretation id="interp7" emma:lang="en-US" emma:confidence="0">
                  <emma:literal>Enzyme e</emma:literal>
                </emma:interpretation>
                <emma:interpretation id="interp8" emma:lang="en-US" emma:confidence="0">
                  <emma:literal>enzyme e</emma:literal>
                </emma:interpretation>
                <emma:interpretation id="interp9" emma:lang="en-US" emma:confidence="0">
                  <emma:literal>Enzymes e</emma:literal>
                </emma:interpretation>
              </emma:one-of>
            </emma:emma>
          </inkml:annotationXML>
          <inkml:trace contextRef="#ctx0" brushRef="#br0" timeOffset="3245.0287">150 1145 543,'-8'-19'176,"15"6"-1,9-6-59,10 3-103,6 0-13,6-1 0,3 2 0,0-1 0,-1 7-65,-2 2-79,-10-4-24,1 6-8,-9-7 0,2 1 0</inkml:trace>
          <inkml:trace contextRef="#ctx0" brushRef="#br0" timeOffset="2964.209">464 764 554,'0'0'180,"-9"-15"-5,-6 15-78,-1 5-80,-5 4-17,-1 1 0,-4 0 0,-1 1 0,-1-2 0,2-1 0,1-4 0,4-4 0,3 0 0,3 0 0,15 0 0,-20 0 0,20 0 0,0 0 0,0 0 0,-10 24 0,10-7 0,-4 6 0,4 7 0,-7 4 0,7 1 0,-6 1 0,6 0 0,0-5 0,0-2 0,0-4 0,6-4 0,1-4 0,2-2 0,-9-15 0,24 17 0,-8-12 0,2-5 0,5 0 0,2-5 0,1 0 0,3-1 0,0-2 0,-2 0 0,-2 0 0,-8 1 0,-17 7-5,16-13-133,-16 13-35,0 0-2,-26-14-5,3 8-3</inkml:trace>
          <inkml:trace contextRef="#ctx0" brushRef="#br0" timeOffset="3619.4552">587 837 665,'0'0'179,"0"28"-31,5-6-117,3 9-31,6 1 0,-1 3 0,0 2 0,-2-5 0,-2-5 0,-2-6 0,-2-8 0,-5-13 0,0 0 0,0 0 0,-13-8 0,5-8 0,-2-5 0,2-4 0,-2-5 0,2 1 0,3-2 0,5 4 0,7 1 0,1 1 0,7 4 0,3 4 0,4 2 0,4 5 0,0 3 0,2 3 0,0 4 0,0 5 0,-2 2 0,-2 5 0,-4 7 0,-3 2 0,-2 2 0,-1 5 0,-6-3 0,1-2 0,-3 1 0,-1-7 0,0-4 0,-5-13-39,0 0-111,15 4-28,-15-4-2,11-26-4,-5 2-1</inkml:trace>
          <inkml:trace contextRef="#ctx0" brushRef="#br0" timeOffset="4040.6849">1052 780 609,'0'0'179,"0"0"-13,0-23-97,17 14-69,7-4 0,7 0 0,2 0 0,3 1 0,0 2 0,-3 4 0,-7 6 0,-5 0 0,-21 0 0,13 25 0,-13-6 0,-15 3 0,1 3 0,-5 1 0,-3 3 0,1 2 0,1-2 0,2 0 0,3-4 0,10-3 0,1-5 0,4-17 0,22 17 0,0-17 0,7-10 0,4 2 0,4-5 0,2-3 0,-3 5 0,-4 1 0,-6 4 0,-6 2 0,-3 4-52,-17 0-105,0 0-23,0 0-3,0 0-3,7-17 0</inkml:trace>
          <inkml:trace contextRef="#ctx0" brushRef="#br0" timeOffset="4508.7179">1485 772 657,'0'0'180,"0"12"-7,13 2-160,5 3-13,4 4 0,5 2 0,4 3 0,3-1 0,-1-3 0,1-1 0,-4-4 0,-1-5 0,-5-8 0,-5-4 0,-6-8-49,0-7-64,-6-3-19,-7-5-7,5-6 1,-5-2 10,-5-1 16,5 2 44,-6 5 78,2 1 67,-1 4 52,1 4 9,4 16-3,0-14-8,0 14-17,0 0-17,10 31-33,-5-9-60,5 8 0,-1 10 0,1 3 0,-1 5 0,0-1 0,-1-1 0,-1-4 0,1-6 0,-1-5 0,-1-12 0,-6-19 0,12 16-75,-12-16-81,11-16-18,-6-1-4,-5-9-1,13-2-4</inkml:trace>
          <inkml:trace contextRef="#ctx0" brushRef="#br0" timeOffset="5163.9641">2037 767 685,'0'0'173,"0"0"-8,13 20-165,-4-2 0,5 5 0,-2 5 0,2 0 0,-1-2 0,-1-2 0,-4-8 0,-2-2 0,-6-14 0,0 0 0,0 0 0,0-20 0,-5 2 0,1-2 0,-4-3 0,2-1 0,1 2 0,5-1 0,0 4 0,7 1 0,6 2 0,2 2 0,3 3 0,5 4 0,1 7 0,2 0 0,2 7 0,0 4 0,1 3 0,-1 4 0,-4 2 0,-2 2 0,-3-1 0,-3-4 0,-5-1 0,-2-3 0,-9-13 0,0 0 0,0 0 0,0 0 0,0-20 0,-10 4 0,1-6 0,0 1 0,2 0 0,0 1 0,7 1 0,0 1 0,0 0 0,8 4 0,5 0 0,4 3 0,5 1 0,1 2 0,5 1 0,1 7 0,2 0 0,0 8 0,-3 6 0,-2 3 0,-2 10 0,-6 1 0,-1 1 0,-6-1 0,0 0 0,-2-7 0,2-3-84,-11-18-66,21 10-11,-6-16-9,-3-7-5,5-3 6</inkml:trace>
          <inkml:trace contextRef="#ctx0" brushRef="#br0" timeOffset="5569.5927">2917 716 605,'8'-15'166,"-8"15"-14,22-21-54,-22 21-96,32-23-2,-11 15 0,8 0 0,-3 0 0,-1-2 0,-3 4 0,-3-4 0,-19 10 0,20-22 0,-20 9 0,-12-2 0,-2 2 0,-5-1 0,-3 5 0,-3 0 0,-1 9 0,-2 0 0,0 10 0,2 8 0,2 7 0,6 6 0,4 6 0,5 4 0,9-2 0,17 0 0,5-4 0,6-8 0,12-8 0,6-4 0,5-11 0,2-4 0,-5-10 0,-3-2 0,-5-4 0,-9 0 0,-11 1 0,-13-2-56,-7 0-118,0 17-5,-16-27-8,5 14-3,-8-9-6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5:21.12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A812C50-A1D9-4762-953D-ACA66252AEE2}" emma:medium="tactile" emma:mode="ink">
          <msink:context xmlns:msink="http://schemas.microsoft.com/ink/2010/main" type="inkDrawing" rotatedBoundingBox="16117,11456 16181,13344 16136,13345 16072,11458" semanticType="callout" shapeName="Other">
            <msink:sourceLink direction="with" ref="{EC5212F6-70A8-40D1-B87D-F003A2994535}"/>
            <msink:sourceLink direction="with" ref="{90CC5279-FBCA-4375-BAB3-C67FD39D6A15}"/>
          </msink:context>
        </emma:interpretation>
      </emma:emma>
    </inkml:annotationXML>
    <inkml:trace contextRef="#ctx0" brushRef="#br0">38-16 243,'0'0'122,"-15"0"-2,15 0-8,0 0-4,0 0-14,0 0-12,-12 21-30,12-3-23,0 1-29,-6 6 0,6 2-2,-5 4 2,5 2-2,0 3 2,5-3 0,-1 5 1,2 3-1,0 2 2,0 3-2,-1 3 1,1 1 0,0 3 1,-2 0-2,-4-1 2,0 0 0,0 1-1,0-3 3,0-3-1,0 1-1,0-4 0,-4 0 1,4-1-1,0 0-1,0-1 0,0 2 1,0 0-1,0 1-1,0 0 2,0 0-2,5-3 2,-5-2-1,7-2 1,-7-1-3,5-5 2,-5 0-2,0-4 2,3 0-2,-3-1 3,0 2-3,0-2-1,0 1 3,0-2-4,5-1 5,-5 0-4,4-5 5,-4-1-5,5-6 4,-5-13 1,7 15-2,-7-15-62,0 0-86,0 0-28,9-15-6,-9 15-1,-6-28-7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5:22.00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B0D639E-08F2-4FC7-B939-AAD96B7A2B30}" emma:medium="tactile" emma:mode="ink">
          <msink:context xmlns:msink="http://schemas.microsoft.com/ink/2010/main" type="writingRegion" rotatedBoundingBox="15333,13880 16957,13837 16976,14540 15352,14584"/>
        </emma:interpretation>
      </emma:emma>
    </inkml:annotationXML>
    <inkml:traceGroup>
      <inkml:annotationXML>
        <emma:emma xmlns:emma="http://www.w3.org/2003/04/emma" version="1.0">
          <emma:interpretation id="{5CFD1007-58AC-4882-9120-A6AC167133F5}" emma:medium="tactile" emma:mode="ink">
            <msink:context xmlns:msink="http://schemas.microsoft.com/ink/2010/main" type="paragraph" rotatedBoundingBox="15333,13880 16957,13837 16976,14540 15352,1458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9CD9EEA-35FB-4B54-821C-131AACA7A014}" emma:medium="tactile" emma:mode="ink">
              <msink:context xmlns:msink="http://schemas.microsoft.com/ink/2010/main" type="line" rotatedBoundingBox="15333,13880 16957,13837 16976,14540 15352,14584"/>
            </emma:interpretation>
          </emma:emma>
        </inkml:annotationXML>
        <inkml:traceGroup>
          <inkml:annotationXML>
            <emma:emma xmlns:emma="http://www.w3.org/2003/04/emma" version="1.0">
              <emma:interpretation id="{90CC5279-FBCA-4375-BAB3-C67FD39D6A15}" emma:medium="tactile" emma:mode="ink">
                <msink:context xmlns:msink="http://schemas.microsoft.com/ink/2010/main" type="inkWord" rotatedBoundingBox="15333,13880 16957,13837 16976,14540 15352,14584">
                  <msink:destinationLink direction="with" ref="{CA812C50-A1D9-4762-953D-ACA66252AEE2}"/>
                </msink:context>
              </emma:interpretation>
              <emma:one-of disjunction-type="recognition" id="oneOf0">
                <emma:interpretation id="interp0" emma:lang="en-US" emma:confidence="1">
                  <emma:literal>GTP</emma:literal>
                </emma:interpretation>
                <emma:interpretation id="interp1" emma:lang="en-US" emma:confidence="0">
                  <emma:literal>GNP</emma:literal>
                </emma:interpretation>
                <emma:interpretation id="interp2" emma:lang="en-US" emma:confidence="0">
                  <emma:literal>Gip</emma:literal>
                </emma:interpretation>
                <emma:interpretation id="interp3" emma:lang="en-US" emma:confidence="0">
                  <emma:literal>Gap</emma:literal>
                </emma:interpretation>
                <emma:interpretation id="interp4" emma:lang="en-US" emma:confidence="0">
                  <emma:literal>GDP</emma:literal>
                </emma:interpretation>
              </emma:one-of>
            </emma:emma>
          </inkml:annotationXML>
          <inkml:trace contextRef="#ctx0" brushRef="#br0">352 165 493,'0'0'169,"-6"-15"-38,6 15-48,-13-19-21,3 4-17,1 1-40,-2-2-4,-3 1 2,-3-2-3,-1 2 0,-3-1-1,-4 4 1,1 4-4,-1 5 1,0 3-2,2 8 2,-1 8-1,2 6 0,3 7 2,3 4 1,2 10 1,4 5 1,4 5 0,6 5 0,0 0 0,5-2 3,5-1-3,6-3 3,3-4-3,7-7 2,0-10 0,5-11-1,2-8 1,2-12 0,2-8 0,-1-11 0,-2-6 0,-5-5-4,-1-2 3,-7 0-3,-6 2 2,-7 3-2,-8 5 0,0 5-3,0 17 2,-24-18 1,6 14 0,-2 4 1,-3 0-3,2 5 1,-2 4 0,2-2 0,4 2-3,0-3-69,17-6-53,-14 16-26,14-16-19,0 0-4,0 0 2</inkml:trace>
          <inkml:trace contextRef="#ctx0" brushRef="#br0" timeOffset="358.8252">589 156 666,'-20'0'175,"20"0"-39,0 0-135,29 0 2,-1 4 2,6-4-1,7 0-2,7 5 0,2-5-3,-2-5 1,-1 1 0,-6-1-1,-5 1 1,-6-1 0,-6 5 0,-12-7-4,-12 7-5,0 0 0,0 0-29,0 0-88,0 0-31,-22-6-21,22 6 6,-31 6-5</inkml:trace>
          <inkml:trace contextRef="#ctx0" brushRef="#br0" timeOffset="608.4425">806 207 525,'0'0'173,"-5"35"3,5-6-80,9 6-94,2 6 3,0 5-2,4 0 1,0-1-2,-2 0 1,-1-6 0,-3-9 0,-1-8-3,-8-22-5,14 16-93,-14-16-56,9-22-17,-4 4-7,-5-12-4,8 1-1</inkml:trace>
          <inkml:trace contextRef="#ctx0" brushRef="#br0" timeOffset="1232.4869">1159 126 633,'6'-16'177,"1"-1"-13,8 2-162,10 3 3,8 1 0,8 3 2,8 4-3,0 4-1,3 0-3,-2 4 1,-8 10-4,-3 0-3,-11 7 2,-11 4 0,-9 3 0,-8 1 1,-19 0 1,-4 1 0,-8-2 4,-4-3 3,-2-5-1,2-1 1,2-4-1,7-3-1,3 0-37,7-7-79,16-5-48,0 0-14,0 0-5,0 0-2,0 0 31</inkml:trace>
          <inkml:trace contextRef="#ctx0" brushRef="#br0" timeOffset="920.4649">1197 174 598,'0'0'179,"-6"35"1,6-7-127,6 8-56,8 6 3,1 3 1,3 2 1,-2 2-1,2-4 0,-5 0-2,0-7 2,-6-7-2,1-6 3,-8-5-4,0-20-1,6 12-4,-6-12-69,-8-18-61,3 3-31,-5-10-8,3 0-4,-5-11 1</inkml:trace>
        </inkml:traceGroup>
      </inkml:traceGroup>
    </inkml:traceGroup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6:12.83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DF6932E-0BEB-438D-A31A-05CAEB08FDE7}" emma:medium="tactile" emma:mode="ink">
          <msink:context xmlns:msink="http://schemas.microsoft.com/ink/2010/main" type="inkDrawing" rotatedBoundingBox="16278,8042 16816,8356 16564,8788 16025,8473" semanticType="callout" shapeName="Other">
            <msink:sourceLink direction="with" ref="{1B191530-7185-4C96-B905-0B19E33E1D55}"/>
          </msink:context>
        </emma:interpretation>
      </emma:emma>
    </inkml:annotationXML>
    <inkml:trace contextRef="#ctx0" brushRef="#br0">282 0 365,'-35'25'165,"2"4"-52,-2 7-71,-4 3-4,4-2 5,3-2 1,7 4 2,2-4-7,9 1-33,5-4-3,9-4-2,0 0 1,16-7-1,10-1 1,8-5 0,10-4 0,7-4 0,6-1 0,5-6-2,-1 0-1,0 0-21,-9 6-63,-8-2-43,-10-4-33,-2 7-9,-13-7-3,4 0-2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6:12.30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B191530-7185-4C96-B905-0B19E33E1D55}" emma:medium="tactile" emma:mode="ink">
          <msink:context xmlns:msink="http://schemas.microsoft.com/ink/2010/main" type="inkDrawing" rotatedBoundingBox="16217,8281 18892,7913 18905,8001 16229,8368" shapeName="Other">
            <msink:destinationLink direction="with" ref="{1DF6932E-0BEB-438D-A31A-05CAEB08FDE7}"/>
          </msink:context>
        </emma:interpretation>
      </emma:emma>
    </inkml:annotationXML>
    <inkml:trace contextRef="#ctx0" brushRef="#br0">2672 27 332,'0'0'147,"-9"-19"-4,-8 14-90,0 5-14,-8 0-1,-1 0 2,-7 0 1,2 0-3,-6 4-15,-2-4-22,-4 6 0,-1-1 1,-2-1-1,-1 1 0,-3 0-1,0 2 0,0 1 0,-1 1 2,2 1-3,2 0-1,1 0 2,3 1 1,2-3-1,1 2 1,1-1 0,0 0-1,0 0 0,-2 1 0,-3-3 0,1 2-1,-3 0 0,1 0 0,-2 0-1,-1 1 2,-2 0 0,-1-2 0,-2 2-1,0-2 2,1 1-2,-3-2 3,2 1-2,-2-3 2,4 1-2,-2-6 2,3 7-2,-1-7 1,3 6 0,0-6-2,2 0 0,-1 5 2,2-5-2,-1 5 1,3-5-1,-1 7 1,1-7-1,4 7 1,0-7 2,4 9 0,0-9 2,1 8-3,0-4 1,4-4-3,3 7 3,1-7-70,7 0-44,4 4-38,15-4-12,0 0-7,0-23 2,18 12 83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6:19.25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EA340B1-4F07-48FC-BF3F-E0532427DFF3}" emma:medium="tactile" emma:mode="ink">
          <msink:context xmlns:msink="http://schemas.microsoft.com/ink/2010/main" type="writingRegion" rotatedBoundingBox="12304,10439 14442,10054 14595,10903 12457,11288"/>
        </emma:interpretation>
      </emma:emma>
    </inkml:annotationXML>
    <inkml:traceGroup>
      <inkml:annotationXML>
        <emma:emma xmlns:emma="http://www.w3.org/2003/04/emma" version="1.0">
          <emma:interpretation id="{B5E3746F-92FA-43DF-AB11-8DF745EA1C36}" emma:medium="tactile" emma:mode="ink">
            <msink:context xmlns:msink="http://schemas.microsoft.com/ink/2010/main" type="paragraph" rotatedBoundingBox="12304,10439 14442,10054 14595,10903 12457,112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6E6A1FD-B670-4352-87A7-F63BF92DAD6C}" emma:medium="tactile" emma:mode="ink">
              <msink:context xmlns:msink="http://schemas.microsoft.com/ink/2010/main" type="line" rotatedBoundingBox="12304,10439 14442,10054 14595,10903 12457,11288"/>
            </emma:interpretation>
          </emma:emma>
        </inkml:annotationXML>
        <inkml:traceGroup>
          <inkml:annotationXML>
            <emma:emma xmlns:emma="http://www.w3.org/2003/04/emma" version="1.0">
              <emma:interpretation id="{4609EF6C-97A2-43B1-8867-D33F313E573E}" emma:medium="tactile" emma:mode="ink">
                <msink:context xmlns:msink="http://schemas.microsoft.com/ink/2010/main" type="inkWord" rotatedBoundingBox="12304,10439 14442,10054 14595,10903 12457,11288"/>
              </emma:interpretation>
              <emma:one-of disjunction-type="recognition" id="oneOf0">
                <emma:interpretation id="interp0" emma:lang="en-US" emma:confidence="0.5">
                  <emma:literal>GDP</emma:literal>
                </emma:interpretation>
                <emma:interpretation id="interp1" emma:lang="en-US" emma:confidence="1">
                  <emma:literal>G J p</emma:literal>
                </emma:interpretation>
                <emma:interpretation id="interp2" emma:lang="en-US" emma:confidence="0">
                  <emma:literal>GD p</emma:literal>
                </emma:interpretation>
                <emma:interpretation id="interp3" emma:lang="en-US" emma:confidence="0">
                  <emma:literal>G DP</emma:literal>
                </emma:interpretation>
                <emma:interpretation id="interp4" emma:lang="en-US" emma:confidence="0">
                  <emma:literal>GAD p</emma:literal>
                </emma:interpretation>
              </emma:one-of>
            </emma:emma>
          </inkml:annotationXML>
          <inkml:trace contextRef="#ctx0" brushRef="#br0">338 172 235,'0'-16'177,"0"0"-23,0 2-42,0 0-7,-8-4-17,3 4-19,-8-5-28,0 5-37,-6-1-1,-1 1-2,-2 4 0,-5 3 0,-1 7-1,0 0 0,-2 12 0,1 0 0,5 10-1,-1 6 1,6 6 1,3 4-3,5 5 3,11 4-3,0 3 3,6 4-3,8 1 3,3-2-3,9-3 0,4-6 2,8-7-2,3-8 2,4-11 0,3-7 1,1-11-1,-2-11 1,-6-5 0,-4-7 0,-10-3 3,-8-2-2,-10 1 2,-9 3-1,-8 0 0,-4 7 0,-9 2 1,-4 7-2,-1 3 0,-1 5 0,-1 5-1,2 2 1,3 3-3,3 1-1,6 4-77,3 0-67,11-15-39,-5 18-1,5-18-7,14 6 1</inkml:trace>
          <inkml:trace contextRef="#ctx0" brushRef="#br0" timeOffset="327.623">875-45 621,'0'0'184,"-3"25"-1,3 4-183,8 9 1,8 9 1,3 6-3,2 0 4,-1 2-4,0-4 3,-4-1-4,-5-7 4,-2-3-5,-4-12 4,-5-8 1,0-6 0,0-14-2,0 0-70,-23-14-48,15-10-31,-2-4-10,-1-12-8,1-3-1,-1-4 4</inkml:trace>
          <inkml:trace contextRef="#ctx0" brushRef="#br0" timeOffset="624.044">875 14 516,'0'-22'156,"0"6"-28,14 2-40,8 14-27,6 0-45,11 5-14,10 6 0,8 8 1,5 2-2,2 6 1,-2 1 0,-6 3 1,-9 1 0,-15 6-2,-14-3 4,-13 1-4,-19-1 5,-11 0-6,-9-5 5,-7-2-5,-5-3 4,0-4-2,5-7 0,5-4 0,5-2-1,9-8-1,9 0-2,13 0-3,0-14-101,18 4-54,0-10-22,13 2-1,1-12-3,11 2 0</inkml:trace>
          <inkml:trace contextRef="#ctx0" brushRef="#br0" timeOffset="920.4649">1672-102 659,'0'0'181,"13"20"-30,0 8-150,5 15-1,7 6 3,2 9 2,-1 4-4,2 1 4,-6 0-6,-1-5 6,-7-5-5,-3-7 5,-5-10-5,-1-14 2,-5-22 0,0 0 0,0 0-2,-10-24-58,1-9-52,1-10-38,-1-4-13,-3-5-9,2 1-3,-5-6-5</inkml:trace>
          <inkml:trace contextRef="#ctx0" brushRef="#br0" timeOffset="1201.2847">1721-225 474,'0'-37'165,"0"4"-23,18 8-39,1 1-30,16 11-43,7 5-28,5 8 0,4 11-1,-1 6 0,-3 10-1,-6 6 3,-11 9-3,-12 3 2,-18 3-2,-10-2 3,-18-1-2,-12-4 2,-9-6-1,-5-6 1,-2-8 0,4-9 1,7-6-1,7-6-2,16 0-44,22 0-116,-5-21-23,26 14-9,3-9-5,15 8-6</inkml:trace>
        </inkml:traceGroup>
      </inkml:traceGroup>
    </inkml:traceGroup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5-11-04T01:10:52.338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F1CC4AA-D545-43F6-B492-5EA3549A90F3}" emma:medium="tactile" emma:mode="ink">
          <msink:context xmlns:msink="http://schemas.microsoft.com/ink/2010/main" type="writingRegion" rotatedBoundingBox="17653,12180 19645,12180 19645,13352 17653,13352"/>
        </emma:interpretation>
      </emma:emma>
    </inkml:annotationXML>
    <inkml:traceGroup>
      <inkml:annotationXML>
        <emma:emma xmlns:emma="http://www.w3.org/2003/04/emma" version="1.0">
          <emma:interpretation id="{3EA19E17-69E2-4C0B-AB48-67C3B9EFE6FA}" emma:medium="tactile" emma:mode="ink">
            <msink:context xmlns:msink="http://schemas.microsoft.com/ink/2010/main" type="paragraph" rotatedBoundingBox="17653,12180 19645,12180 19645,13352 17653,133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57B4B04-576A-421F-ABC0-D45486D886D1}" emma:medium="tactile" emma:mode="ink">
              <msink:context xmlns:msink="http://schemas.microsoft.com/ink/2010/main" type="line" rotatedBoundingBox="17653,12180 19645,12180 19645,13352 17653,13352"/>
            </emma:interpretation>
          </emma:emma>
        </inkml:annotationXML>
        <inkml:traceGroup>
          <inkml:annotationXML>
            <emma:emma xmlns:emma="http://www.w3.org/2003/04/emma" version="1.0">
              <emma:interpretation id="{E7967DC7-9A9D-46BE-B8BD-7B0CBE123940}" emma:medium="tactile" emma:mode="ink">
                <msink:context xmlns:msink="http://schemas.microsoft.com/ink/2010/main" type="inkWord" rotatedBoundingBox="18953,12180 19645,12180 19645,13352 18953,13352"/>
              </emma:interpretation>
              <emma:one-of disjunction-type="recognition" id="oneOf0">
                <emma:interpretation id="interp0" emma:lang="en-US" emma:confidence="1">
                  <emma:literal>-P</emma:literal>
                </emma:interpretation>
                <emma:interpretation id="interp1" emma:lang="en-US" emma:confidence="0">
                  <emma:literal>_ P</emma:literal>
                </emma:interpretation>
                <emma:interpretation id="interp2" emma:lang="en-US" emma:confidence="0">
                  <emma:literal>~ P</emma:literal>
                </emma:interpretation>
                <emma:interpretation id="interp3" emma:lang="en-US" emma:confidence="0">
                  <emma:literal>- P</emma:literal>
                </emma:interpretation>
                <emma:interpretation id="interp4" emma:lang="en-US" emma:confidence="0">
                  <emma:literal>v P</emma:literal>
                </emma:interpretation>
              </emma:one-of>
            </emma:emma>
          </inkml:annotationXML>
          <inkml:trace contextRef="#ctx0" brushRef="#br0">1299-641 102 0,'0'0'61'16,"0"0"-2"-16,0 0 6 16,0 0 27-16,0 17 0 0,0-17 0 15,0 0-13-15,0 0-14 16,0 0-5-16,0 0-7 15,0 0-21-15,0 0-28 16,0 0-2-16,0 0-1 16,0 0-1-16,0 0 0 15,18-17-1-15,-18 17-1 16,22-25 2-16,-6 9 1 0,2-2-2 15,6-1 2 1,2 3-2-16,1 1 1 16,2 4 0-16,0 0 1 15,2 5-1-15,2 2 0 0,2 4 0 16,2 0 0-16,-2 6 2 15,1 2-1-15,3 0 0 16,2 3-3-16,-3 3 3 16,-2 3-3-16,-4 1 5 15,-6 2-5-15,-3 5 3 16,-6-1-1-16,-5 5 0 15,-4-1 2-15,-4 4-4 16,-4-4 2-16,0 3 0 16,0-3-1-16,-7-1 2 15,1-4-1-15,-3 1 1 16,-4-1-2-16,-1-1 1 15,-4 0 0-15,-1 0-4 0,-2 1 7 16,-4-1-1-16,-2-1 3 16,-2 4-5-16,1-8 3 15,1 0-2 1,2-4 2-16,0 2 1 0,4-7-4 15,4-3 0-15,3 0-3 16,14-5 6-16,-19 7-4 16,19-7 1-16,0 0 1 15,-17 9-2-15,17-9 3 16,0 0-2-16,0 0 2 15,0 0-2-15,0 0 3 16,0 0-52-16,0-21-70 16,0 21-26-16,13-13-3 0,-13 13-2 15,24-11-6-15</inkml:trace>
          <inkml:trace contextRef="#ctx0" brushRef="#br0" timeOffset="-1241.0709">1469-655 246 0,'-16'-17'120'0,"16"17"-12"16,-14-10-14-16,14 10-12 16,0 0-4-16,-21-9-11 15,21 9-30-15,0 0-32 0,0 26-1 16,6-3-1-16,1 10 1 15,3 12-2 1,5 11 1-16,-2 17-2 16,4 9 0-16,0 6 0 0,2 3 1 15,-2 2 0-15,4-4-2 16,-4-8 2-16,1-10-1 15,-1-12-1-15,-1-9 2 16,0-10-1-16,-3-8 0 16,-3-10-2-16,0-6 1 15,-10-16-56-15,20 11-33 16,-20-11-20-16,0 0-16 15,12-26-12-15,-12 9-3 16,-4-7 0-16</inkml:trace>
          <inkml:trace contextRef="#ctx0" brushRef="#br0" timeOffset="-2985.1707">46 88 399 0,'-14'5'114'16,"14"-5"-11"-16,-17 12-22 15,17-12-11-15,-16 12-28 16,16-12-38-16,0 0-2 15,0 0-3-15,0 0-2 16,22 10 2-16,0-15-1 16,7 5 1-16,5-10 0 0,3 3-2 15,7-3 2 1,3-2 2-16,2 1-2 15,3-1 2-15,-1-1 1 16,0 3-1-16,-4 1 0 0,-8 1 1 16,-5 3-1-16,-5 5-1 15,-8-6 2-15,-4 6-2 16,-17 0-1-16,18 0 1 15,-18 0 0-15,0 0 1 16,0 0 0-16,0 0-1 16,0 0-1-16,0 0 2 15,15 10 0-15,-15-10 0 16,0 0-1-16,0 0-2 15,0 0 3-15,16 7 1 16,-16-7-2-16,14 0 0 16,-14 0-1-16,0 0 2 15,15-11 1-15,-15 11 2 0,0 0-2 16,0 0-1-16,7-15-90 15,-7 15-48-15,0 0-3 16,0 0-7-16,0 0-1 16,0 0-9-16</inkml:trace>
        </inkml:traceGroup>
      </inkml:traceGroup>
    </inkml:traceGroup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5-11-04T01:12:57.185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AC92DA7-4DEA-4E3E-9818-BA9C171FD7C3}" emma:medium="tactile" emma:mode="ink">
          <msink:context xmlns:msink="http://schemas.microsoft.com/ink/2010/main" type="writingRegion" rotatedBoundingBox="15930,11123 16600,11123 16600,11937 15930,11937"/>
        </emma:interpretation>
      </emma:emma>
    </inkml:annotationXML>
    <inkml:traceGroup>
      <inkml:annotationXML>
        <emma:emma xmlns:emma="http://www.w3.org/2003/04/emma" version="1.0">
          <emma:interpretation id="{F7E13F42-DC88-4906-AFD4-8CC48220DD4D}" emma:medium="tactile" emma:mode="ink">
            <msink:context xmlns:msink="http://schemas.microsoft.com/ink/2010/main" type="paragraph" rotatedBoundingBox="15930,11123 16600,11123 16600,11937 15930,1193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BD86F54-88AC-42B9-B9E5-1241C6E7E5B8}" emma:medium="tactile" emma:mode="ink">
              <msink:context xmlns:msink="http://schemas.microsoft.com/ink/2010/main" type="line" rotatedBoundingBox="15930,11123 16600,11123 16600,11937 15930,11937"/>
            </emma:interpretation>
          </emma:emma>
        </inkml:annotationXML>
        <inkml:traceGroup>
          <inkml:annotationXML>
            <emma:emma xmlns:emma="http://www.w3.org/2003/04/emma" version="1.0">
              <emma:interpretation id="{5B5D3996-7C0B-4ECB-96A0-3E6D82357B3E}" emma:medium="tactile" emma:mode="ink">
                <msink:context xmlns:msink="http://schemas.microsoft.com/ink/2010/main" type="inkWord" rotatedBoundingBox="15636,11636 16303,10983 16717,11406 16049,12059">
                  <msink:destinationLink direction="with" ref="{290F2BE2-3203-4229-9C21-42AACCC74E5C}"/>
                </msink:context>
              </emma:interpretation>
              <emma:one-of disjunction-type="recognition" id="oneOf0">
                <emma:interpretation id="interp0" emma:lang="en-US" emma:confidence="0">
                  <emma:literal>4</emma:literal>
                </emma:interpretation>
                <emma:interpretation id="interp1" emma:lang="en-US" emma:confidence="0">
                  <emma:literal>N</emma:literal>
                </emma:interpretation>
                <emma:interpretation id="interp2" emma:lang="en-US" emma:confidence="0">
                  <emma:literal>¢</emma:literal>
                </emma:interpretation>
                <emma:interpretation id="interp3" emma:lang="en-US" emma:confidence="0">
                  <emma:literal>*</emma:literal>
                </emma:interpretation>
                <emma:interpretation id="interp4" emma:lang="en-US" emma:confidence="0">
                  <emma:literal>x</emma:literal>
                </emma:interpretation>
              </emma:one-of>
            </emma:emma>
          </inkml:annotationXML>
          <inkml:trace contextRef="#ctx0" brushRef="#br0">178 2393 35 0,'0'0'23'16,"0"0"2"-1,0 0-1-15,0 0 1 0,0 0 4 16,0 0-1-16,-12 18 2 15,12-18-3-15,0 0-6 16,0 0-8-16,0 0-2 16,-11 16-3-16,11-16-3 15,0 0-2-15,-7 20-1 16,7-20 1-16,-11 24 1 15,1-10 3-15,1 6 6 16,-3-4 8-16,-1 7 11 16,-2-2 6-16,0 1 6 15,-1 1 3-15,0 0 0 0,3-3 0 16,-1 0-5-16,2 2-10 15,-1-6-9 1,3 2-7-16,-1-2-5 16,0-2-4-16,0 1-2 0,1 0-3 15,-3-1 1-15,0 0-1 16,0 3 0-16,-3-4 1 15,3 2-2-15,0 2 0 16,0-3-1-16,1 1 1 16,12-15-2-16,-18 24 1 15,18-24 0-15,-11 18 0 16,11-18 0-16,0 0 1 15,-10 14 1-15,10-14-1 16,0 0 1-16,0 0-2 16,-7 13 1-16,7-13-1 15,0 0 0-15,0 0 1 16,0 0-1-16,-10 14 1 0,10-14-1 15,0 0 1-15,0 0-1 16,0 0 2-16,0 0-1 16,0 0 2-16,-15 14-1 15,15-14 0-15,0 0-5 16,0 0-68-16,0 0-35 15,0 0-32-15,0 0-4 16,0 0-7-16,0 0 2 16</inkml:trace>
          <inkml:trace contextRef="#ctx0" brushRef="#br0" timeOffset="1233.0705">-283 2571 347 0,'0'0'132'0,"0"0"-34"16,0 0-13-16,-13 23-15 15,13-23-25-15,-7 22-41 16,7-5-5-16,0 3 1 16,0 3 0-16,0 1 1 15,0 7-1-15,0 1-1 16,0 4 2-16,0-1-1 15,0 3 0-15,0 1-1 0,-6 0 0 16,2-5-1-16,-1-1 2 16,1-4 0-16,-2-6-4 15,6 0 5-15,-4-8-2 16,4-15 1-16,0 24-1 15,0-24 1-15,0 24-1 16,0-24 4-16,0 19-4 16,0-19 0-16,0 18 0 15,0-18 1-15,0 0 1 16,0 15 0-16,0-15-2 15,0 0-2-15,0 0 7 16,19-14-4-16,-19 14 4 16,22-23-3-16,-6 6 3 0,5-1-3 15,5-7 4-15,2 1 1 16,8-2-4-16,4 0 2 15,3-3-1 1,3 0 0-16,2-2 0 0,0 2-1 16,-2-1 1-16,2 5-2 15,-8-2 3-15,-3 8-3 16,-6 2-1-16,-7 6 0 15,-5 5-1-15,-19 6 1 16,17 0 0-16,-17 0 0 16,0 0-1-16,-7 18 4 15,7-18-1-15,0 0 1 16,-12 16 0-16,12-16-54 15,0 0-49-15,0 0-34 16,0 0-11-16,19-13-4 16,-19 13-1-16,15-11 50 15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0:44.34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222088D-DB7E-474D-A23B-E667462C6339}" emma:medium="tactile" emma:mode="ink">
          <msink:context xmlns:msink="http://schemas.microsoft.com/ink/2010/main" type="inkDrawing" rotatedBoundingBox="5618,6442 6042,5371 6180,5426 5755,6496" semanticType="callout" shapeName="Other">
            <msink:sourceLink direction="with" ref="{2E7B8E87-6805-40DE-B58C-4780AB8A1D1B}"/>
            <msink:sourceLink direction="with" ref="{72FC16B6-CE7A-4CB1-8873-2C0E229909F4}"/>
          </msink:context>
        </emma:interpretation>
      </emma:emma>
    </inkml:annotationXML>
    <inkml:trace contextRef="#ctx0" brushRef="#br0">-120 2405 210,'0'0'92,"0"0"-1,-14-5 3,14 5 2,0 0-5,-8-17-9,8 17-10,0-18-14,-5 5-13,5 13-12,0-22-14,0 22-14,6-23-3,-6 9-3,5 0 1,-5 0 1,0-1 0,3 0-1,-3 1 1,0-4-1,0 2 1,7-2-1,-7-1 1,3-1-1,-3 1 0,8-3-1,-3-1 2,-2 1-1,4-2 1,0 3-1,1-3 2,-1 1 0,0 1-7,1-1 7,-1 1-7,-2-1 6,3-3-7,-1 3 7,1 2-7,0-3 6,1 0 1,1 0-1,1 0 1,0 3 0,3-3 0,1 2-1,-3 2 2,3-1-2,0 0 1,0 3-1,1 1 1,-2-4 0,4 5-1,-2-3 1,3 0 0,-2 0-1,2 1 0,1-1 1,-3 2 0,-2 2-1,-3 2 1,-12 13 0,19-19 1,-19 19 1,0 0 0,0 0 1,0 0-45,0 0-66,0 0-56,0 0-17,0 0-5,0 0-3,0 0 44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  <inkml:channelProperty channel="T" name="resolution" value="1" units="1/dev"/>
        </inkml:channelProperties>
      </inkml:inkSource>
      <inkml:timestamp xml:id="ts0" timeString="2015-11-04T01:12:55.149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90F2BE2-3203-4229-9C21-42AACCC74E5C}" emma:medium="tactile" emma:mode="ink">
          <msink:context xmlns:msink="http://schemas.microsoft.com/ink/2010/main" type="inkDrawing" rotatedBoundingBox="16252,11392 17998,8724 18046,8755 16301,11423" semanticType="callout" shapeName="Other">
            <msink:sourceLink direction="with" ref="{5B5D3996-7C0B-4ECB-96A0-3E6D82357B3E}"/>
          </msink:context>
        </emma:interpretation>
      </emma:emma>
    </inkml:annotationXML>
    <inkml:trace contextRef="#ctx0" brushRef="#br0">1721 25 74 0,'10'-19'46'16,"-10"19"7"-16,5-12 2 16,-5 12 0-16,0 0 17 15,0 0 17-15,0 0 0 16,0 0-6-16,0 16-17 15,0 4-13-15,-15 8-9 16,2 8-4-16,-9 8-21 0,-6 10-19 16,-6 9-4-16,-8 8 4 15,-8 10 0 1,-5 8-1-16,-9 8 2 15,-5 6-3-15,-3 6 2 0,-5 4-2 16,-3 2 0-16,0 2-6 16,-2-1 2-16,3-5 2 15,1-1-1-15,5-1 1 16,4-7-2-16,5-2 4 15,4-7 0-15,5-1 5 16,7-7 2-16,2-5-6 16,2-7 5-16,3-5-2 15,2-8 4-15,1-7-6 16,3-3 4-16,1-7-4 15,4-6-2-15,3-6 2 16,7-7 0-16,2-6 1 16,5-3-1-16,13-15 1 0,-13 19 1 15,13-19-3-15,0 0 2 16,0 0 1-16,-9 19-1 15,9-19-1-15,0 0 1 16,-11 14-26-16,11-14-65 16,0 0-27-16,0 0-27 15,0 0-2-15,-14-7-2 16,14 7-2-16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1:14.40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52BBE75-FF8A-4582-9043-B00441D7C8EA}" emma:medium="tactile" emma:mode="ink">
          <msink:context xmlns:msink="http://schemas.microsoft.com/ink/2010/main" type="inkDrawing" rotatedBoundingBox="10843,6905 12335,5247 12406,5310 10914,6969" semanticType="callout" shapeName="Other">
            <msink:sourceLink direction="with" ref="{9D850089-821E-4811-9676-B28D389D0796}"/>
            <msink:sourceLink direction="with" ref="{C4725880-3F6C-4D38-BF48-2B402E3374AD}"/>
          </msink:context>
        </emma:interpretation>
      </emma:emma>
    </inkml:annotationXML>
    <inkml:trace contextRef="#ctx0" brushRef="#br0">155 1575 23,'0'0'20,"-26"7"-9,14-7-3,-2 5 1,2-5 5,12 0 9,-24 12 12,24-12 11,-21 11 17,21-11 15,-17 16 24,17-16-3,-15 13-4,15-13-12,0 0-10,0 0-13,-15 12-15,15-12-16,0 0-23,0 0-3,0 0 1,0 0-1,0 0 0,5-16 0,-5 16-1,8-12 1,-8 12-2,12-18-1,-12 18 1,18-23 0,-18 23-1,20-25 0,-8 12 0,1-3-3,2 1 0,-2-2 1,3 1-2,1-2-3,-1 2 3,0-2-1,0 3 2,0 0-2,0 1 5,0-2-4,-2 4 4,1-2 0,0 1 0,1-6 0,0 2 0,0-1 1,0-2 0,2-2-1,-1 0 1,0-4-1,6 0 1,-1-1-1,0 0 0,2-4 0,-2-2 0,3 2 0,2-3 1,-1 2-2,2 0 2,0 1-2,3-1 3,-1 2 6,1 2-7,1 0 5,0-1-10,-1-1 12,0-3-12,0 1 8,-2-1-8,1-1-1,-2 3 1,2-3 1,-1 1 4,0 2-6,1 0 5,1 0-1,0 0 3,-1 0-2,5 0 0,-2-2 0,-3-1 1,2-2-2,-2 5 2,-2-1-2,-3 2 1,-3 2 0,-3 2 1,-5 8-2,-2 4-2,-12 14-36,15-13-76,-15 13-36,0 0-18,0 23-1,-16-23-7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1:49.94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4D61149-412E-4540-BC1B-C6E55283B107}" emma:medium="tactile" emma:mode="ink">
          <msink:context xmlns:msink="http://schemas.microsoft.com/ink/2010/main" type="writingRegion" rotatedBoundingBox="12663,13195 15799,11660 16264,12610 13128,14146"/>
        </emma:interpretation>
      </emma:emma>
    </inkml:annotationXML>
    <inkml:traceGroup>
      <inkml:annotationXML>
        <emma:emma xmlns:emma="http://www.w3.org/2003/04/emma" version="1.0">
          <emma:interpretation id="{76440B0D-F226-4076-84B0-2A965D270370}" emma:medium="tactile" emma:mode="ink">
            <msink:context xmlns:msink="http://schemas.microsoft.com/ink/2010/main" type="paragraph" rotatedBoundingBox="12663,13195 15799,11660 16264,12610 13128,141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29F4D33-999E-482B-8B58-F4E10CAD5681}" emma:medium="tactile" emma:mode="ink">
              <msink:context xmlns:msink="http://schemas.microsoft.com/ink/2010/main" type="line" rotatedBoundingBox="12663,13195 15799,11660 16264,12610 13128,14146"/>
            </emma:interpretation>
          </emma:emma>
        </inkml:annotationXML>
        <inkml:traceGroup>
          <inkml:annotationXML>
            <emma:emma xmlns:emma="http://www.w3.org/2003/04/emma" version="1.0">
              <emma:interpretation id="{C174B2BC-D7FC-4194-BBA6-6B64033ED82F}" emma:medium="tactile" emma:mode="ink">
                <msink:context xmlns:msink="http://schemas.microsoft.com/ink/2010/main" type="inkWord" rotatedBoundingBox="12663,13195 15799,11660 16264,12610 13128,14146"/>
              </emma:interpretation>
              <emma:one-of disjunction-type="recognition" id="oneOf0">
                <emma:interpretation id="interp0" emma:lang="en-US" emma:confidence="0">
                  <emma:literal>a-protein</emma:literal>
                </emma:interpretation>
                <emma:interpretation id="interp1" emma:lang="en-US" emma:confidence="0">
                  <emma:literal>Go-protein</emma:literal>
                </emma:interpretation>
                <emma:interpretation id="interp2" emma:lang="en-US" emma:confidence="0">
                  <emma:literal>Go-protein.</emma:literal>
                </emma:interpretation>
                <emma:interpretation id="interp3" emma:lang="en-US" emma:confidence="0">
                  <emma:literal>oh-protein</emma:literal>
                </emma:interpretation>
                <emma:interpretation id="interp4" emma:lang="en-US" emma:confidence="0">
                  <emma:literal>=Gprotein</emma:literal>
                </emma:interpretation>
              </emma:one-of>
            </emma:emma>
          </inkml:annotationXML>
          <inkml:trace contextRef="#ctx0" brushRef="#br0">0 164 419,'0'0'171,"0"0"-16,0 0-43,0 0-28,0 0-34,0 0-45,8-14-1,-8 14-1,21-21-1,-6 9-2,0-1 0,2-1 5,1-1-4,0 1 2,0 0-2,2 4 4,-3-4-5,-1 6 3,-2 2-3,-14 6 0,21-9 0,-21 9 0,0 0 0,0 0 0,0 0 0,0 0 0,0 16 0,0-16 0,-15 12-50,15-12-101,-19 0-27,19 0 0,-13-9-5,13 9-11</inkml:trace>
          <inkml:trace contextRef="#ctx0" brushRef="#br0" timeOffset="-499.2064">-335-138 300,'0'0'131,"0"0"-6,-16-15-15,16 15-10,0 0-21,-8-14-15,8 14-18,0 0-18,-15-18-23,15 18-4,0 0-1,-17-13 1,17 13-2,-16-9 2,16 9-2,-19-8 1,19 8 1,-21-5-1,21 5 0,-24 0 0,24 0 1,-24 0-1,24 0-1,-26 8 0,11 1 0,0 2 0,-1 1 0,1 3 1,-1 1-2,2 5 2,-2 0 0,1 1 0,1 1-2,0 3 3,2 3-3,1 3-3,0 2 3,2-1-2,2 2 2,3 2-3,4 0 4,-5-1-2,5-1 3,6-1 2,1 0-1,3-1 1,1-2 0,2-1 1,2-2-1,3-1 1,4 0 0,-1-5-1,1-2 0,2-1 1,-1-4-1,1 0 0,1-6-1,-2-2 0,-1-3-1,0-4 1,0 0 1,2-9-2,-2 2 2,0-4-1,2-1 0,0-3 0,-3-1 1,0-3-2,-1 1 1,-2 1 0,2-4 0,-5 3-1,0-1 1,-3 3 0,-1-1 0,-2 4 1,-4-3-3,-5 2 1,0-1 1,0-1 0,-9-2-1,1 0 1,-6 0-2,3-1 1,-4 3 1,0-2-2,0 4 1,0 2-1,2 4 0,-4 4 0,3 4 1,-3 0 0,1 8 0,-1-1 0,-3 3 0,4 0 1,0-1 0,3 0 0,13-9-3,-19 7-45,19-7-86,0 0-33,0 0-8,13-20-4,-2 2-3</inkml:trace>
          <inkml:trace contextRef="#ctx0" brushRef="#br0" timeOffset="2293.2293">367-36 416,'-8'-25'163,"8"12"-20,4-1-41,-4-3-27,12 3-24,-3 0-46,3 0-1,5 0 0,0-1-2,3 0 0,2 2-2,3 1 2,1 4 0,-1 1 0,0 7 0,-3 0-1,-4 12 1,-1 4 0,-5 6 0,-7 6 1,-5 4-1,0 4-1,-5 2 1,-6-3-1,-2 2-5,-1-4 5,-3-6-5,1-4 3,1-5-4,1-5 5,14-13-6,-20 13 5,20-13-1,0 0-59,0 0-51,0 0-42,0 0-12,0 0-4,0 0 0,13-23 34</inkml:trace>
          <inkml:trace contextRef="#ctx0" brushRef="#br0" timeOffset="1809.623">434-59 247,'0'0'164,"0"24"-26,7-6-14,-3 2-20,4 8-18,0-1-17,6 5-24,-1-1-38,3 3-9,2-3 3,-1 3-6,0-5 6,1-3 1,-3 1-2,-2-6 0,-3 0 0,-1-3-2,-2-3 2,-7-15 1,9 22 0,-9-22-4,0 0-43,0 0-53,0 0-46,0 0-20,0 0-5,-6-16-2,-2-2-3</inkml:trace>
          <inkml:trace contextRef="#ctx0" brushRef="#br0" timeOffset="2761.2354">749-260 476,'0'0'164,"0"0"-12,0 0-60,5 15-30,-5-15-31,22 26-30,-7-8 3,0 3-4,1 3 0,0 1 0,-1-1 1,-3-2 0,1-4 0,-3-2 2,-10-16-5,11 18 1,-11-18 1,0 0-1,0 0 1,-9-16-3,9 16 2,-20-25-3,5 10 3,-1-1 2,0 0-2,1 0 1,0-2 3,5 1-1,3 1-1,3-2 0,4 0 0,0 0 1,9-3 0,0 1 0,2 1-3,2-3 3,2 5-1,-1 0 2,2 3-1,-1 2 0,0 2-2,1 5-71,-2-2-66,-14 7-27,23-4-4,-23 4-3,21-6-2</inkml:trace>
          <inkml:trace contextRef="#ctx0" brushRef="#br0" timeOffset="3229.2414">1100-515 480,'0'0'161,"-18"0"-15,18 0-51,-16 0-26,16 0-32,-17 0-35,17 0-3,-15 23 1,9-9 1,1 6-1,5 4 0,-6 2 1,6 6 0,0-2 1,7 2-2,3 1 2,5-3 0,3-2 0,5-6-1,2-6 0,2-6 0,1-6 1,0-4 0,0-11 0,-4-4 0,-4-4-1,-3-5 1,-3-3-2,-7-2 2,-7-3-3,0 1 2,-10 2-1,-2 2 1,-4 4 0,-4 4 4,-1 3-5,-2 3 0,-1 5 0,4 8 0,-4-6-72,8 6-63,1-5-23,15 5-8,-14-13-1,14 0-2</inkml:trace>
          <inkml:trace contextRef="#ctx0" brushRef="#br0" timeOffset="3978.051">1324-591 525,'-15'13'163,"15"-13"-9,-17 24-50,17-24-45,0 0-58,0 0-2,0 0-1,16-18 1,-1-1-1,2-4 2,3-4-1,1-2 2,2-2-2,-2 1 3,0 0 2,-1 4-1,-2 3 0,0 6-59,-9 2-60,-9 15-37,19-12-18,-19 12-7,14 14 3,-11 0 13</inkml:trace>
          <inkml:trace contextRef="#ctx0" brushRef="#br0" timeOffset="3619.2463">1286-858 491,'0'0'159,"0"0"4,0 0-42,0 0-50,0 0-70,7 17 1,3-3-1,5 1-3,2 7 2,4 4-3,0 4 4,3 5-3,0-1 3,-1 3-3,2-3 3,-3-2 1,-1-1-2,-2-3 1,0-4-1,-3-4 2,-3-4-2,-13-16 1,18 21 0,-18-21 1,0 0-1,0 0 1,0 0-1,0 0-2,0 0-43,-18 0-52,18 0-41,-24-24-18,4 9-10,6-2-2,-7-4 1</inkml:trace>
          <inkml:trace contextRef="#ctx0" brushRef="#br0" timeOffset="4446.057">1630-725 534,'0'0'176,"10"-8"-20,-10 8-62,25-23-47,-7 5-43,5-5-1,2-1-2,0-3 1,-2 2 0,0 2 2,-4-2-4,-2 7 0,-6 5 0,-11 13 0,0 0 0,0-13 0,0 13 0,-28 9 0,11 0 0,-1-1 0,-4 1 0,3 0 0,-2 1 0,1-1 0,-1-2 0,3 1 0,1-1 0,1 1 0,2 6 0,4-1 0,3 5 0,7 4 0,0 3 0,8 6 0,6 1 0,2 0 0,5-2 0,2 2 0,1-6 0,2-4 0,0-5 0,-1-5 0,-2-5 0,0-7 0,1 0 0,-2-6 0,-1-3 0,-2-2 0,-3-2 0,-4 0 0,2 1 0,-4-1 0,-10 13-45,11-20-62,-11 20-43,4-21-7,-4 8-10,0 13-1,-6-25-2</inkml:trace>
          <inkml:trace contextRef="#ctx0" brushRef="#br0" timeOffset="4930.6632">1879-1066 666,'0'0'129,"-19"-16"-63,13 4-140,6 12-77,5-23-9,-5 23-7,16-11-3,-1 11 31</inkml:trace>
          <inkml:trace contextRef="#ctx0" brushRef="#br0" timeOffset="4929.6632">1957-917 620,'0'0'165,"6"21"-2,-6-21-88,10 15-75,-10-15 0,18 20 0,-4-6 0,0 4 0,-2-1 0,2 1 0,-3-3 0,-2 3 0,-1-2 0,-8-16-91,10 16-59,-10-16-15,0 0-5,0 0 2,-10-26-2</inkml:trace>
          <inkml:trace contextRef="#ctx0" brushRef="#br0" timeOffset="5397.6692">2129-858 233,'20'26'123,"-3"1"8,-4-3-7,-1-2-8,-4-6-14,0 2-19,-8-18-19,6 19-21,-6-19-39,0 0-4,-14 10 0,14-10 0,-22-9 0,8 0 0,-3-7 0,1-4 0,0-4 0,3-3 0,-1-3 0,3 0 0,2-1 0,3 0 0,0 3 0,6 1 0,0 1 0,0-2 0,0 1 0,5-1 0,2 3 0,2-1 0,1 5 0,2-1 0,2 0 0,2 4 0,1 7 0,1 2 0,0 4 0,2 5 0,0 0 0,-2 11 0,1 2 0,2 3 0,0 2 0,0 2 0,2 2 0,0 0 0,0 3 0,0-1 0,-1-1 0,0 1 0,-4 0 0,-1-1 0,0-3 0,-5-3-19,0 0-73,-12-17-40,15 19-22,-15-19-7,0 0 1,0 0-6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1:36.66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7934490-285B-49BF-8A71-EAB9C88D7B68}" emma:medium="tactile" emma:mode="ink">
          <msink:context xmlns:msink="http://schemas.microsoft.com/ink/2010/main" type="writingRegion" rotatedBoundingBox="14222,10559 14484,10559 14484,12314 14222,12314"/>
        </emma:interpretation>
      </emma:emma>
    </inkml:annotationXML>
    <inkml:traceGroup>
      <inkml:annotationXML>
        <emma:emma xmlns:emma="http://www.w3.org/2003/04/emma" version="1.0">
          <emma:interpretation id="{A1FD9E23-0533-44B1-AF1F-497F97049F74}" emma:medium="tactile" emma:mode="ink">
            <msink:context xmlns:msink="http://schemas.microsoft.com/ink/2010/main" type="paragraph" rotatedBoundingBox="14222,10559 14484,10559 14484,12314 14222,1231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30EC4C1-4AFE-4310-A6BC-25DDE6E7E6CC}" emma:medium="tactile" emma:mode="ink">
              <msink:context xmlns:msink="http://schemas.microsoft.com/ink/2010/main" type="line" rotatedBoundingBox="14222,10559 14484,10559 14484,12314 14222,12314"/>
            </emma:interpretation>
          </emma:emma>
        </inkml:annotationXML>
        <inkml:traceGroup>
          <inkml:annotationXML>
            <emma:emma xmlns:emma="http://www.w3.org/2003/04/emma" version="1.0">
              <emma:interpretation id="{73508AE6-6BBC-4006-A807-E46C4F6CC932}" emma:medium="tactile" emma:mode="ink">
                <msink:context xmlns:msink="http://schemas.microsoft.com/ink/2010/main" type="inkWord" rotatedBoundingBox="14222,10559 14484,10559 14484,12314 14222,12314"/>
              </emma:interpretation>
              <emma:one-of disjunction-type="recognition" id="oneOf0">
                <emma:interpretation id="interp0" emma:lang="en-US" emma:confidence="0">
                  <emma:literal>|</emma:literal>
                </emma:interpretation>
                <emma:interpretation id="interp1" emma:lang="en-US" emma:confidence="0">
                  <emma:literal>1</emma:literal>
                </emma:interpretation>
                <emma:interpretation id="interp2" emma:lang="en-US" emma:confidence="0">
                  <emma:literal>l</emma:literal>
                </emma:interpretation>
                <emma:interpretation id="interp3" emma:lang="en-US" emma:confidence="0">
                  <emma:literal>I</emma:literal>
                </emma:interpretation>
                <emma:interpretation id="interp4" emma:lang="en-US" emma:confidence="0">
                  <emma:literal>'</emma:literal>
                </emma:interpretation>
              </emma:one-of>
            </emma:emma>
          </inkml:annotationXML>
          <inkml:trace contextRef="#ctx0" brushRef="#br0">23 10 341,'-12'-16'131,"12"16"-9,0 0-11,0 0-14,0 0-22,-11 14-26,11 2-46,0 4-3,0 2 0,0 4 1,7 7 5,-7-1-4,8 3 2,-3-1-1,2 1 1,1-2-1,-1 3 2,3 1-3,1-3-3,0-1 1,0 4-1,3-2 2,0 0-2,-3-3 2,1 2-2,0-1 1,-1 2 0,0-1 1,-2 0-2,-2-2 2,0 3-2,1 0 3,-4-3-3,2 2 2,-6-3 1,7-1 0,-7 2-1,5 1-3,-5-3 3,5 0-2,-5-1 3,0 0-4,5 1 1,-5-1-1,0-3 2,0-1 1,4 0-3,-4-2 4,0 1-4,0 3 3,0-4-1,-4 0 0,4 2 0,0 1 1,-5-1-1,5 1 0,0-1 0,-6 0 1,6 1-1,0-1-1,0-3 1,0-2 1,0-2-2,0-2 2,0-3-2,0-13 2,0 19-1,0-19 1,0 15-1,0-15 1,0 0 2,0 13-1,0-13 0,0 0 0,0 0-2,0 0-13,14 0-104,-14 0-47,11-13-8,-11 13-9,8-40 1,-1 5 35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2:26.79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A669038-CC25-44B8-9EB3-D284A60192DD}" emma:medium="tactile" emma:mode="ink">
          <msink:context xmlns:msink="http://schemas.microsoft.com/ink/2010/main" type="writingRegion" rotatedBoundingBox="18687,5662 20879,3590 21413,4155 19221,6227"/>
        </emma:interpretation>
      </emma:emma>
    </inkml:annotationXML>
    <inkml:traceGroup>
      <inkml:annotationXML>
        <emma:emma xmlns:emma="http://www.w3.org/2003/04/emma" version="1.0">
          <emma:interpretation id="{319F1772-523F-4FD6-96DC-4EFBB35C217A}" emma:medium="tactile" emma:mode="ink">
            <msink:context xmlns:msink="http://schemas.microsoft.com/ink/2010/main" type="paragraph" rotatedBoundingBox="18687,5662 20879,3590 21413,4155 19221,62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62EB9EF-CC24-4F5A-B381-450BF9C05528}" emma:medium="tactile" emma:mode="ink">
              <msink:context xmlns:msink="http://schemas.microsoft.com/ink/2010/main" type="line" rotatedBoundingBox="18687,5662 20879,3590 21413,4155 19221,6227"/>
            </emma:interpretation>
          </emma:emma>
        </inkml:annotationXML>
        <inkml:traceGroup>
          <inkml:annotationXML>
            <emma:emma xmlns:emma="http://www.w3.org/2003/04/emma" version="1.0">
              <emma:interpretation id="{8622F220-8CB2-4C56-AC4B-5D75A44E15BE}" emma:medium="tactile" emma:mode="ink">
                <msink:context xmlns:msink="http://schemas.microsoft.com/ink/2010/main" type="inkWord" rotatedBoundingBox="18687,5662 20879,3590 21413,4155 19221,6227"/>
              </emma:interpretation>
              <emma:one-of disjunction-type="recognition" id="oneOf0">
                <emma:interpretation id="interp0" emma:lang="en-US" emma:confidence="0">
                  <emma:literal>Free</emma:literal>
                </emma:interpretation>
                <emma:interpretation id="interp1" emma:lang="en-US" emma:confidence="0">
                  <emma:literal>Ernie</emma:literal>
                </emma:interpretation>
                <emma:interpretation id="interp2" emma:lang="en-US" emma:confidence="0">
                  <emma:literal>Epee</emma:literal>
                </emma:interpretation>
                <emma:interpretation id="interp3" emma:lang="en-US" emma:confidence="0">
                  <emma:literal>Erase</emma:literal>
                </emma:interpretation>
                <emma:interpretation id="interp4" emma:lang="en-US" emma:confidence="0">
                  <emma:literal>Erne</emma:literal>
                </emma:interpretation>
              </emma:one-of>
            </emma:emma>
          </inkml:annotationXML>
          <inkml:trace contextRef="#ctx0" brushRef="#br0">203 0 495,'-8'18'174,"8"-18"-25,-25 24-59,25-24-27,-19 21-32,19-21-33,-21 24 8,9-12-9,0 2 3,0 0-4,-3 2 4,0 2 1,1-1-1,2-1 1,-1 1-1,3-4 0,10-13 0,-13 22-1,13-22 1,0 0 0,-9 15-1,9-15 1,0 0 1,0 0-1,0 0 1,0 0 0,0 0-1,9 16 1,-9-16-2,16 28 1,-4-7-1,4 6 2,2 3-2,4 5 2,2 2 0,2-3 1,1 0 0,3-3 2,0-5-1,-1-2 1,-1-8 1,-2-6-5,-3-4 0,1-6 0,-4 0 0,1-8 0,-4 0 0,2-3 0,0 1 0,0-3 0,0 0 0,1 0 0,-3 0 0,0-2 0,-2 0 0,-2 2 0,-2 1 0,-8-3-68,-3 15-61,5-21-25,-5 21-8,-12-15-5,12 15-1,-21-9-2</inkml:trace>
          <inkml:trace contextRef="#ctx0" brushRef="#br0" timeOffset="296.4">204 546 512,'0'0'166,"0"0"0,0 0-30,0-18-93,11-7-43,6-4 0,3-1 0,5-3 0,0-1 0,-2 3 0,1 6 0,-3 1 0,-4 9 0,-8 0-46,-9 15-90,15-13-27,-15 13-15,0 0 1,0 0-4,0 0 39</inkml:trace>
          <inkml:trace contextRef="#ctx0" brushRef="#br0" timeOffset="936">452 136 579,'0'15'175,"0"-15"-5,4 13-71,-4-13-99,26 18 0,-9-8 0,3 3 0,1 1 0,-1 0 0,0 0 0,-3 0 0,-5-5 0,-12-9 0,19 14 0,-19-14 0,0 0 0,0 0 0,0 0 0,0 0 0,-7-18 0,7 18 0,-18-17 0,18 17 0,-23-22 0,9 9 0,-1 0 0,3-3 0,-2-1 0,3 2 0,0-3 0,2 2 0,2-1 0,3 0 0,4 4 0,0-3 0,0 3 0,7 0 0,-7 13 0,17-25 0,-8 12 0,5 1 0,-1-1 0,1 3 0,4 2 0,0 2 0,1 2 0,1 4 0,0 4 0,-2 5 0,1-2 0,2 7 0,-1-1 0,0 1 0,-1 0 0,-1-3 0,0 1 0,-1-3 0,-4-2 0,-13-7 0,20 5 0,-20-5 0,0 0 0,14-5-90,-14 5-60,0 0-12,0-19-6,0 19 2,-9-22-5</inkml:trace>
          <inkml:trace contextRef="#ctx0" brushRef="#br0" timeOffset="1513.2">730-157 529,'0'0'160,"0"0"-20,0 0-45,6-17-28,3-1-35,3 0-32,0-3 0,5-2 0,0-3 0,2-1 0,-2 3 0,0 2 0,-2 1 0,-2 4 0,-13 17 0,21-17 0,-21 17 0,16 9-4,-9 6 0,-3 4 1,1 7 0,-5 3 2,7 1 0,-3 2 1,-4-3-2,8-2 2,-8-1-1,7-4 2,-2-5 0,2-3 4,-7-14-1,19 10 4,-7-10-8,7-9 0,2-5 0,4-1 0,1-3 0,0-1 0,1 0 0,-1 3 0,-2 1 0,-3 3 0,-6 3 0,-15 9 0,21-7 0,-21 7 0,0 0 0,0 0 0,15-7-46,-15 7-87,0 0-26,-9-16-4,9 16-3,-10-19 1</inkml:trace>
          <inkml:trace contextRef="#ctx0" brushRef="#br0" timeOffset="1825.2">1062-450 553,'-12'9'160,"12"-9"2,-8 15-48,8-15-83,15 6-28,4-6-3,4 0 0,8 0 0,5 0 0,4 0 0,1 0 0,0 0 0,-3 0 0,1 0 0,-6-5 0,-4 0 0,-6-3 0,-2-2 0,-6-1 0,-15 11-24,16-24-75,-16 11-44,0-1-17,-8-4-12,-2 3 1,-7-7-1</inkml:trace>
          <inkml:trace contextRef="#ctx0" brushRef="#br0" timeOffset="2168.4">1310-777 369,'0'0'162,"0"0"4,-7 15-39,12-1-36,-2 4-19,11 6-49,2 4-15,4 0-11,7 5 9,2 1-9,3-2 3,2 0 1,2-3-2,0-3 4,-3-3-4,-2-2 2,-5-5-1,-2-2-1,-7-2-2,-2-4 0,-15-8-72,12 12-51,-12-12-28,0 0-20,-15-16 0,7 2 0,-10-8 37</inkml:trace>
          <inkml:trace contextRef="#ctx0" brushRef="#br0" timeOffset="2917.2">1431-787 556,'0'0'175,"0"0"-31,0 0-68,16 10-21,-1-4-55,3 4 3,2 2-9,4 1 8,0 2-8,1 1 9,1-1-9,-5-1 9,-1-2-8,-4-3 3,-3 0 2,-13-9 1,0 0 0,0 0 0,0 0 0,0 0 2,-20-14 4,4 0-9,-5-2 9,-3-5-9,0 1 8,3-4-9,2-1 9,5 2-9,2 0 4,4 0 1,8 0-6,0 4 6,6 1-7,4-1 5,3 7-7,3-1 5,1 4-5,3 4 5,4 5-1,0 0-1,4 0 2,-1 11-2,0-3 3,0 1-1,0 2 1,-4 1-1,-4-1 5,1-1-3,-8-3 3,-12-7-3,19 11 4,-19-11-5,0 0 5,0 0-3,0 0-4,-25-14 4,12 5-3,-7-3 4,2-4-4,-2-2 6,1-1-6,2-1 6,2-1-1,3 0 1,4 0 0,2-1 0,6-2-1,0 3 0,10-3-1,1 2 0,3 0-1,6 2 0,2 0-3,0 6 0,4 2-2,-1 8 0,0 4 0,0 6-1,-2 7 0,-2 2 0,-1 4 2,0 4 2,0-4 2,-1 1-1,-2-2 0,0-3-31,-17-15-59,28 10-43,-28-10-22,16-8-2,-16 8-1,3-26-1</inkml:trace>
          <inkml:trace contextRef="#ctx0" brushRef="#br0" timeOffset="3447.6">2017-1357 581,'13'16'163,"-13"-16"-3,16 0-68,-16 0-84,25-9-3,-11-3-2,-1-3 0,0-2-2,-3-4 0,-1 1-3,-4 2 1,-5-2-1,0 1 1,0 1-1,-7 3-2,-1 1 1,8 14-1,-21-18 0,9 13 0,-2 5 1,-1 0-1,-2 5-1,-1 4 3,0 3 0,-1 2 0,4 6 0,2 1 0,0 2 1,10 6 0,3-2 1,0 2-1,8 3 1,7-4 2,2-3 2,8-4 1,3-5 0,6-7 1,3-9-1,4 0 0,0-9 0,3-4-2,-3-6-1,-4-1 0,-1-3-2,-5 0 0,-6-1 0,-4 4-2,-6 3-2,-15 17-44,16-21-63,-16 21-46,0 0-16,0-13-5,0 13 2,0 0 16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180.87781" units="1/cm"/>
          <inkml:channelProperty channel="Y" name="resolution" value="2093.47046" units="1/cm"/>
          <inkml:channelProperty channel="F" name="resolution" value="6.53591E-7" units="1/dev"/>
        </inkml:channelProperties>
      </inkml:inkSource>
      <inkml:timestamp xml:id="ts0" timeString="2015-11-03T17:52:25.65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2A0E271-9C53-4C35-8835-25D7290ECD7D}" emma:medium="tactile" emma:mode="ink">
          <msink:context xmlns:msink="http://schemas.microsoft.com/ink/2010/main" type="writingRegion" rotatedBoundingBox="19359,6467 19923,6467 19923,7990 19359,7990"/>
        </emma:interpretation>
      </emma:emma>
    </inkml:annotationXML>
    <inkml:traceGroup>
      <inkml:annotationXML>
        <emma:emma xmlns:emma="http://www.w3.org/2003/04/emma" version="1.0">
          <emma:interpretation id="{965EF00F-F20C-4FCB-B074-11B2809D54FC}" emma:medium="tactile" emma:mode="ink">
            <msink:context xmlns:msink="http://schemas.microsoft.com/ink/2010/main" type="paragraph" rotatedBoundingBox="19359,6467 19923,6467 19923,7990 19359,79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47ABDE4-AF3C-4549-8273-48546F833C98}" emma:medium="tactile" emma:mode="ink">
              <msink:context xmlns:msink="http://schemas.microsoft.com/ink/2010/main" type="line" rotatedBoundingBox="19359,6467 19923,6467 19923,7990 19359,7990"/>
            </emma:interpretation>
          </emma:emma>
        </inkml:annotationXML>
        <inkml:traceGroup>
          <inkml:annotationXML>
            <emma:emma xmlns:emma="http://www.w3.org/2003/04/emma" version="1.0">
              <emma:interpretation id="{D77DE6EB-F2D8-4189-A407-2361CC19466D}" emma:medium="tactile" emma:mode="ink">
                <msink:context xmlns:msink="http://schemas.microsoft.com/ink/2010/main" type="inkWord" rotatedBoundingBox="19359,6467 19923,6467 19923,7990 19359,7990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.</emma:literal>
                </emma:interpretation>
                <emma:interpretation id="interp2" emma:lang="en-US" emma:confidence="0">
                  <emma:literal>,</emma:literal>
                </emma:interpretation>
                <emma:interpretation id="interp3" emma:lang="en-US" emma:confidence="0">
                  <emma:literal>'</emma:literal>
                </emma:interpretation>
                <emma:interpretation id="interp4" emma:lang="en-US" emma:confidence="0">
                  <emma:literal>l</emma:literal>
                </emma:interpretation>
              </emma:one-of>
            </emma:emma>
          </inkml:annotationXML>
          <inkml:trace contextRef="#ctx0" brushRef="#br0">22 1523 481,'-16'0'185,"16"0"-24,0 0-58,-6-16-22,6 2-69,0-1-12,0-3 0,9-3 0,-3-6 0,1-3 0,2-1 0,1-2 0,1-4 0,0-1 0,3-5 0,-2 0 0,7-7 0,1-5 0,1-6 0,4-7 0,0-4 0,1-4 0,0-4 0,2 0 0,-2-2 0,-1 2 0,1 3 0,-1 2 0,2 6 0,-1 11 0,-1 5 0,0 8 0,-3 13 0,-4 8 0,-4 11 0,-1 6 0,-13 7 0,13 0 0,-13 0 0,-5 25 0,1-11-17,-8-1-123,0-5-39,12-8-4,-31 9-6,14-14-1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86" units="cm"/>
          <inkml:channel name="Y" type="integer" max="1579" units="cm"/>
        </inkml:traceFormat>
        <inkml:channelProperties>
          <inkml:channelProperty channel="X" name="resolution" value="101.08854" units="1/cm"/>
          <inkml:channelProperty channel="Y" name="resolution" value="101.93674" units="1/cm"/>
        </inkml:channelProperties>
      </inkml:inkSource>
      <inkml:timestamp xml:id="ts0" timeString="2015-11-03T17:53:36.75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5C2C841-D056-44D1-9347-02D146D70D97}" emma:medium="tactile" emma:mode="ink">
          <msink:context xmlns:msink="http://schemas.microsoft.com/ink/2010/main" type="inkDrawing" rotatedBoundingBox="18956,14511 18971,14511 18971,14526 18956,14526" shapeName="Other"/>
        </emma:interpretation>
      </emma:emma>
    </inkml:annotationXML>
    <inkml:trace contextRef="#ctx0" brushRef="#br0">0 0,'0'0,"0"0,0 0,0 0,0 0,0 0</inkml:trace>
  </inkml:traceGroup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1D5D-1E47-44FC-886C-A335729493F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DF41-5D11-4D32-9AB8-D7EB7FEBC65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1D5D-1E47-44FC-886C-A335729493F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DF41-5D11-4D32-9AB8-D7EB7FEBC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1D5D-1E47-44FC-886C-A335729493F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DF41-5D11-4D32-9AB8-D7EB7FEBC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1D5D-1E47-44FC-886C-A335729493F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DF41-5D11-4D32-9AB8-D7EB7FEBC6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1D5D-1E47-44FC-886C-A335729493F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DF41-5D11-4D32-9AB8-D7EB7FEBC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1D5D-1E47-44FC-886C-A335729493F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DF41-5D11-4D32-9AB8-D7EB7FEBC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1D5D-1E47-44FC-886C-A335729493F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DF41-5D11-4D32-9AB8-D7EB7FEBC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1D5D-1E47-44FC-886C-A335729493F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DF41-5D11-4D32-9AB8-D7EB7FEBC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1D5D-1E47-44FC-886C-A335729493F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DF41-5D11-4D32-9AB8-D7EB7FEBC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1D5D-1E47-44FC-886C-A335729493F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DF41-5D11-4D32-9AB8-D7EB7FEBC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1D5D-1E47-44FC-886C-A335729493F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DF41-5D11-4D32-9AB8-D7EB7FEBC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471D5D-1E47-44FC-886C-A335729493F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715DF41-5D11-4D32-9AB8-D7EB7FEBC65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customXml" Target="../ink/ink6.xml"/><Relationship Id="rId18" Type="http://schemas.openxmlformats.org/officeDocument/2006/relationships/image" Target="../media/image11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8.emf"/><Relationship Id="rId17" Type="http://schemas.openxmlformats.org/officeDocument/2006/relationships/customXml" Target="../ink/ink8.xml"/><Relationship Id="rId2" Type="http://schemas.openxmlformats.org/officeDocument/2006/relationships/image" Target="../media/image3.jpg"/><Relationship Id="rId16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customXml" Target="../ink/ink4.xml"/><Relationship Id="rId1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18" Type="http://schemas.openxmlformats.org/officeDocument/2006/relationships/customXml" Target="../ink/ink10.xml"/><Relationship Id="rId26" Type="http://schemas.openxmlformats.org/officeDocument/2006/relationships/customXml" Target="../ink/ink14.xml"/><Relationship Id="rId21" Type="http://schemas.openxmlformats.org/officeDocument/2006/relationships/image" Target="../media/image13.emf"/><Relationship Id="rId17" Type="http://schemas.openxmlformats.org/officeDocument/2006/relationships/image" Target="../media/image4.jpg"/><Relationship Id="rId25" Type="http://schemas.openxmlformats.org/officeDocument/2006/relationships/image" Target="../media/image15.emf"/><Relationship Id="rId2" Type="http://schemas.openxmlformats.org/officeDocument/2006/relationships/customXml" Target="../ink/ink9.xml"/><Relationship Id="rId16" Type="http://schemas.openxmlformats.org/officeDocument/2006/relationships/image" Target="../media/image19.emf"/><Relationship Id="rId20" Type="http://schemas.openxmlformats.org/officeDocument/2006/relationships/customXml" Target="../ink/ink11.xml"/><Relationship Id="rId29" Type="http://schemas.openxmlformats.org/officeDocument/2006/relationships/image" Target="../media/image17.emf"/><Relationship Id="rId1" Type="http://schemas.openxmlformats.org/officeDocument/2006/relationships/slideLayout" Target="../slideLayouts/slideLayout6.xml"/><Relationship Id="rId24" Type="http://schemas.openxmlformats.org/officeDocument/2006/relationships/customXml" Target="../ink/ink13.xml"/><Relationship Id="rId23" Type="http://schemas.openxmlformats.org/officeDocument/2006/relationships/image" Target="../media/image14.emf"/><Relationship Id="rId28" Type="http://schemas.openxmlformats.org/officeDocument/2006/relationships/customXml" Target="../ink/ink15.xml"/><Relationship Id="rId19" Type="http://schemas.openxmlformats.org/officeDocument/2006/relationships/image" Target="../media/image12.emf"/><Relationship Id="rId31" Type="http://schemas.openxmlformats.org/officeDocument/2006/relationships/image" Target="../media/image18.emf"/><Relationship Id="rId22" Type="http://schemas.openxmlformats.org/officeDocument/2006/relationships/customXml" Target="../ink/ink12.xml"/><Relationship Id="rId27" Type="http://schemas.openxmlformats.org/officeDocument/2006/relationships/image" Target="../media/image16.emf"/><Relationship Id="rId30" Type="http://schemas.openxmlformats.org/officeDocument/2006/relationships/customXml" Target="../ink/ink1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13" Type="http://schemas.openxmlformats.org/officeDocument/2006/relationships/customXml" Target="../ink/ink22.xml"/><Relationship Id="rId18" Type="http://schemas.openxmlformats.org/officeDocument/2006/relationships/image" Target="../media/image27.emf"/><Relationship Id="rId3" Type="http://schemas.openxmlformats.org/officeDocument/2006/relationships/customXml" Target="../ink/ink17.xml"/><Relationship Id="rId7" Type="http://schemas.openxmlformats.org/officeDocument/2006/relationships/customXml" Target="../ink/ink19.xml"/><Relationship Id="rId12" Type="http://schemas.openxmlformats.org/officeDocument/2006/relationships/image" Target="../media/image24.emf"/><Relationship Id="rId17" Type="http://schemas.openxmlformats.org/officeDocument/2006/relationships/customXml" Target="../ink/ink24.xml"/><Relationship Id="rId2" Type="http://schemas.openxmlformats.org/officeDocument/2006/relationships/image" Target="../media/image5.jpg"/><Relationship Id="rId16" Type="http://schemas.openxmlformats.org/officeDocument/2006/relationships/image" Target="../media/image26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emf"/><Relationship Id="rId11" Type="http://schemas.openxmlformats.org/officeDocument/2006/relationships/customXml" Target="../ink/ink21.xml"/><Relationship Id="rId5" Type="http://schemas.openxmlformats.org/officeDocument/2006/relationships/customXml" Target="../ink/ink18.xml"/><Relationship Id="rId15" Type="http://schemas.openxmlformats.org/officeDocument/2006/relationships/customXml" Target="../ink/ink23.xml"/><Relationship Id="rId10" Type="http://schemas.openxmlformats.org/officeDocument/2006/relationships/image" Target="../media/image23.emf"/><Relationship Id="rId4" Type="http://schemas.openxmlformats.org/officeDocument/2006/relationships/image" Target="../media/image20.emf"/><Relationship Id="rId9" Type="http://schemas.openxmlformats.org/officeDocument/2006/relationships/customXml" Target="../ink/ink20.xml"/><Relationship Id="rId14" Type="http://schemas.openxmlformats.org/officeDocument/2006/relationships/image" Target="../media/image2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13" Type="http://schemas.openxmlformats.org/officeDocument/2006/relationships/customXml" Target="../ink/ink30.xml"/><Relationship Id="rId3" Type="http://schemas.openxmlformats.org/officeDocument/2006/relationships/customXml" Target="../ink/ink25.xml"/><Relationship Id="rId7" Type="http://schemas.openxmlformats.org/officeDocument/2006/relationships/customXml" Target="../ink/ink27.xml"/><Relationship Id="rId12" Type="http://schemas.openxmlformats.org/officeDocument/2006/relationships/image" Target="../media/image33.em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emf"/><Relationship Id="rId11" Type="http://schemas.openxmlformats.org/officeDocument/2006/relationships/customXml" Target="../ink/ink29.xml"/><Relationship Id="rId5" Type="http://schemas.openxmlformats.org/officeDocument/2006/relationships/customXml" Target="../ink/ink26.xml"/><Relationship Id="rId10" Type="http://schemas.openxmlformats.org/officeDocument/2006/relationships/image" Target="../media/image32.emf"/><Relationship Id="rId4" Type="http://schemas.openxmlformats.org/officeDocument/2006/relationships/image" Target="../media/image29.emf"/><Relationship Id="rId9" Type="http://schemas.openxmlformats.org/officeDocument/2006/relationships/customXml" Target="../ink/ink28.xml"/><Relationship Id="rId14" Type="http://schemas.openxmlformats.org/officeDocument/2006/relationships/image" Target="../media/image3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Cole McDougall, Mia Phillips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Signaling and Homeostasis Modeling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0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4050" y="-304800"/>
            <a:ext cx="5143500" cy="74676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2113860" y="1019760"/>
              <a:ext cx="1681200" cy="8722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92620" y="998520"/>
                <a:ext cx="1720440" cy="91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6" name="Ink 45"/>
              <p14:cNvContentPartPr/>
              <p14:nvPr/>
            </p14:nvContentPartPr>
            <p14:xfrm>
              <a:off x="4336500" y="1091400"/>
              <a:ext cx="1333800" cy="881640"/>
            </p14:xfrm>
          </p:contentPart>
        </mc:Choice>
        <mc:Fallback xmlns="">
          <p:pic>
            <p:nvPicPr>
              <p:cNvPr id="46" name="Ink 4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18500" y="1070520"/>
                <a:ext cx="1366920" cy="92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7" name="Ink 46"/>
              <p14:cNvContentPartPr/>
              <p14:nvPr/>
            </p14:nvContentPartPr>
            <p14:xfrm>
              <a:off x="2061660" y="1953600"/>
              <a:ext cx="163800" cy="382320"/>
            </p14:xfrm>
          </p:contentPart>
        </mc:Choice>
        <mc:Fallback xmlns="">
          <p:pic>
            <p:nvPicPr>
              <p:cNvPr id="47" name="Ink 4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041140" y="1932720"/>
                <a:ext cx="205200" cy="41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9" name="Ink 48"/>
              <p14:cNvContentPartPr/>
              <p14:nvPr/>
            </p14:nvContentPartPr>
            <p14:xfrm>
              <a:off x="3912420" y="1899240"/>
              <a:ext cx="534240" cy="594360"/>
            </p14:xfrm>
          </p:contentPart>
        </mc:Choice>
        <mc:Fallback xmlns="">
          <p:pic>
            <p:nvPicPr>
              <p:cNvPr id="49" name="Ink 48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892980" y="1883040"/>
                <a:ext cx="569880" cy="63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65" name="Ink 64"/>
              <p14:cNvContentPartPr/>
              <p14:nvPr/>
            </p14:nvContentPartPr>
            <p14:xfrm>
              <a:off x="4623060" y="4309440"/>
              <a:ext cx="1180080" cy="676440"/>
            </p14:xfrm>
          </p:contentPart>
        </mc:Choice>
        <mc:Fallback xmlns="">
          <p:pic>
            <p:nvPicPr>
              <p:cNvPr id="65" name="Ink 64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603260" y="4288560"/>
                <a:ext cx="1213920" cy="71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66" name="Ink 65"/>
              <p14:cNvContentPartPr/>
              <p14:nvPr/>
            </p14:nvContentPartPr>
            <p14:xfrm>
              <a:off x="5120220" y="3803640"/>
              <a:ext cx="94680" cy="629280"/>
            </p14:xfrm>
          </p:contentPart>
        </mc:Choice>
        <mc:Fallback xmlns="">
          <p:pic>
            <p:nvPicPr>
              <p:cNvPr id="66" name="Ink 65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100780" y="3785280"/>
                <a:ext cx="124920" cy="66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77" name="Ink 76"/>
              <p14:cNvContentPartPr/>
              <p14:nvPr/>
            </p14:nvContentPartPr>
            <p14:xfrm>
              <a:off x="6756420" y="1379820"/>
              <a:ext cx="880560" cy="792720"/>
            </p14:xfrm>
          </p:contentPart>
        </mc:Choice>
        <mc:Fallback xmlns="">
          <p:pic>
            <p:nvPicPr>
              <p:cNvPr id="77" name="Ink 76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735900" y="1359300"/>
                <a:ext cx="919080" cy="83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78" name="Ink 77"/>
              <p14:cNvContentPartPr/>
              <p14:nvPr/>
            </p14:nvContentPartPr>
            <p14:xfrm>
              <a:off x="6969540" y="2328420"/>
              <a:ext cx="203400" cy="543600"/>
            </p14:xfrm>
          </p:contentPart>
        </mc:Choice>
        <mc:Fallback xmlns="">
          <p:pic>
            <p:nvPicPr>
              <p:cNvPr id="78" name="Ink 77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948660" y="2307540"/>
                <a:ext cx="245160" cy="58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429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5060"/>
            <a:ext cx="7924800" cy="657378"/>
          </a:xfrm>
        </p:spPr>
        <p:txBody>
          <a:bodyPr/>
          <a:lstStyle/>
          <a:p>
            <a:pPr algn="ctr"/>
            <a:r>
              <a:rPr lang="en-US" dirty="0" smtClean="0"/>
              <a:t>Reception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8" name="Ink 57"/>
              <p14:cNvContentPartPr/>
              <p14:nvPr/>
            </p14:nvContentPartPr>
            <p14:xfrm>
              <a:off x="6824460" y="5224260"/>
              <a:ext cx="360" cy="360"/>
            </p14:xfrm>
          </p:contentPart>
        </mc:Choice>
        <mc:Fallback xmlns="">
          <p:pic>
            <p:nvPicPr>
              <p:cNvPr id="58" name="Ink 57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812580" y="5212380"/>
                <a:ext cx="24120" cy="2412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/>
          <p:cNvGrpSpPr/>
          <p:nvPr/>
        </p:nvGrpSpPr>
        <p:grpSpPr>
          <a:xfrm>
            <a:off x="1295400" y="1015868"/>
            <a:ext cx="6553200" cy="4144962"/>
            <a:chOff x="1600200" y="1417638"/>
            <a:chExt cx="6553200" cy="414496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413" t="4445"/>
            <a:stretch/>
          </p:blipFill>
          <p:spPr>
            <a:xfrm rot="16200000">
              <a:off x="2804319" y="213519"/>
              <a:ext cx="4144962" cy="6553200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2" name="Ink 11"/>
                <p14:cNvContentPartPr/>
                <p14:nvPr/>
              </p14:nvContentPartPr>
              <p14:xfrm>
                <a:off x="2614620" y="5152260"/>
                <a:ext cx="622800" cy="272880"/>
              </p14:xfrm>
            </p:contentPart>
          </mc:Choice>
          <mc:Fallback xmlns="">
            <p:pic>
              <p:nvPicPr>
                <p:cNvPr id="12" name="Ink 11"/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593740" y="5131380"/>
                  <a:ext cx="664560" cy="31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8" name="Ink 27"/>
                <p14:cNvContentPartPr/>
                <p14:nvPr/>
              </p14:nvContentPartPr>
              <p14:xfrm>
                <a:off x="2803980" y="2234100"/>
                <a:ext cx="268560" cy="449640"/>
              </p14:xfrm>
            </p:contentPart>
          </mc:Choice>
          <mc:Fallback xmlns="">
            <p:pic>
              <p:nvPicPr>
                <p:cNvPr id="28" name="Ink 27"/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784900" y="2213940"/>
                  <a:ext cx="307800" cy="48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36" name="Ink 35"/>
                <p14:cNvContentPartPr/>
                <p14:nvPr/>
              </p14:nvContentPartPr>
              <p14:xfrm>
                <a:off x="3051300" y="1604820"/>
                <a:ext cx="1812960" cy="740520"/>
              </p14:xfrm>
            </p:contentPart>
          </mc:Choice>
          <mc:Fallback xmlns="">
            <p:pic>
              <p:nvPicPr>
                <p:cNvPr id="36" name="Ink 35"/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030780" y="1583940"/>
                  <a:ext cx="1854360" cy="78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52" name="Ink 51"/>
                <p14:cNvContentPartPr/>
                <p14:nvPr/>
              </p14:nvContentPartPr>
              <p14:xfrm>
                <a:off x="6630780" y="1897140"/>
                <a:ext cx="1031040" cy="655920"/>
              </p14:xfrm>
            </p:contentPart>
          </mc:Choice>
          <mc:Fallback xmlns="">
            <p:pic>
              <p:nvPicPr>
                <p:cNvPr id="52" name="Ink 51"/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610620" y="1876260"/>
                  <a:ext cx="1071720" cy="69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57" name="Ink 56"/>
                <p14:cNvContentPartPr/>
                <p14:nvPr/>
              </p14:nvContentPartPr>
              <p14:xfrm>
                <a:off x="7313700" y="2504820"/>
                <a:ext cx="221040" cy="1185120"/>
              </p14:xfrm>
            </p:contentPart>
          </mc:Choice>
          <mc:Fallback xmlns="">
            <p:pic>
              <p:nvPicPr>
                <p:cNvPr id="57" name="Ink 56"/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292820" y="2485380"/>
                  <a:ext cx="262440" cy="12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4" name="Ink 13"/>
                <p14:cNvContentPartPr/>
                <p14:nvPr/>
              </p14:nvContentPartPr>
              <p14:xfrm>
                <a:off x="2883455" y="4491385"/>
                <a:ext cx="267480" cy="526680"/>
              </p14:xfrm>
            </p:contentPart>
          </mc:Choice>
          <mc:Fallback xmlns="">
            <p:pic>
              <p:nvPicPr>
                <p:cNvPr id="14" name="Ink 13"/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860775" y="4468345"/>
                  <a:ext cx="312840" cy="5724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6" name="TextBox 15"/>
          <p:cNvSpPr txBox="1"/>
          <p:nvPr/>
        </p:nvSpPr>
        <p:spPr>
          <a:xfrm>
            <a:off x="1447800" y="5224260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the appropriate signal molecule binds to the extracellular side of the receptor, the G protein binds GTP (instead of GDP) and becomes active.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9" name="Ink 18"/>
              <p14:cNvContentPartPr/>
              <p14:nvPr/>
            </p14:nvContentPartPr>
            <p14:xfrm>
              <a:off x="1713455" y="1234825"/>
              <a:ext cx="565920" cy="111060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690775" y="1215025"/>
                <a:ext cx="604440" cy="115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855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5059"/>
            <a:ext cx="7924800" cy="692479"/>
          </a:xfrm>
        </p:spPr>
        <p:txBody>
          <a:bodyPr/>
          <a:lstStyle/>
          <a:p>
            <a:pPr algn="ctr"/>
            <a:r>
              <a:rPr lang="en-US" dirty="0" smtClean="0"/>
              <a:t>Transduction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447800" y="1066800"/>
            <a:ext cx="6400800" cy="3810000"/>
            <a:chOff x="1608748" y="1524000"/>
            <a:chExt cx="6400800" cy="38100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444" t="6666" r="1481"/>
            <a:stretch/>
          </p:blipFill>
          <p:spPr>
            <a:xfrm rot="16200000">
              <a:off x="2904148" y="228600"/>
              <a:ext cx="3810000" cy="6400800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5" name="Ink 4"/>
                <p14:cNvContentPartPr/>
                <p14:nvPr/>
              </p14:nvContentPartPr>
              <p14:xfrm>
                <a:off x="2249580" y="2400780"/>
                <a:ext cx="241920" cy="398880"/>
              </p14:xfrm>
            </p:contentPart>
          </mc:Choice>
          <mc:Fallback xmlns="">
            <p:pic>
              <p:nvPicPr>
                <p:cNvPr id="5" name="Ink 4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230500" y="2381358"/>
                  <a:ext cx="278280" cy="43556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0" name="Ink 9"/>
                <p14:cNvContentPartPr/>
                <p14:nvPr/>
              </p14:nvContentPartPr>
              <p14:xfrm>
                <a:off x="4706940" y="4407420"/>
                <a:ext cx="346320" cy="88560"/>
              </p14:xfrm>
            </p:contentPart>
          </mc:Choice>
          <mc:Fallback xmlns="">
            <p:pic>
              <p:nvPicPr>
                <p:cNvPr id="10" name="Ink 9"/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692540" y="4390140"/>
                  <a:ext cx="36360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1" name="Ink 10"/>
                <p14:cNvContentPartPr/>
                <p14:nvPr/>
              </p14:nvContentPartPr>
              <p14:xfrm>
                <a:off x="5175300" y="4218780"/>
                <a:ext cx="348840" cy="288720"/>
              </p14:xfrm>
            </p:contentPart>
          </mc:Choice>
          <mc:Fallback xmlns="">
            <p:pic>
              <p:nvPicPr>
                <p:cNvPr id="11" name="Ink 10"/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158020" y="4200060"/>
                  <a:ext cx="384840" cy="32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2" name="Ink 11"/>
                <p14:cNvContentPartPr/>
                <p14:nvPr/>
              </p14:nvContentPartPr>
              <p14:xfrm>
                <a:off x="3984420" y="4525140"/>
                <a:ext cx="425880" cy="74880"/>
              </p14:xfrm>
            </p:contentPart>
          </mc:Choice>
          <mc:Fallback xmlns="">
            <p:pic>
              <p:nvPicPr>
                <p:cNvPr id="12" name="Ink 11"/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970020" y="4522260"/>
                  <a:ext cx="44316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31" name="Ink 30"/>
                <p14:cNvContentPartPr/>
                <p14:nvPr/>
              </p14:nvContentPartPr>
              <p14:xfrm>
                <a:off x="6735180" y="1998660"/>
                <a:ext cx="55800" cy="939600"/>
              </p14:xfrm>
            </p:contentPart>
          </mc:Choice>
          <mc:Fallback xmlns="">
            <p:pic>
              <p:nvPicPr>
                <p:cNvPr id="31" name="Ink 30"/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720060" y="1981380"/>
                  <a:ext cx="88200" cy="9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32" name="Ink 31"/>
                <p14:cNvContentPartPr/>
                <p14:nvPr/>
              </p14:nvContentPartPr>
              <p14:xfrm>
                <a:off x="6300660" y="1627860"/>
                <a:ext cx="1196280" cy="440640"/>
              </p14:xfrm>
            </p:contentPart>
          </mc:Choice>
          <mc:Fallback xmlns="">
            <p:pic>
              <p:nvPicPr>
                <p:cNvPr id="32" name="Ink 31"/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279780" y="1611300"/>
                  <a:ext cx="1237320" cy="47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39" name="Ink 38"/>
                <p14:cNvContentPartPr/>
                <p14:nvPr/>
              </p14:nvContentPartPr>
              <p14:xfrm>
                <a:off x="5789100" y="4130580"/>
                <a:ext cx="32400" cy="671760"/>
              </p14:xfrm>
            </p:contentPart>
          </mc:Choice>
          <mc:Fallback xmlns="">
            <p:pic>
              <p:nvPicPr>
                <p:cNvPr id="39" name="Ink 38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769300" y="4112220"/>
                  <a:ext cx="69480" cy="71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40" name="Ink 39"/>
                <p14:cNvContentPartPr/>
                <p14:nvPr/>
              </p14:nvContentPartPr>
              <p14:xfrm>
                <a:off x="5523780" y="4996020"/>
                <a:ext cx="583920" cy="246240"/>
              </p14:xfrm>
            </p:contentPart>
          </mc:Choice>
          <mc:Fallback xmlns="">
            <p:pic>
              <p:nvPicPr>
                <p:cNvPr id="40" name="Ink 39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503620" y="4975860"/>
                  <a:ext cx="624240" cy="2869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6" name="TextBox 5"/>
          <p:cNvSpPr txBox="1"/>
          <p:nvPr/>
        </p:nvSpPr>
        <p:spPr>
          <a:xfrm>
            <a:off x="1371600" y="508332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activated G protein dissociates from the receptor and diffuses along the membrane, where it binds to an enzyme, altering its </a:t>
            </a:r>
            <a:r>
              <a:rPr lang="en-US" dirty="0" smtClean="0"/>
              <a:t>activity, letting molecules pass through.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51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7155"/>
            <a:ext cx="7924800" cy="631279"/>
          </a:xfrm>
        </p:spPr>
        <p:txBody>
          <a:bodyPr/>
          <a:lstStyle/>
          <a:p>
            <a:pPr algn="ctr"/>
            <a:r>
              <a:rPr lang="en-US" dirty="0" smtClean="0"/>
              <a:t>Cell Response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1447799" y="1143000"/>
            <a:ext cx="6248402" cy="3810000"/>
            <a:chOff x="1447799" y="1444685"/>
            <a:chExt cx="6248402" cy="3810000"/>
          </a:xfrm>
        </p:grpSpPr>
        <p:grpSp>
          <p:nvGrpSpPr>
            <p:cNvPr id="13" name="Group 12"/>
            <p:cNvGrpSpPr/>
            <p:nvPr/>
          </p:nvGrpSpPr>
          <p:grpSpPr>
            <a:xfrm>
              <a:off x="1447799" y="1444685"/>
              <a:ext cx="6248402" cy="3810000"/>
              <a:chOff x="1708739" y="1464180"/>
              <a:chExt cx="6248402" cy="3810000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470" t="8889"/>
              <a:stretch/>
            </p:blipFill>
            <p:spPr>
              <a:xfrm rot="16200000">
                <a:off x="2927940" y="244979"/>
                <a:ext cx="3810000" cy="6248402"/>
              </a:xfrm>
              <a:prstGeom prst="rect">
                <a:avLst/>
              </a:prstGeom>
            </p:spPr>
          </p:pic>
          <mc:AlternateContent xmlns:mc="http://schemas.openxmlformats.org/markup-compatibility/2006" xmlns:p14="http://schemas.microsoft.com/office/powerpoint/2010/main">
            <mc:Choice Requires="p14">
              <p:contentPart p14:bwMode="auto" r:id="rId3">
                <p14:nvContentPartPr>
                  <p14:cNvPr id="8" name="Ink 7"/>
                  <p14:cNvContentPartPr/>
                  <p14:nvPr/>
                </p14:nvContentPartPr>
                <p14:xfrm>
                  <a:off x="5784780" y="2910540"/>
                  <a:ext cx="222840" cy="179640"/>
                </p14:xfrm>
              </p:contentPart>
            </mc:Choice>
            <mc:Fallback xmlns="">
              <p:pic>
                <p:nvPicPr>
                  <p:cNvPr id="8" name="Ink 7"/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5765700" y="2901180"/>
                    <a:ext cx="244800" cy="202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9" name="Ink 8"/>
                  <p14:cNvContentPartPr/>
                  <p14:nvPr/>
                </p14:nvContentPartPr>
                <p14:xfrm>
                  <a:off x="5843820" y="2868420"/>
                  <a:ext cx="962280" cy="124200"/>
                </p14:xfrm>
              </p:contentPart>
            </mc:Choice>
            <mc:Fallback xmlns="">
              <p:pic>
                <p:nvPicPr>
                  <p:cNvPr id="9" name="Ink 8"/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5830500" y="2850060"/>
                    <a:ext cx="987120" cy="160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">
                <p14:nvContentPartPr>
                  <p14:cNvPr id="17" name="Ink 16"/>
                  <p14:cNvContentPartPr/>
                  <p14:nvPr/>
                </p14:nvContentPartPr>
                <p14:xfrm>
                  <a:off x="4450980" y="3635220"/>
                  <a:ext cx="763920" cy="362160"/>
                </p14:xfrm>
              </p:contentPart>
            </mc:Choice>
            <mc:Fallback xmlns="">
              <p:pic>
                <p:nvPicPr>
                  <p:cNvPr id="17" name="Ink 16"/>
                  <p:cNvPicPr/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4430460" y="3614700"/>
                    <a:ext cx="804960" cy="402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">
                <p14:nvContentPartPr>
                  <p14:cNvPr id="5" name="Ink 4"/>
                  <p14:cNvContentPartPr/>
                  <p14:nvPr/>
                </p14:nvContentPartPr>
                <p14:xfrm>
                  <a:off x="6355655" y="4384465"/>
                  <a:ext cx="717120" cy="421920"/>
                </p14:xfrm>
              </p:contentPart>
            </mc:Choice>
            <mc:Fallback xmlns="">
              <p:pic>
                <p:nvPicPr>
                  <p:cNvPr id="5" name="Ink 4"/>
                  <p:cNvPicPr/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6334055" y="4361785"/>
                    <a:ext cx="761400" cy="46404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8" name="Ink 17"/>
                <p14:cNvContentPartPr/>
                <p14:nvPr/>
              </p14:nvContentPartPr>
              <p14:xfrm>
                <a:off x="5735015" y="4004305"/>
                <a:ext cx="239760" cy="293400"/>
              </p14:xfrm>
            </p:contentPart>
          </mc:Choice>
          <mc:Fallback xmlns="">
            <p:pic>
              <p:nvPicPr>
                <p:cNvPr id="18" name="Ink 17"/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714135" y="3996385"/>
                  <a:ext cx="276840" cy="32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0" name="Ink 19"/>
                <p14:cNvContentPartPr/>
                <p14:nvPr/>
              </p14:nvContentPartPr>
              <p14:xfrm>
                <a:off x="5854535" y="3142825"/>
                <a:ext cx="622800" cy="954720"/>
              </p14:xfrm>
            </p:contentPart>
          </mc:Choice>
          <mc:Fallback xmlns="">
            <p:pic>
              <p:nvPicPr>
                <p:cNvPr id="20" name="Ink 19"/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838335" y="3125545"/>
                  <a:ext cx="658800" cy="9932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5" name="TextBox 24"/>
          <p:cNvSpPr txBox="1"/>
          <p:nvPr/>
        </p:nvSpPr>
        <p:spPr>
          <a:xfrm>
            <a:off x="1828800" y="5121671"/>
            <a:ext cx="6477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activated </a:t>
            </a:r>
            <a:r>
              <a:rPr lang="en-US" dirty="0" smtClean="0"/>
              <a:t>enzyme triggers the cell response which pushes the             </a:t>
            </a:r>
            <a:r>
              <a:rPr lang="en-US" dirty="0"/>
              <a:t>G-Protein </a:t>
            </a:r>
            <a:r>
              <a:rPr lang="en-US" dirty="0" smtClean="0"/>
              <a:t>away, </a:t>
            </a:r>
            <a:r>
              <a:rPr lang="en-US" dirty="0"/>
              <a:t>making one </a:t>
            </a:r>
            <a:r>
              <a:rPr lang="en-US" dirty="0" smtClean="0"/>
              <a:t>phosphate.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126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i="1" dirty="0" smtClean="0">
                <a:solidFill>
                  <a:schemeClr val="tx2"/>
                </a:solidFill>
              </a:rPr>
              <a:t>A) </a:t>
            </a:r>
            <a:r>
              <a:rPr lang="en-US" i="1" dirty="0" smtClean="0"/>
              <a:t>What role does phosphorylation and phosphorylation play in cell signaling?</a:t>
            </a:r>
          </a:p>
          <a:p>
            <a:pPr lvl="2"/>
            <a:r>
              <a:rPr lang="en-US" dirty="0" smtClean="0"/>
              <a:t>Phosphorylation </a:t>
            </a:r>
            <a:r>
              <a:rPr lang="en-US" dirty="0"/>
              <a:t>and the reverse reaction, </a:t>
            </a:r>
            <a:r>
              <a:rPr lang="en-US" dirty="0" err="1"/>
              <a:t>dephosphorylation</a:t>
            </a:r>
            <a:r>
              <a:rPr lang="en-US" dirty="0"/>
              <a:t>, occur thanks to the actions of 2 key enzymes. Protein kinases phosphorylate proteins by transferring a phosphate group from adenosine triphosphate to their target protein. This process is balanced by the action of protein phosphatases, which can subsequently remove the </a:t>
            </a:r>
            <a:r>
              <a:rPr lang="en-US" dirty="0" smtClean="0"/>
              <a:t>phosphate </a:t>
            </a:r>
            <a:r>
              <a:rPr lang="en-US" dirty="0"/>
              <a:t>group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chemeClr val="tx2"/>
                </a:solidFill>
              </a:rPr>
              <a:t>B)</a:t>
            </a:r>
            <a:r>
              <a:rPr lang="en-US" i="1" dirty="0" smtClean="0"/>
              <a:t> What role do secondary messengers, such as Ca+2 and cyclic AMP) play in cell 	signaling?</a:t>
            </a:r>
          </a:p>
          <a:p>
            <a:pPr lvl="2"/>
            <a:r>
              <a:rPr lang="en-US" dirty="0"/>
              <a:t>Second messengers are molecules that relay signals received at receptors on the cell surface to target molecules in the cytosol and/or nucleus. But in addition to their job as relay molecules, second messengers serve to greatly amplify the strength of the signal.</a:t>
            </a:r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46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i="1" dirty="0" smtClean="0">
                <a:solidFill>
                  <a:schemeClr val="tx2"/>
                </a:solidFill>
              </a:rPr>
              <a:t>C)</a:t>
            </a:r>
            <a:r>
              <a:rPr lang="en-US" i="1" dirty="0" smtClean="0"/>
              <a:t> Why are they called secondary messengers?</a:t>
            </a:r>
          </a:p>
          <a:p>
            <a:pPr lvl="2"/>
            <a:r>
              <a:rPr lang="en-US" dirty="0"/>
              <a:t>The cell releases secondary messengers in response to exposure to extracellular signaling molecules, the first messengers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chemeClr val="tx2"/>
                </a:solidFill>
              </a:rPr>
              <a:t>D)</a:t>
            </a:r>
            <a:r>
              <a:rPr lang="en-US" i="1" dirty="0" smtClean="0"/>
              <a:t> What does cell signaling have to do with homeostasis of cells?</a:t>
            </a:r>
          </a:p>
          <a:p>
            <a:pPr lvl="2"/>
            <a:r>
              <a:rPr lang="en-US" dirty="0"/>
              <a:t>Homeostasis has do with cell signaling because homeostasis makes the cell able to behave and correctly respond to the receptor. </a:t>
            </a:r>
            <a:endParaRPr lang="en-US" dirty="0" smtClean="0"/>
          </a:p>
          <a:p>
            <a:pPr marL="457200" lvl="1" indent="0">
              <a:buNone/>
            </a:pPr>
            <a:r>
              <a:rPr lang="en-US" i="1" dirty="0" smtClean="0">
                <a:solidFill>
                  <a:schemeClr val="tx2"/>
                </a:solidFill>
              </a:rPr>
              <a:t>E)</a:t>
            </a:r>
            <a:r>
              <a:rPr lang="en-US" i="1" dirty="0"/>
              <a:t> </a:t>
            </a:r>
            <a:r>
              <a:rPr lang="en-US" i="1" dirty="0" smtClean="0"/>
              <a:t>How does what you learned about hormones relate to cell signaling?</a:t>
            </a:r>
          </a:p>
          <a:p>
            <a:pPr lvl="2"/>
            <a:r>
              <a:rPr lang="en-US" dirty="0"/>
              <a:t>Hormones are carried through the circulatory system, and then carried onto nearby target cells in the </a:t>
            </a:r>
            <a:r>
              <a:rPr lang="en-US" dirty="0" smtClean="0"/>
              <a:t>body. Hormones </a:t>
            </a:r>
            <a:r>
              <a:rPr lang="en-US" dirty="0"/>
              <a:t>can be sent to the cells’ receptor to signal another change in the body. These hormones can regulate different body function. </a:t>
            </a:r>
          </a:p>
        </p:txBody>
      </p:sp>
    </p:spTree>
    <p:extLst>
      <p:ext uri="{BB962C8B-B14F-4D97-AF65-F5344CB8AC3E}">
        <p14:creationId xmlns:p14="http://schemas.microsoft.com/office/powerpoint/2010/main" val="3206444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i="1" dirty="0" smtClean="0">
                <a:solidFill>
                  <a:schemeClr val="tx2"/>
                </a:solidFill>
              </a:rPr>
              <a:t>F)</a:t>
            </a:r>
            <a:r>
              <a:rPr lang="en-US" i="1" dirty="0" smtClean="0"/>
              <a:t> How else, besides cell signaling, do cells do to maintain homeostasis?</a:t>
            </a:r>
          </a:p>
          <a:p>
            <a:pPr lvl="2"/>
            <a:r>
              <a:rPr lang="en-US" dirty="0"/>
              <a:t>vacuoles and </a:t>
            </a:r>
            <a:r>
              <a:rPr lang="en-US" dirty="0" smtClean="0"/>
              <a:t>chloroplasts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chemeClr val="tx2"/>
                </a:solidFill>
              </a:rPr>
              <a:t>D) </a:t>
            </a:r>
            <a:r>
              <a:rPr lang="en-US" i="1" dirty="0" smtClean="0"/>
              <a:t>Organisms respond to changes in their environment through behavior and 	physiological mechanisms. Give two examples of a behavior mechanism and 	physiological mechanisms of an organism(s).</a:t>
            </a:r>
          </a:p>
          <a:p>
            <a:pPr lvl="2"/>
            <a:r>
              <a:rPr lang="en-US" dirty="0" smtClean="0"/>
              <a:t>Behavior Mechanisms: Avoidance, </a:t>
            </a:r>
            <a:r>
              <a:rPr lang="en-US" dirty="0"/>
              <a:t>mentally or physically avoiding something that causes </a:t>
            </a:r>
            <a:r>
              <a:rPr lang="en-US" dirty="0" smtClean="0"/>
              <a:t>distress</a:t>
            </a:r>
            <a:r>
              <a:rPr lang="en-US" i="1" dirty="0" smtClean="0"/>
              <a:t>; </a:t>
            </a:r>
            <a:r>
              <a:rPr lang="en-US" dirty="0" smtClean="0"/>
              <a:t>Compensation, </a:t>
            </a:r>
            <a:r>
              <a:rPr lang="en-US" dirty="0"/>
              <a:t>making up for a weakness in one area by gaining strength in </a:t>
            </a:r>
            <a:r>
              <a:rPr lang="en-US" dirty="0" smtClean="0"/>
              <a:t>another</a:t>
            </a:r>
          </a:p>
          <a:p>
            <a:pPr lvl="2"/>
            <a:r>
              <a:rPr lang="en-US" dirty="0" smtClean="0"/>
              <a:t>Physiological Mechanisms: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physiological mechanisms would be a change in temperature. A bird gets a message from </a:t>
            </a:r>
            <a:r>
              <a:rPr lang="en-US" dirty="0" smtClean="0"/>
              <a:t>its </a:t>
            </a:r>
            <a:r>
              <a:rPr lang="en-US" dirty="0"/>
              <a:t>brain when it gets </a:t>
            </a:r>
            <a:r>
              <a:rPr lang="en-US" dirty="0" smtClean="0"/>
              <a:t>cold and winter may be coming. </a:t>
            </a:r>
            <a:r>
              <a:rPr lang="en-US" dirty="0"/>
              <a:t>Then, the birds will fly South so they stay warm and they won’t freeze. It is a response from a signal they are receiving. </a:t>
            </a:r>
            <a:endParaRPr lang="en-US" dirty="0" smtClean="0"/>
          </a:p>
          <a:p>
            <a:pPr marL="914400" lvl="2" indent="0">
              <a:buNone/>
            </a:pPr>
            <a:endParaRPr lang="en-US" i="1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34370958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834</TotalTime>
  <Words>328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Cell Signaling and Homeostasis Modeling </vt:lpstr>
      <vt:lpstr>PowerPoint Presentation</vt:lpstr>
      <vt:lpstr>Reception </vt:lpstr>
      <vt:lpstr>Transduction</vt:lpstr>
      <vt:lpstr>Cell Response</vt:lpstr>
      <vt:lpstr>Analysis</vt:lpstr>
      <vt:lpstr>Analysis</vt:lpstr>
      <vt:lpstr>Analysis</vt:lpstr>
    </vt:vector>
  </TitlesOfParts>
  <Company>BHS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Signaling and Homeostasis Modeling</dc:title>
  <dc:creator>Mia Phillips</dc:creator>
  <cp:lastModifiedBy>Kelly Riedell</cp:lastModifiedBy>
  <cp:revision>27</cp:revision>
  <cp:lastPrinted>2015-11-05T01:22:10Z</cp:lastPrinted>
  <dcterms:created xsi:type="dcterms:W3CDTF">2015-11-02T17:57:00Z</dcterms:created>
  <dcterms:modified xsi:type="dcterms:W3CDTF">2015-11-05T01:23:02Z</dcterms:modified>
</cp:coreProperties>
</file>