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Oswald" panose="020B0604020202020204" charset="0"/>
      <p:regular r:id="rId12"/>
      <p:bold r:id="rId13"/>
    </p:embeddedFont>
    <p:embeddedFont>
      <p:font typeface="Source Code Pro"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06" d="100"/>
          <a:sy n="106" d="100"/>
        </p:scale>
        <p:origin x="36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fb3e2b817_0_2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fb3e2b817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fb3e2b817_0_2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fb3e2b817_0_2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7fb3e2b817_0_2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7fb3e2b817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fb3e2b817_0_2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fb3e2b817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fb3e2b817_0_2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fb3e2b817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fb3e2b817_0_2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fb3e2b817_0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fb3e2b817_0_2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fb3e2b817_0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fb3e2b817_0_2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fb3e2b817_0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AP BIO EXAM UPDATES</a:t>
            </a:r>
            <a:endParaRPr/>
          </a:p>
        </p:txBody>
      </p:sp>
      <p:sp>
        <p:nvSpPr>
          <p:cNvPr id="63" name="Google Shape;63;p13"/>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4/15/2020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MAY 18 TESTING - IF THERE’S GLITCHES USE JUNE 3RD FOR MAKEUP</a:t>
            </a:r>
            <a:endParaRPr/>
          </a:p>
        </p:txBody>
      </p:sp>
      <p:sp>
        <p:nvSpPr>
          <p:cNvPr id="69" name="Google Shape;69;p14"/>
          <p:cNvSpPr txBox="1">
            <a:spLocks noGrp="1"/>
          </p:cNvSpPr>
          <p:nvPr>
            <p:ph type="body" idx="1"/>
          </p:nvPr>
        </p:nvSpPr>
        <p:spPr>
          <a:xfrm>
            <a:off x="106875" y="1195725"/>
            <a:ext cx="8852700" cy="30999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If you don’t start the exam, then you automatically get a makeup ticket</a:t>
            </a:r>
            <a:endParaRPr sz="1600"/>
          </a:p>
          <a:p>
            <a:pPr marL="457200" lvl="0" indent="-330200" algn="l" rtl="0">
              <a:spcBef>
                <a:spcPts val="0"/>
              </a:spcBef>
              <a:spcAft>
                <a:spcPts val="0"/>
              </a:spcAft>
              <a:buSzPts val="1600"/>
              <a:buChar char="●"/>
            </a:pPr>
            <a:r>
              <a:rPr lang="en" sz="1600"/>
              <a:t>If you start the exam and If you can’t finish the exam OR your exam is disrupted:</a:t>
            </a:r>
            <a:endParaRPr sz="1600"/>
          </a:p>
          <a:p>
            <a:pPr marL="914400" lvl="1" indent="-317500" algn="l" rtl="0">
              <a:spcBef>
                <a:spcPts val="0"/>
              </a:spcBef>
              <a:spcAft>
                <a:spcPts val="0"/>
              </a:spcAft>
              <a:buSzPts val="1400"/>
              <a:buChar char="○"/>
            </a:pPr>
            <a:r>
              <a:rPr lang="en"/>
              <a:t>There will be a URL where you go and explain what happened.  CB will review and during week of May 26 let you know if you’ve been approved for makeup testing and send you a ticket for it.</a:t>
            </a:r>
            <a:endParaRPr/>
          </a:p>
          <a:p>
            <a:pPr marL="914400" lvl="1" indent="-317500" algn="l" rtl="0">
              <a:spcBef>
                <a:spcPts val="0"/>
              </a:spcBef>
              <a:spcAft>
                <a:spcPts val="0"/>
              </a:spcAft>
              <a:buSzPts val="1400"/>
              <a:buChar char="○"/>
            </a:pPr>
            <a:r>
              <a:rPr lang="en"/>
              <a:t>Valid reasons examples:  power went out and couldn’t finish the exam; browser closed out and lost 10 minutes time; brief power outages; screaming siblings/distractions that are unavoidable</a:t>
            </a:r>
            <a:endParaRPr/>
          </a:p>
          <a:p>
            <a:pPr marL="914400" lvl="1" indent="-317500" algn="l" rtl="0">
              <a:spcBef>
                <a:spcPts val="0"/>
              </a:spcBef>
              <a:spcAft>
                <a:spcPts val="0"/>
              </a:spcAft>
              <a:buSzPts val="1400"/>
              <a:buChar char="○"/>
            </a:pPr>
            <a:r>
              <a:rPr lang="en"/>
              <a:t>Invalid reason: didn’t keep track of time and didn’t submit before time up.</a:t>
            </a:r>
            <a:endParaRPr/>
          </a:p>
          <a:p>
            <a:pPr marL="457200" lvl="0" indent="-330200" algn="l" rtl="0">
              <a:spcBef>
                <a:spcPts val="0"/>
              </a:spcBef>
              <a:spcAft>
                <a:spcPts val="0"/>
              </a:spcAft>
              <a:buSzPts val="1600"/>
              <a:buChar char="●"/>
            </a:pPr>
            <a:r>
              <a:rPr lang="en" sz="1600"/>
              <a:t>Automated process - don’t call customer service.</a:t>
            </a:r>
            <a:endParaRPr sz="1600"/>
          </a:p>
          <a:p>
            <a:pPr marL="0" lvl="0" indent="0" algn="l" rtl="0">
              <a:spcBef>
                <a:spcPts val="1600"/>
              </a:spcBef>
              <a:spcAft>
                <a:spcPts val="1600"/>
              </a:spcAft>
              <a:buNone/>
            </a:pPr>
            <a:r>
              <a:rPr lang="en" sz="1600"/>
              <a:t>Most important  --- </a:t>
            </a:r>
            <a:r>
              <a:rPr lang="en" sz="1600" b="1"/>
              <a:t>DON’T PANIC!!!!!</a:t>
            </a:r>
            <a:endParaRPr sz="16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Sign in</a:t>
            </a:r>
            <a:endParaRPr/>
          </a:p>
        </p:txBody>
      </p:sp>
      <p:sp>
        <p:nvSpPr>
          <p:cNvPr id="75" name="Google Shape;75;p15"/>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15-30 minutes before the start time.</a:t>
            </a:r>
            <a:endParaRPr/>
          </a:p>
          <a:p>
            <a:pPr marL="914400" lvl="1" indent="-317500" algn="l" rtl="0">
              <a:spcBef>
                <a:spcPts val="0"/>
              </a:spcBef>
              <a:spcAft>
                <a:spcPts val="0"/>
              </a:spcAft>
              <a:buSzPts val="1400"/>
              <a:buChar char="○"/>
            </a:pPr>
            <a:r>
              <a:rPr lang="en"/>
              <a:t>Work through security protocols BEFORE testing.</a:t>
            </a:r>
            <a:endParaRPr/>
          </a:p>
          <a:p>
            <a:pPr marL="457200" lvl="0" indent="-342900" algn="l" rtl="0">
              <a:spcBef>
                <a:spcPts val="0"/>
              </a:spcBef>
              <a:spcAft>
                <a:spcPts val="0"/>
              </a:spcAft>
              <a:buSzPts val="1800"/>
              <a:buChar char="●"/>
            </a:pPr>
            <a:r>
              <a:rPr lang="en"/>
              <a:t>You will be sent to an exam waiting room.</a:t>
            </a:r>
            <a:endParaRPr/>
          </a:p>
          <a:p>
            <a:pPr marL="914400" lvl="1" indent="-317500" algn="l" rtl="0">
              <a:spcBef>
                <a:spcPts val="0"/>
              </a:spcBef>
              <a:spcAft>
                <a:spcPts val="0"/>
              </a:spcAft>
              <a:buSzPts val="1400"/>
              <a:buChar char="○"/>
            </a:pPr>
            <a:r>
              <a:rPr lang="en"/>
              <a:t>At the start of the exam, it will automatically turn on for you.  That is when your timer starts!  (not right at 2pm EST but when the first question becomes available to you)</a:t>
            </a:r>
            <a:endParaRPr/>
          </a:p>
          <a:p>
            <a:pPr marL="1371600" lvl="2" indent="-317500" algn="l" rtl="0">
              <a:spcBef>
                <a:spcPts val="0"/>
              </a:spcBef>
              <a:spcAft>
                <a:spcPts val="0"/>
              </a:spcAft>
              <a:buSzPts val="1400"/>
              <a:buChar char="■"/>
            </a:pPr>
            <a:r>
              <a:rPr lang="en"/>
              <a:t>If it shows up a few minutes late, don’t panic.  Your timer starts when your question shows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Timer </a:t>
            </a:r>
            <a:endParaRPr/>
          </a:p>
        </p:txBody>
      </p:sp>
      <p:sp>
        <p:nvSpPr>
          <p:cNvPr id="81" name="Google Shape;81;p16"/>
          <p:cNvSpPr txBox="1">
            <a:spLocks noGrp="1"/>
          </p:cNvSpPr>
          <p:nvPr>
            <p:ph type="body" idx="1"/>
          </p:nvPr>
        </p:nvSpPr>
        <p:spPr>
          <a:xfrm>
            <a:off x="106350" y="1301925"/>
            <a:ext cx="8822700" cy="3099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timer is an actual timer - counts down from 30 minutes for the first question or 20 minutes for second question.</a:t>
            </a:r>
            <a:endParaRPr/>
          </a:p>
          <a:p>
            <a:pPr marL="914400" lvl="1" indent="-317500" algn="l" rtl="0">
              <a:spcBef>
                <a:spcPts val="0"/>
              </a:spcBef>
              <a:spcAft>
                <a:spcPts val="0"/>
              </a:spcAft>
              <a:buSzPts val="1400"/>
              <a:buChar char="○"/>
            </a:pPr>
            <a:r>
              <a:rPr lang="en"/>
              <a:t>25 minutes write, 5 minute upload OR 15 minutes write, 5 upload</a:t>
            </a:r>
            <a:endParaRPr/>
          </a:p>
          <a:p>
            <a:pPr marL="914400" lvl="1" indent="-317500" algn="l" rtl="0">
              <a:spcBef>
                <a:spcPts val="0"/>
              </a:spcBef>
              <a:spcAft>
                <a:spcPts val="0"/>
              </a:spcAft>
              <a:buSzPts val="1400"/>
              <a:buChar char="○"/>
            </a:pPr>
            <a:r>
              <a:rPr lang="en"/>
              <a:t>Timer will turn red with 5 minutes left.  </a:t>
            </a:r>
            <a:endParaRPr/>
          </a:p>
          <a:p>
            <a:pPr marL="914400" lvl="1" indent="-317500" algn="l" rtl="0">
              <a:spcBef>
                <a:spcPts val="0"/>
              </a:spcBef>
              <a:spcAft>
                <a:spcPts val="0"/>
              </a:spcAft>
              <a:buSzPts val="1400"/>
              <a:buChar char="○"/>
            </a:pPr>
            <a:r>
              <a:rPr lang="en"/>
              <a:t>A window will show up to submit your answer.</a:t>
            </a:r>
            <a:endParaRPr/>
          </a:p>
          <a:p>
            <a:pPr marL="914400" lvl="1" indent="-317500" algn="l" rtl="0">
              <a:spcBef>
                <a:spcPts val="0"/>
              </a:spcBef>
              <a:spcAft>
                <a:spcPts val="0"/>
              </a:spcAft>
              <a:buSzPts val="1400"/>
              <a:buChar char="○"/>
            </a:pPr>
            <a:r>
              <a:rPr lang="en"/>
              <a:t>If you keep working, you may not get submitted on time.  Make sure you </a:t>
            </a:r>
            <a:r>
              <a:rPr lang="en" b="1"/>
              <a:t>STOP</a:t>
            </a:r>
            <a:r>
              <a:rPr lang="en"/>
              <a:t> and upload at 5 minutes so you get a score!  If you miss the chance to upload, you get no points for the question.</a:t>
            </a:r>
            <a:endParaRPr/>
          </a:p>
          <a:p>
            <a:pPr marL="1371600" lvl="2" indent="-317500" algn="l" rtl="0">
              <a:spcBef>
                <a:spcPts val="0"/>
              </a:spcBef>
              <a:spcAft>
                <a:spcPts val="0"/>
              </a:spcAft>
              <a:buSzPts val="1400"/>
              <a:buChar char="■"/>
            </a:pPr>
            <a:r>
              <a:rPr lang="en"/>
              <a:t>Even if incomplete upload!!!!!!!  He specifically said the exams are on the long side (to help prevent cheating) so don’t panic if you don’t finish.</a:t>
            </a:r>
            <a:endParaRPr/>
          </a:p>
          <a:p>
            <a:pPr marL="1371600" lvl="2" indent="-317500" algn="l" rtl="0">
              <a:spcBef>
                <a:spcPts val="0"/>
              </a:spcBef>
              <a:spcAft>
                <a:spcPts val="0"/>
              </a:spcAft>
              <a:buSzPts val="1400"/>
              <a:buChar char="■"/>
            </a:pPr>
            <a:r>
              <a:rPr lang="en"/>
              <a:t>Uploading that hasn’t started by the end of the 20 minutes for the second question won’t be done.</a:t>
            </a:r>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Uploading answers</a:t>
            </a:r>
            <a:endParaRPr/>
          </a:p>
        </p:txBody>
      </p:sp>
      <p:sp>
        <p:nvSpPr>
          <p:cNvPr id="87" name="Google Shape;87;p17"/>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Slow connectivity - uploads will continue in the background and the second question will be accessible as the upload continues.</a:t>
            </a:r>
            <a:endParaRPr/>
          </a:p>
          <a:p>
            <a:pPr marL="914400" lvl="1" indent="-317500" algn="l" rtl="0">
              <a:spcBef>
                <a:spcPts val="0"/>
              </a:spcBef>
              <a:spcAft>
                <a:spcPts val="0"/>
              </a:spcAft>
              <a:buSzPts val="1400"/>
              <a:buChar char="○"/>
            </a:pPr>
            <a:r>
              <a:rPr lang="en"/>
              <a:t>Just make sure you click submit during that 5 minute window - the upload will continue until completed!</a:t>
            </a:r>
            <a:endParaRPr/>
          </a:p>
          <a:p>
            <a:pPr marL="457200" lvl="0" indent="0" algn="l" rtl="0">
              <a:spcBef>
                <a:spcPts val="1600"/>
              </a:spcBef>
              <a:spcAft>
                <a:spcPts val="0"/>
              </a:spcAft>
              <a:buNone/>
            </a:pPr>
            <a:endParaRPr/>
          </a:p>
          <a:p>
            <a:pPr marL="457200" lvl="0" indent="-342900" algn="l" rtl="0">
              <a:spcBef>
                <a:spcPts val="1600"/>
              </a:spcBef>
              <a:spcAft>
                <a:spcPts val="0"/>
              </a:spcAft>
              <a:buSzPts val="1800"/>
              <a:buChar char="●"/>
            </a:pPr>
            <a:r>
              <a:rPr lang="en"/>
              <a:t>Multiple ways to upload - type a doc and upload; handwrite and upload picture; type directly into platform.  </a:t>
            </a:r>
            <a:endParaRPr/>
          </a:p>
          <a:p>
            <a:pPr marL="914400" lvl="1" indent="-317500" algn="l" rtl="0">
              <a:spcBef>
                <a:spcPts val="0"/>
              </a:spcBef>
              <a:spcAft>
                <a:spcPts val="0"/>
              </a:spcAft>
              <a:buSzPts val="1400"/>
              <a:buChar char="○"/>
            </a:pPr>
            <a:r>
              <a:rPr lang="en"/>
              <a:t>Must use one way for whole test.  Can’t type and upload one and then type directly for the other.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CB emails</a:t>
            </a:r>
            <a:endParaRPr/>
          </a:p>
        </p:txBody>
      </p:sp>
      <p:sp>
        <p:nvSpPr>
          <p:cNvPr id="93" name="Google Shape;93;p18"/>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If you get an email from CB, make sure you open, read and respond if appropriate.</a:t>
            </a:r>
            <a:endParaRPr/>
          </a:p>
          <a:p>
            <a:pPr marL="914400" lvl="1" indent="-317500" algn="l" rtl="0">
              <a:spcBef>
                <a:spcPts val="0"/>
              </a:spcBef>
              <a:spcAft>
                <a:spcPts val="0"/>
              </a:spcAft>
              <a:buSzPts val="1400"/>
              <a:buChar char="○"/>
            </a:pPr>
            <a:r>
              <a:rPr lang="en"/>
              <a:t>This is how they’re collecting information.</a:t>
            </a:r>
            <a:endParaRPr/>
          </a:p>
          <a:p>
            <a:pPr marL="457200" lvl="0" indent="0" algn="l" rtl="0">
              <a:spcBef>
                <a:spcPts val="1600"/>
              </a:spcBef>
              <a:spcAft>
                <a:spcPts val="0"/>
              </a:spcAft>
              <a:buNone/>
            </a:pPr>
            <a:endParaRPr/>
          </a:p>
          <a:p>
            <a:pPr marL="457200" lvl="0" indent="-342900" algn="l" rtl="0">
              <a:spcBef>
                <a:spcPts val="1600"/>
              </a:spcBef>
              <a:spcAft>
                <a:spcPts val="0"/>
              </a:spcAft>
              <a:buSzPts val="1800"/>
              <a:buChar char="●"/>
            </a:pPr>
            <a:r>
              <a:rPr lang="en"/>
              <a:t>Your electronic testing ticket will be sent to the email you have on file with CB.</a:t>
            </a:r>
            <a:endParaRPr/>
          </a:p>
          <a:p>
            <a:pPr marL="914400" lvl="1" indent="-317500" algn="l" rtl="0">
              <a:spcBef>
                <a:spcPts val="0"/>
              </a:spcBef>
              <a:spcAft>
                <a:spcPts val="0"/>
              </a:spcAft>
              <a:buSzPts val="1400"/>
              <a:buChar char="○"/>
            </a:pPr>
            <a:r>
              <a:rPr lang="en"/>
              <a:t>Your ticket will be unique to you.</a:t>
            </a:r>
            <a:endParaRPr/>
          </a:p>
          <a:p>
            <a:pPr marL="914400" lvl="1" indent="-317500" algn="l" rtl="0">
              <a:spcBef>
                <a:spcPts val="0"/>
              </a:spcBef>
              <a:spcAft>
                <a:spcPts val="0"/>
              </a:spcAft>
              <a:buSzPts val="1400"/>
              <a:buChar char="○"/>
            </a:pPr>
            <a:r>
              <a:rPr lang="en"/>
              <a:t>It will be emailed and posted to your college board account.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Upcoming dates</a:t>
            </a:r>
            <a:endParaRPr/>
          </a:p>
        </p:txBody>
      </p:sp>
      <p:sp>
        <p:nvSpPr>
          <p:cNvPr id="99" name="Google Shape;99;p19"/>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Weeks of April 27 &amp; May 4</a:t>
            </a:r>
            <a:endParaRPr/>
          </a:p>
          <a:p>
            <a:pPr marL="457200" lvl="0" indent="-342900" algn="l" rtl="0">
              <a:spcBef>
                <a:spcPts val="1600"/>
              </a:spcBef>
              <a:spcAft>
                <a:spcPts val="0"/>
              </a:spcAft>
              <a:buSzPts val="1800"/>
              <a:buChar char="●"/>
            </a:pPr>
            <a:r>
              <a:rPr lang="en"/>
              <a:t>PPT will be provided to teachers outlining what you need</a:t>
            </a:r>
            <a:endParaRPr/>
          </a:p>
          <a:p>
            <a:pPr marL="457200" lvl="0" indent="-342900" algn="l" rtl="0">
              <a:spcBef>
                <a:spcPts val="0"/>
              </a:spcBef>
              <a:spcAft>
                <a:spcPts val="0"/>
              </a:spcAft>
              <a:buSzPts val="1800"/>
              <a:buChar char="●"/>
            </a:pPr>
            <a:r>
              <a:rPr lang="en"/>
              <a:t>Worksheet that you fill out and keep next to you for testing with all the info you need</a:t>
            </a:r>
            <a:endParaRPr/>
          </a:p>
          <a:p>
            <a:pPr marL="457200" lvl="0" indent="-342900" algn="l" rtl="0">
              <a:spcBef>
                <a:spcPts val="0"/>
              </a:spcBef>
              <a:spcAft>
                <a:spcPts val="0"/>
              </a:spcAft>
              <a:buSzPts val="1800"/>
              <a:buChar char="●"/>
            </a:pPr>
            <a:r>
              <a:rPr lang="en"/>
              <a:t>Guide to test day available</a:t>
            </a:r>
            <a:endParaRPr/>
          </a:p>
          <a:p>
            <a:pPr marL="457200" lvl="0" indent="-342900" algn="l" rtl="0">
              <a:spcBef>
                <a:spcPts val="0"/>
              </a:spcBef>
              <a:spcAft>
                <a:spcPts val="0"/>
              </a:spcAft>
              <a:buSzPts val="1800"/>
              <a:buChar char="●"/>
            </a:pPr>
            <a:r>
              <a:rPr lang="en"/>
              <a:t>Video and simulations to practice uploading response into system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Bio specific Info</a:t>
            </a:r>
            <a:endParaRPr/>
          </a:p>
        </p:txBody>
      </p:sp>
      <p:sp>
        <p:nvSpPr>
          <p:cNvPr id="105" name="Google Shape;105;p20"/>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No drawings to be done or creating graphs!!!!!</a:t>
            </a:r>
            <a:endParaRPr/>
          </a:p>
          <a:p>
            <a:pPr marL="914400" lvl="1" indent="-317500" algn="l" rtl="0">
              <a:spcBef>
                <a:spcPts val="0"/>
              </a:spcBef>
              <a:spcAft>
                <a:spcPts val="0"/>
              </a:spcAft>
              <a:buSzPts val="1400"/>
              <a:buChar char="○"/>
            </a:pPr>
            <a:r>
              <a:rPr lang="en"/>
              <a:t>You likely will be analyzing graphs/drawings but you won’t have to make them yourself.</a:t>
            </a:r>
            <a:endParaRPr/>
          </a:p>
          <a:p>
            <a:pPr marL="457200" lvl="0" indent="-342900" algn="l" rtl="0">
              <a:spcBef>
                <a:spcPts val="0"/>
              </a:spcBef>
              <a:spcAft>
                <a:spcPts val="0"/>
              </a:spcAft>
              <a:buSzPts val="1800"/>
              <a:buChar char="●"/>
            </a:pPr>
            <a:r>
              <a:rPr lang="en"/>
              <a:t>Have a calculator handy but they said the calculations should be doable without one (but have one anyway!)</a:t>
            </a:r>
            <a:endParaRPr/>
          </a:p>
          <a:p>
            <a:pPr marL="457200" lvl="0" indent="-342900" algn="l" rtl="0">
              <a:spcBef>
                <a:spcPts val="0"/>
              </a:spcBef>
              <a:spcAft>
                <a:spcPts val="0"/>
              </a:spcAft>
              <a:buSzPts val="1800"/>
              <a:buChar char="●"/>
            </a:pPr>
            <a:r>
              <a:rPr lang="en"/>
              <a:t>Formula sheet.  </a:t>
            </a:r>
            <a:endParaRPr/>
          </a:p>
          <a:p>
            <a:pPr marL="914400" lvl="1" indent="-317500" algn="l" rtl="0">
              <a:spcBef>
                <a:spcPts val="0"/>
              </a:spcBef>
              <a:spcAft>
                <a:spcPts val="0"/>
              </a:spcAft>
              <a:buSzPts val="1400"/>
              <a:buChar char="○"/>
            </a:pPr>
            <a:r>
              <a:rPr lang="en"/>
              <a:t>Will get update later about whether it will be provided or you will need to have a copy.</a:t>
            </a:r>
            <a:endParaRPr/>
          </a:p>
          <a:p>
            <a:pPr marL="457200" lvl="0" indent="-342900" algn="l" rtl="0">
              <a:spcBef>
                <a:spcPts val="0"/>
              </a:spcBef>
              <a:spcAft>
                <a:spcPts val="0"/>
              </a:spcAft>
              <a:buSzPts val="1800"/>
              <a:buChar char="●"/>
            </a:pPr>
            <a:r>
              <a:rPr lang="en"/>
              <a:t>A keyboarding guide may be provided if it’s needed (although this could be more for the math based sciences.)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Cheating :( </a:t>
            </a:r>
            <a:endParaRPr/>
          </a:p>
        </p:txBody>
      </p:sp>
      <p:sp>
        <p:nvSpPr>
          <p:cNvPr id="111" name="Google Shape;111;p21"/>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They’ve already caught an AP Physics student planning to cheat!!!!!!!</a:t>
            </a:r>
            <a:endParaRPr/>
          </a:p>
          <a:p>
            <a:pPr marL="0" lvl="0" indent="0" algn="l" rtl="0">
              <a:spcBef>
                <a:spcPts val="1600"/>
              </a:spcBef>
              <a:spcAft>
                <a:spcPts val="0"/>
              </a:spcAft>
              <a:buNone/>
            </a:pPr>
            <a:r>
              <a:rPr lang="en"/>
              <a:t>	He was shocked he was caught!</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CB is creepy in the ways they have to find you if you plan to cheat or do cheat - so just don’t!!!!!</a:t>
            </a:r>
            <a:endParaRPr/>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722</Words>
  <Application>Microsoft Office PowerPoint</Application>
  <PresentationFormat>On-screen Show (16:9)</PresentationFormat>
  <Paragraphs>55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Source Code Pro</vt:lpstr>
      <vt:lpstr>Oswald</vt:lpstr>
      <vt:lpstr>Modern Writer</vt:lpstr>
      <vt:lpstr>AP BIO EXAM UPDATES</vt:lpstr>
      <vt:lpstr>MAY 18 TESTING - IF THERE’S GLITCHES USE JUNE 3RD FOR MAKEUP</vt:lpstr>
      <vt:lpstr>Sign in</vt:lpstr>
      <vt:lpstr>Timer </vt:lpstr>
      <vt:lpstr>Uploading answers</vt:lpstr>
      <vt:lpstr>CB emails</vt:lpstr>
      <vt:lpstr>Upcoming dates</vt:lpstr>
      <vt:lpstr>Bio specific Info</vt:lpstr>
      <vt:lpstr>Cheating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BIO EXAM UPDATES</dc:title>
  <dc:creator>Kelly Riedell</dc:creator>
  <cp:lastModifiedBy>Kelly Riedell</cp:lastModifiedBy>
  <cp:revision>1</cp:revision>
  <dcterms:modified xsi:type="dcterms:W3CDTF">2020-04-15T16:46:37Z</dcterms:modified>
</cp:coreProperties>
</file>