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7" autoAdjust="0"/>
    <p:restoredTop sz="94660"/>
  </p:normalViewPr>
  <p:slideViewPr>
    <p:cSldViewPr snapToGrid="0">
      <p:cViewPr varScale="1">
        <p:scale>
          <a:sx n="53" d="100"/>
          <a:sy n="53" d="100"/>
        </p:scale>
        <p:origin x="36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0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7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6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0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9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6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4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0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01B55-3B29-43BB-8784-B16CDE89435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D19C9-4E55-4EF3-A218-A9CA610A0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7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h4.ggpht.com/-f3sAtH0CJtI/U1NxUlJi8mI/AAAAAAAAA6o/M-ZKSUTKo-I/image_thumb%25255B25%25255D.png?imgmax=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900" y="230832"/>
            <a:ext cx="4060371" cy="656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3272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C3399"/>
                </a:solidFill>
              </a:rPr>
              <a:t>http://lh4.ggpht.com/-f3sAtH0CJtI/U1NxUlJi8mI/AAAAAAAAA6o/M-ZKSUTKo-I/image_thumb%25255B25%25255D.png?imgmax=800</a:t>
            </a:r>
            <a:endParaRPr lang="en-US" sz="900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38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ky.edu/~dhild/biochem/24/ASPP%208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661" y="145238"/>
            <a:ext cx="7620000" cy="649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837" y="0"/>
            <a:ext cx="32063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http://www.uky.edu/~dhild/biochem/24/ASPP%208.2.jpg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7914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3</cp:revision>
  <dcterms:created xsi:type="dcterms:W3CDTF">2017-02-09T14:16:30Z</dcterms:created>
  <dcterms:modified xsi:type="dcterms:W3CDTF">2017-02-09T14:55:23Z</dcterms:modified>
</cp:coreProperties>
</file>