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2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0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7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6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9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0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4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D2C4-71DF-432F-AF39-92D68DE85AA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data/standard-deviation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822575"/>
          </a:xfrm>
        </p:spPr>
        <p:txBody>
          <a:bodyPr>
            <a:normAutofit/>
          </a:bodyPr>
          <a:lstStyle/>
          <a:p>
            <a:r>
              <a:rPr lang="en-US" dirty="0" smtClean="0"/>
              <a:t>Mean</a:t>
            </a:r>
            <a:br>
              <a:rPr lang="en-US" dirty="0" smtClean="0"/>
            </a:br>
            <a:r>
              <a:rPr lang="en-US" dirty="0" smtClean="0"/>
              <a:t>Variance</a:t>
            </a:r>
            <a:br>
              <a:rPr lang="en-US" dirty="0" smtClean="0"/>
            </a:br>
            <a:r>
              <a:rPr lang="en-US" dirty="0" smtClean="0"/>
              <a:t>Standard Deviation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4038600"/>
            <a:ext cx="6629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From: Mathisfun.com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http://www.mathsisfun.com/data/standard-deviation.html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3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Standard Deviation is a measure of how spread out numbers are.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30" y="2057400"/>
            <a:ext cx="5829300" cy="19431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3434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  <a:p>
            <a:endParaRPr lang="en-US" sz="2800" dirty="0" smtClean="0"/>
          </a:p>
          <a:p>
            <a:r>
              <a:rPr lang="en-US" sz="2800" dirty="0" smtClean="0"/>
              <a:t>Find out the Mean, the Variance, and the Standard Deviation.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469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06" y="17417"/>
            <a:ext cx="8229600" cy="1143000"/>
          </a:xfrm>
        </p:spPr>
        <p:txBody>
          <a:bodyPr/>
          <a:lstStyle/>
          <a:p>
            <a:r>
              <a:rPr lang="en-US" dirty="0" smtClean="0"/>
              <a:t>Find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9154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Mean (average) height is 394 mm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2" t="43885" r="32941" b="46706"/>
          <a:stretch/>
        </p:blipFill>
        <p:spPr bwMode="auto">
          <a:xfrm>
            <a:off x="22412" y="990600"/>
            <a:ext cx="9121588" cy="148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58" y="2971800"/>
            <a:ext cx="8203096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6280666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9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16"/>
            <a:ext cx="9144000" cy="127798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VARIANCE  (</a:t>
            </a:r>
            <a:r>
              <a:rPr lang="el-GR" sz="3600" dirty="0" smtClean="0"/>
              <a:t>σ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) </a:t>
            </a:r>
            <a:br>
              <a:rPr lang="en-US" sz="3600" dirty="0" smtClean="0"/>
            </a:br>
            <a:r>
              <a:rPr lang="en-US" sz="3600" dirty="0" smtClean="0"/>
              <a:t>= each dog’s difference from the Mean</a:t>
            </a:r>
            <a:br>
              <a:rPr lang="en-US" sz="3600" dirty="0" smtClean="0"/>
            </a:br>
            <a:r>
              <a:rPr lang="en-US" sz="3200" dirty="0"/>
              <a:t>=</a:t>
            </a:r>
            <a:r>
              <a:rPr lang="en-US" sz="3200" dirty="0" smtClean="0"/>
              <a:t> average of the </a:t>
            </a:r>
            <a:r>
              <a:rPr lang="en-US" sz="3200" b="1" dirty="0" smtClean="0"/>
              <a:t>squared</a:t>
            </a:r>
            <a:r>
              <a:rPr lang="en-US" sz="3200" dirty="0" smtClean="0"/>
              <a:t> differences from the Mean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5886450" cy="1571625"/>
          </a:xfrm>
        </p:spPr>
      </p:pic>
      <p:sp>
        <p:nvSpPr>
          <p:cNvPr id="5" name="Rectangle 4"/>
          <p:cNvSpPr/>
          <p:nvPr/>
        </p:nvSpPr>
        <p:spPr>
          <a:xfrm>
            <a:off x="304800" y="6465332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8" t="28134" r="30404" b="51294"/>
          <a:stretch/>
        </p:blipFill>
        <p:spPr bwMode="auto">
          <a:xfrm>
            <a:off x="949652" y="3951514"/>
            <a:ext cx="6936432" cy="2251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446808"/>
            <a:ext cx="7921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calculate VARIANCE, take each difference, square it, and then average the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6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06" y="17417"/>
            <a:ext cx="8229600" cy="820783"/>
          </a:xfrm>
        </p:spPr>
        <p:txBody>
          <a:bodyPr/>
          <a:lstStyle/>
          <a:p>
            <a:r>
              <a:rPr lang="en-US" dirty="0" smtClean="0"/>
              <a:t>STANDARD DEVIATION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" y="830244"/>
            <a:ext cx="8915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Standard Deviation= square root of Variance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b="1" dirty="0" smtClean="0"/>
              <a:t>σ = √21,704 = 147.32...</a:t>
            </a:r>
            <a:r>
              <a:rPr lang="en-US" sz="2800" dirty="0" smtClean="0"/>
              <a:t> = </a:t>
            </a:r>
            <a:r>
              <a:rPr lang="en-US" sz="2800" b="1" dirty="0" smtClean="0"/>
              <a:t>147mm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1460" y="6317286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" y="19050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Standard Deviation  is useful. Now we can show which heights are within one Standard Deviation (147mm) of the Mean: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11" y="2751237"/>
            <a:ext cx="7314535" cy="24499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32560" y="5301734"/>
            <a:ext cx="7711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Rottweilers</a:t>
            </a:r>
            <a:r>
              <a:rPr lang="en-US" dirty="0" smtClean="0"/>
              <a:t> </a:t>
            </a:r>
            <a:r>
              <a:rPr lang="en-US" b="1" dirty="0" smtClean="0"/>
              <a:t>are</a:t>
            </a:r>
            <a:r>
              <a:rPr lang="en-US" dirty="0" smtClean="0"/>
              <a:t> tall dogs and Dachshunds </a:t>
            </a:r>
            <a:r>
              <a:rPr lang="en-US" b="1" dirty="0" smtClean="0"/>
              <a:t>are</a:t>
            </a:r>
            <a:r>
              <a:rPr lang="en-US" dirty="0" smtClean="0"/>
              <a:t> a bit short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8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06" y="17417"/>
            <a:ext cx="8229600" cy="820783"/>
          </a:xfrm>
        </p:spPr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Our example was for a </a:t>
            </a:r>
            <a:r>
              <a:rPr lang="en-US" b="1" dirty="0" smtClean="0"/>
              <a:t>Population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(the 5 dogs were the only dogs we were interested in)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if the data is a </a:t>
            </a:r>
            <a:r>
              <a:rPr lang="en-US" b="1" dirty="0" smtClean="0"/>
              <a:t>Sample</a:t>
            </a:r>
            <a:r>
              <a:rPr lang="en-US" dirty="0" smtClean="0"/>
              <a:t> (a selection taken from a bigger Population), then the calculation changes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have "N" data values that are:</a:t>
            </a:r>
          </a:p>
          <a:p>
            <a:pPr marL="0" indent="0">
              <a:buNone/>
            </a:pPr>
            <a:r>
              <a:rPr lang="en-US" b="1" dirty="0" smtClean="0"/>
              <a:t>The Population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      divide by </a:t>
            </a:r>
            <a:r>
              <a:rPr lang="en-US" b="1" dirty="0" smtClean="0"/>
              <a:t>N</a:t>
            </a:r>
            <a:r>
              <a:rPr lang="en-US" dirty="0" smtClean="0"/>
              <a:t> when calculating Variance (like we did)</a:t>
            </a:r>
          </a:p>
          <a:p>
            <a:pPr marL="0" indent="0">
              <a:buNone/>
            </a:pPr>
            <a:r>
              <a:rPr lang="en-US" b="1" dirty="0" smtClean="0"/>
              <a:t>A Sample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      divide by </a:t>
            </a:r>
            <a:r>
              <a:rPr lang="en-US" b="1" dirty="0" smtClean="0"/>
              <a:t>N-1</a:t>
            </a:r>
            <a:r>
              <a:rPr lang="en-US" dirty="0" smtClean="0"/>
              <a:t> when calculating Variance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other calculations stay the same, including the mean.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280666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0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06" y="17417"/>
            <a:ext cx="8229600" cy="1143000"/>
          </a:xfrm>
        </p:spPr>
        <p:txBody>
          <a:bodyPr/>
          <a:lstStyle/>
          <a:p>
            <a:r>
              <a:rPr lang="en-US" dirty="0" smtClean="0"/>
              <a:t>SAMPLE of Bigger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915400" cy="403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280666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2" t="58588" r="20809" b="25530"/>
          <a:stretch/>
        </p:blipFill>
        <p:spPr bwMode="auto">
          <a:xfrm>
            <a:off x="138973" y="1066800"/>
            <a:ext cx="8978901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11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705600"/>
          </a:xfrm>
        </p:spPr>
        <p:txBody>
          <a:bodyPr>
            <a:normAutofit/>
          </a:bodyPr>
          <a:lstStyle/>
          <a:p>
            <a:r>
              <a:rPr lang="en-US" dirty="0" smtClean="0"/>
              <a:t>POPULATION STANDARD DEVIATION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SAMPLE STANDARD DEVIATION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280666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8" t="66265" r="30405" b="23588"/>
          <a:stretch/>
        </p:blipFill>
        <p:spPr bwMode="auto">
          <a:xfrm>
            <a:off x="1371600" y="3967299"/>
            <a:ext cx="4025537" cy="1359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8" t="56118" r="32552" b="34442"/>
          <a:stretch/>
        </p:blipFill>
        <p:spPr bwMode="auto">
          <a:xfrm>
            <a:off x="1045029" y="685800"/>
            <a:ext cx="3565071" cy="126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08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Mean Variance Standard Deviation </vt:lpstr>
      <vt:lpstr>Standard Deviation is a measure of how spread out numbers are.</vt:lpstr>
      <vt:lpstr>Find MEAN</vt:lpstr>
      <vt:lpstr>VARIANCE  (σ 2)  = each dog’s difference from the Mean = average of the squared differences from the Mean</vt:lpstr>
      <vt:lpstr>STANDARD DEVIATION (σ )</vt:lpstr>
      <vt:lpstr>SAMPLE</vt:lpstr>
      <vt:lpstr>SAMPLE of Bigger Population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Standard Deviation</dc:title>
  <dc:creator>Kelly Riedell</dc:creator>
  <cp:lastModifiedBy>Kelly Riedell</cp:lastModifiedBy>
  <cp:revision>5</cp:revision>
  <dcterms:created xsi:type="dcterms:W3CDTF">2012-11-14T11:27:15Z</dcterms:created>
  <dcterms:modified xsi:type="dcterms:W3CDTF">2012-11-14T12:10:02Z</dcterms:modified>
</cp:coreProperties>
</file>