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70" r:id="rId7"/>
    <p:sldId id="262" r:id="rId8"/>
    <p:sldId id="263" r:id="rId9"/>
    <p:sldId id="264" r:id="rId10"/>
    <p:sldId id="265" r:id="rId11"/>
    <p:sldId id="266" r:id="rId12"/>
    <p:sldId id="267" r:id="rId13"/>
    <p:sldId id="271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1" d="100"/>
          <a:sy n="81" d="100"/>
        </p:scale>
        <p:origin x="-834" y="2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9191-E5D6-4E3D-82AB-76850F5D677A}" type="datetimeFigureOut">
              <a:rPr lang="en-US" smtClean="0"/>
              <a:t>8/15/2014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75C56-DED9-482D-B2AF-4C04D85B32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3686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9191-E5D6-4E3D-82AB-76850F5D677A}" type="datetimeFigureOut">
              <a:rPr lang="en-US" smtClean="0"/>
              <a:t>8/15/2014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75C56-DED9-482D-B2AF-4C04D85B32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1196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9191-E5D6-4E3D-82AB-76850F5D677A}" type="datetimeFigureOut">
              <a:rPr lang="en-US" smtClean="0"/>
              <a:t>8/15/2014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75C56-DED9-482D-B2AF-4C04D85B32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965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9191-E5D6-4E3D-82AB-76850F5D677A}" type="datetimeFigureOut">
              <a:rPr lang="en-US" smtClean="0"/>
              <a:t>8/15/2014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75C56-DED9-482D-B2AF-4C04D85B32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4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9191-E5D6-4E3D-82AB-76850F5D677A}" type="datetimeFigureOut">
              <a:rPr lang="en-US" smtClean="0"/>
              <a:t>8/15/2014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75C56-DED9-482D-B2AF-4C04D85B32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493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9191-E5D6-4E3D-82AB-76850F5D677A}" type="datetimeFigureOut">
              <a:rPr lang="en-US" smtClean="0"/>
              <a:t>8/15/2014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75C56-DED9-482D-B2AF-4C04D85B32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864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9191-E5D6-4E3D-82AB-76850F5D677A}" type="datetimeFigureOut">
              <a:rPr lang="en-US" smtClean="0"/>
              <a:t>8/15/2014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75C56-DED9-482D-B2AF-4C04D85B32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4988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9191-E5D6-4E3D-82AB-76850F5D677A}" type="datetimeFigureOut">
              <a:rPr lang="en-US" smtClean="0"/>
              <a:t>8/15/2014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75C56-DED9-482D-B2AF-4C04D85B32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958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9191-E5D6-4E3D-82AB-76850F5D677A}" type="datetimeFigureOut">
              <a:rPr lang="en-US" smtClean="0"/>
              <a:t>8/15/2014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75C56-DED9-482D-B2AF-4C04D85B32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5973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9191-E5D6-4E3D-82AB-76850F5D677A}" type="datetimeFigureOut">
              <a:rPr lang="en-US" smtClean="0"/>
              <a:t>8/15/2014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75C56-DED9-482D-B2AF-4C04D85B32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8539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9191-E5D6-4E3D-82AB-76850F5D677A}" type="datetimeFigureOut">
              <a:rPr lang="en-US" smtClean="0"/>
              <a:t>8/15/2014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75C56-DED9-482D-B2AF-4C04D85B32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8612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AB9191-E5D6-4E3D-82AB-76850F5D677A}" type="datetimeFigureOut">
              <a:rPr lang="en-US" smtClean="0"/>
              <a:t>8/15/2014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75C56-DED9-482D-B2AF-4C04D85B32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376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22531"/>
            <a:ext cx="10287000" cy="642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Left Arrow 3"/>
          <p:cNvSpPr/>
          <p:nvPr/>
        </p:nvSpPr>
        <p:spPr>
          <a:xfrm rot="19750930">
            <a:off x="2863596" y="4330998"/>
            <a:ext cx="978408" cy="484632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7620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/>
              <a:t>Register </a:t>
            </a:r>
            <a:r>
              <a:rPr lang="en-US" sz="3600" dirty="0"/>
              <a:t>at </a:t>
            </a:r>
            <a:r>
              <a:rPr lang="en-US" sz="3600" dirty="0" smtClean="0"/>
              <a:t>www.pearsonschool.com/access</a:t>
            </a:r>
          </a:p>
        </p:txBody>
      </p:sp>
      <p:sp>
        <p:nvSpPr>
          <p:cNvPr id="7" name="Rectangle 6"/>
          <p:cNvSpPr/>
          <p:nvPr/>
        </p:nvSpPr>
        <p:spPr>
          <a:xfrm>
            <a:off x="1752600" y="4911495"/>
            <a:ext cx="9149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SSNAST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9026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36" t="17294" r="20478" b="7000"/>
          <a:stretch/>
        </p:blipFill>
        <p:spPr bwMode="auto">
          <a:xfrm>
            <a:off x="152400" y="-152400"/>
            <a:ext cx="8579224" cy="6905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86000" y="835967"/>
            <a:ext cx="14318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Comic Sans MS" pitchFamily="66" charset="0"/>
              </a:rPr>
              <a:t>FILL IN</a:t>
            </a:r>
            <a:endParaRPr lang="en-US" sz="2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-19594" y="2590800"/>
            <a:ext cx="1949824" cy="1371600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>
              <a:ln w="57150">
                <a:solidFill>
                  <a:srgbClr val="FF0000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 flipH="1">
            <a:off x="228600" y="4996934"/>
            <a:ext cx="36880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Comic Sans MS" pitchFamily="66" charset="0"/>
              </a:rPr>
              <a:t>BROOKINGS HIGH SCHOOL</a:t>
            </a:r>
            <a:endParaRPr lang="en-US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10876" y="5638800"/>
            <a:ext cx="16193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Comic Sans MS" pitchFamily="66" charset="0"/>
              </a:rPr>
              <a:t>BROOKINGS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108135" y="6172200"/>
            <a:ext cx="11448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Comic Sans MS" pitchFamily="66" charset="0"/>
              </a:rPr>
              <a:t>PICK SD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457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18" t="14824" r="21471" b="13883"/>
          <a:stretch/>
        </p:blipFill>
        <p:spPr bwMode="auto">
          <a:xfrm>
            <a:off x="26894" y="0"/>
            <a:ext cx="9040906" cy="6839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3753536" y="3705999"/>
            <a:ext cx="184056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Comic Sans MS" pitchFamily="66" charset="0"/>
              </a:rPr>
              <a:t>Pick a question</a:t>
            </a:r>
            <a:br>
              <a:rPr lang="en-US" b="1" dirty="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en-US" b="1" dirty="0" smtClean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en-US" b="1" dirty="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en-US" b="1" dirty="0" smtClean="0">
                <a:solidFill>
                  <a:srgbClr val="FF0000"/>
                </a:solidFill>
                <a:latin typeface="Comic Sans MS" pitchFamily="66" charset="0"/>
              </a:rPr>
              <a:t>Fill in answer</a:t>
            </a:r>
            <a:endParaRPr lang="en-US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Down Arrow 2"/>
          <p:cNvSpPr/>
          <p:nvPr/>
        </p:nvSpPr>
        <p:spPr>
          <a:xfrm>
            <a:off x="8077200" y="5181600"/>
            <a:ext cx="484632" cy="97840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3359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73" t="17294" r="22051" b="1734"/>
          <a:stretch/>
        </p:blipFill>
        <p:spPr bwMode="auto">
          <a:xfrm>
            <a:off x="76200" y="152400"/>
            <a:ext cx="8762999" cy="6170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2991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1524000"/>
            <a:ext cx="17006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CLASS ID CODE: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98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"/>
            <a:ext cx="9144000" cy="640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Left Arrow 4"/>
          <p:cNvSpPr/>
          <p:nvPr/>
        </p:nvSpPr>
        <p:spPr>
          <a:xfrm rot="296245">
            <a:off x="4438640" y="3698805"/>
            <a:ext cx="978408" cy="484632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54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3400"/>
            <a:ext cx="9144000" cy="632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Left Arrow 3"/>
          <p:cNvSpPr/>
          <p:nvPr/>
        </p:nvSpPr>
        <p:spPr>
          <a:xfrm rot="19869429">
            <a:off x="3637609" y="4092137"/>
            <a:ext cx="978408" cy="484632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002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27" y="533400"/>
            <a:ext cx="9144000" cy="632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ight Arrow 3"/>
          <p:cNvSpPr/>
          <p:nvPr/>
        </p:nvSpPr>
        <p:spPr>
          <a:xfrm rot="1533132">
            <a:off x="2450124" y="3071048"/>
            <a:ext cx="609600" cy="24231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40977" y="2281483"/>
            <a:ext cx="159050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Choose</a:t>
            </a:r>
            <a:br>
              <a:rPr lang="en-US" sz="3600" b="1" dirty="0" smtClean="0">
                <a:solidFill>
                  <a:srgbClr val="FF0000"/>
                </a:solidFill>
              </a:rPr>
            </a:br>
            <a:r>
              <a:rPr lang="en-US" sz="3600" b="1" dirty="0" smtClean="0">
                <a:solidFill>
                  <a:srgbClr val="FF0000"/>
                </a:solidFill>
              </a:rPr>
              <a:t>9e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13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6676"/>
            <a:ext cx="9144000" cy="6321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ight Arrow 3"/>
          <p:cNvSpPr/>
          <p:nvPr/>
        </p:nvSpPr>
        <p:spPr>
          <a:xfrm rot="860656">
            <a:off x="2286000" y="5078535"/>
            <a:ext cx="838200" cy="3810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162800" y="2637692"/>
            <a:ext cx="163397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NOTICE: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This picture is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DIFFERENT 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from your 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hard copy book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Right Arrow 7"/>
          <p:cNvSpPr/>
          <p:nvPr/>
        </p:nvSpPr>
        <p:spPr>
          <a:xfrm rot="8149116">
            <a:off x="7786617" y="4353219"/>
            <a:ext cx="838200" cy="3810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13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85" y="152400"/>
            <a:ext cx="9022080" cy="662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ight Arrow 5"/>
          <p:cNvSpPr/>
          <p:nvPr/>
        </p:nvSpPr>
        <p:spPr>
          <a:xfrm rot="7985695">
            <a:off x="6864340" y="5078535"/>
            <a:ext cx="838200" cy="3810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363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0" y="-533400"/>
            <a:ext cx="10591800" cy="7254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ight Arrow 3"/>
          <p:cNvSpPr/>
          <p:nvPr/>
        </p:nvSpPr>
        <p:spPr>
          <a:xfrm>
            <a:off x="609600" y="2609297"/>
            <a:ext cx="978408" cy="4846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012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43" t="18706" r="21250" b="4857"/>
          <a:stretch/>
        </p:blipFill>
        <p:spPr bwMode="auto">
          <a:xfrm>
            <a:off x="228600" y="120117"/>
            <a:ext cx="8686800" cy="6662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86200" y="3994666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b="1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WRITE THIS IN YOUR BILL ! ! ! ! !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49568" y="2362200"/>
            <a:ext cx="19527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Use school email</a:t>
            </a:r>
            <a:endParaRPr lang="en-US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18131" y="2933779"/>
            <a:ext cx="267893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At least 8 characters</a:t>
            </a:r>
          </a:p>
          <a:p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One number/one letter</a:t>
            </a:r>
            <a:endParaRPr lang="en-US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7" name="Down Arrow 6"/>
          <p:cNvSpPr/>
          <p:nvPr/>
        </p:nvSpPr>
        <p:spPr>
          <a:xfrm rot="4721813">
            <a:off x="3942493" y="5948482"/>
            <a:ext cx="484632" cy="97840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663367" y="5577281"/>
            <a:ext cx="62520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Comic Sans MS" pitchFamily="66" charset="0"/>
              </a:rPr>
              <a:t>Then </a:t>
            </a:r>
            <a:r>
              <a:rPr lang="en-US" b="1" dirty="0" smtClean="0">
                <a:solidFill>
                  <a:srgbClr val="FF0000"/>
                </a:solidFill>
                <a:latin typeface="Comic Sans MS" pitchFamily="66" charset="0"/>
              </a:rPr>
              <a:t>copy and paste from Brookings AP BIO webpage</a:t>
            </a:r>
            <a:endParaRPr lang="en-US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0852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80" t="16762" r="20494" b="3839"/>
          <a:stretch/>
        </p:blipFill>
        <p:spPr bwMode="auto">
          <a:xfrm>
            <a:off x="10886" y="19593"/>
            <a:ext cx="9133114" cy="6868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Down Arrow 4"/>
          <p:cNvSpPr/>
          <p:nvPr/>
        </p:nvSpPr>
        <p:spPr>
          <a:xfrm rot="20496894">
            <a:off x="7761929" y="5309258"/>
            <a:ext cx="484632" cy="97840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421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</TotalTime>
  <Words>52</Words>
  <Application>Microsoft Office PowerPoint</Application>
  <PresentationFormat>On-screen Show (4:3)</PresentationFormat>
  <Paragraphs>16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Kelly Riedell</dc:creator>
  <cp:lastModifiedBy>Kelly Riedell</cp:lastModifiedBy>
  <cp:revision>12</cp:revision>
  <dcterms:created xsi:type="dcterms:W3CDTF">2012-08-13T01:55:47Z</dcterms:created>
  <dcterms:modified xsi:type="dcterms:W3CDTF">2014-08-15T18:35:59Z</dcterms:modified>
</cp:coreProperties>
</file>