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8BE0-5144-44F6-AAD6-C9672B4879F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A57E-EAB8-4C43-91C2-A2F75213A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8BE0-5144-44F6-AAD6-C9672B4879F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A57E-EAB8-4C43-91C2-A2F75213A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8BE0-5144-44F6-AAD6-C9672B4879F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A57E-EAB8-4C43-91C2-A2F75213A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8BE0-5144-44F6-AAD6-C9672B4879F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A57E-EAB8-4C43-91C2-A2F75213A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8BE0-5144-44F6-AAD6-C9672B4879F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A57E-EAB8-4C43-91C2-A2F75213A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8BE0-5144-44F6-AAD6-C9672B4879F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A57E-EAB8-4C43-91C2-A2F75213A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8BE0-5144-44F6-AAD6-C9672B4879F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A57E-EAB8-4C43-91C2-A2F75213A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8BE0-5144-44F6-AAD6-C9672B4879F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A57E-EAB8-4C43-91C2-A2F75213A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8BE0-5144-44F6-AAD6-C9672B4879F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A57E-EAB8-4C43-91C2-A2F75213A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8BE0-5144-44F6-AAD6-C9672B4879F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A57E-EAB8-4C43-91C2-A2F75213A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8BE0-5144-44F6-AAD6-C9672B4879F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A57E-EAB8-4C43-91C2-A2F75213A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C8BE0-5144-44F6-AAD6-C9672B4879F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EA57E-EAB8-4C43-91C2-A2F75213A0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304800"/>
            <a:ext cx="8686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HARDY-WEINBERG WARM UP #2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 population consists of 9% white sheep and 91% black sheep. If the black-wool allele is dominant and the white-wool allele is recessive, what is the frequency of the black-wool allele?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304800"/>
            <a:ext cx="86868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HARDY-WEINBERG WARM UP #2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In a population of squirrels, the allele that causes bushy tail (B) is dominant, while the allele that causes bald tail (b) is recessive. If 64% of the squirrels have a bushy tail, what is the frequency of the dominant allele?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304800"/>
            <a:ext cx="8686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HARDY-WEINBERG WARM UP #2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 population consists of 9% white sheep and 91% black sheep. If the black-wool allele is dominant and the white-wool allele is recessive, what is the frequency of the black-wool allele?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304800"/>
            <a:ext cx="86868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HARDY-WEINBERG WARM UP #2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In a population of squirrels, the allele that causes bushy tail (B) is dominant, while the allele that causes bald tail (b) is recessive. If 64% of the squirrels have a bushy tail, what is the frequency of the dominant allele?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194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riedellke</dc:creator>
  <cp:lastModifiedBy>riedellke</cp:lastModifiedBy>
  <cp:revision>10</cp:revision>
  <dcterms:created xsi:type="dcterms:W3CDTF">2010-02-23T16:55:21Z</dcterms:created>
  <dcterms:modified xsi:type="dcterms:W3CDTF">2010-02-23T18:37:40Z</dcterms:modified>
</cp:coreProperties>
</file>