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B052-913D-492B-9CE8-7C015EB7907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388-4085-40BF-BB2D-4222703C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5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B052-913D-492B-9CE8-7C015EB7907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388-4085-40BF-BB2D-4222703C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78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B052-913D-492B-9CE8-7C015EB7907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388-4085-40BF-BB2D-4222703C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4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B052-913D-492B-9CE8-7C015EB7907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388-4085-40BF-BB2D-4222703C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4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B052-913D-492B-9CE8-7C015EB7907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388-4085-40BF-BB2D-4222703C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3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B052-913D-492B-9CE8-7C015EB7907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388-4085-40BF-BB2D-4222703C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67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B052-913D-492B-9CE8-7C015EB7907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388-4085-40BF-BB2D-4222703C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25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B052-913D-492B-9CE8-7C015EB7907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388-4085-40BF-BB2D-4222703C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5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B052-913D-492B-9CE8-7C015EB7907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388-4085-40BF-BB2D-4222703C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7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B052-913D-492B-9CE8-7C015EB7907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388-4085-40BF-BB2D-4222703C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0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B052-913D-492B-9CE8-7C015EB7907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388-4085-40BF-BB2D-4222703C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5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7B052-913D-492B-9CE8-7C015EB7907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ED388-4085-40BF-BB2D-4222703C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3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4" t="29018" r="43684" b="14281"/>
          <a:stretch/>
        </p:blipFill>
        <p:spPr>
          <a:xfrm>
            <a:off x="192304" y="152400"/>
            <a:ext cx="9018760" cy="655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2304" y="4800600"/>
            <a:ext cx="8284512" cy="193899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6000" dirty="0" smtClean="0"/>
              <a:t>What is a pirate’s </a:t>
            </a:r>
            <a:r>
              <a:rPr lang="en-US" sz="6000" smtClean="0"/>
              <a:t>favorite </a:t>
            </a:r>
            <a:br>
              <a:rPr lang="en-US" sz="6000" smtClean="0"/>
            </a:br>
            <a:r>
              <a:rPr lang="en-US" sz="6000" smtClean="0"/>
              <a:t>amino </a:t>
            </a:r>
            <a:r>
              <a:rPr lang="en-US" sz="6000" dirty="0" smtClean="0"/>
              <a:t>acid?</a:t>
            </a:r>
            <a:endParaRPr lang="en-US" sz="6000" dirty="0"/>
          </a:p>
        </p:txBody>
      </p:sp>
      <p:pic>
        <p:nvPicPr>
          <p:cNvPr id="1026" name="Picture 2" descr="http://thumbs.dreamstime.com/z/pirate-captain-1288732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11"/>
          <a:stretch/>
        </p:blipFill>
        <p:spPr bwMode="auto">
          <a:xfrm>
            <a:off x="7543800" y="1524000"/>
            <a:ext cx="1462414" cy="2127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29684" y="11906"/>
            <a:ext cx="77189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CC3399"/>
                </a:solidFill>
              </a:rPr>
              <a:t>http://thumbs.dreamstime.com/z/pirate-captain-12887325.jpg</a:t>
            </a:r>
          </a:p>
        </p:txBody>
      </p:sp>
    </p:spTree>
    <p:extLst>
      <p:ext uri="{BB962C8B-B14F-4D97-AF65-F5344CB8AC3E}">
        <p14:creationId xmlns:p14="http://schemas.microsoft.com/office/powerpoint/2010/main" val="1707905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4" t="29018" r="43684" b="14281"/>
          <a:stretch/>
        </p:blipFill>
        <p:spPr>
          <a:xfrm>
            <a:off x="152400" y="152400"/>
            <a:ext cx="9018760" cy="6553200"/>
          </a:xfrm>
          <a:prstGeom prst="rect">
            <a:avLst/>
          </a:prstGeom>
        </p:spPr>
      </p:pic>
      <p:pic>
        <p:nvPicPr>
          <p:cNvPr id="2050" name="Picture 2" descr="http://do512blog.files.wordpress.com/2011/09/pirate_twee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981200"/>
            <a:ext cx="1828800" cy="2632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738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4</cp:revision>
  <dcterms:created xsi:type="dcterms:W3CDTF">2013-09-26T19:29:39Z</dcterms:created>
  <dcterms:modified xsi:type="dcterms:W3CDTF">2014-09-18T15:56:58Z</dcterms:modified>
</cp:coreProperties>
</file>