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E8DC-7CFB-4230-9D4D-257EA7EBFAF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B7D9-3E30-41E2-87E1-44058FFA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4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E8DC-7CFB-4230-9D4D-257EA7EBFAF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B7D9-3E30-41E2-87E1-44058FFA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3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E8DC-7CFB-4230-9D4D-257EA7EBFAF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B7D9-3E30-41E2-87E1-44058FFA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3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E8DC-7CFB-4230-9D4D-257EA7EBFAF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B7D9-3E30-41E2-87E1-44058FFA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2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E8DC-7CFB-4230-9D4D-257EA7EBFAF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B7D9-3E30-41E2-87E1-44058FFA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9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E8DC-7CFB-4230-9D4D-257EA7EBFAF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B7D9-3E30-41E2-87E1-44058FFA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7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E8DC-7CFB-4230-9D4D-257EA7EBFAF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B7D9-3E30-41E2-87E1-44058FFA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3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E8DC-7CFB-4230-9D4D-257EA7EBFAF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B7D9-3E30-41E2-87E1-44058FFA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3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E8DC-7CFB-4230-9D4D-257EA7EBFAF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B7D9-3E30-41E2-87E1-44058FFA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7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E8DC-7CFB-4230-9D4D-257EA7EBFAF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B7D9-3E30-41E2-87E1-44058FFA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1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E8DC-7CFB-4230-9D4D-257EA7EBFAF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B7D9-3E30-41E2-87E1-44058FFA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DE8DC-7CFB-4230-9D4D-257EA7EBFAFB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7B7D9-3E30-41E2-87E1-44058FFA1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8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_7sSuhQ1_2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33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As you watch the video see how many processes from the scientific method you recognize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2743200"/>
            <a:ext cx="2680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Big Bang Scientific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91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1</cp:revision>
  <dcterms:created xsi:type="dcterms:W3CDTF">2013-08-25T14:18:07Z</dcterms:created>
  <dcterms:modified xsi:type="dcterms:W3CDTF">2015-08-14T20:52:43Z</dcterms:modified>
</cp:coreProperties>
</file>