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46" autoAdjust="0"/>
    <p:restoredTop sz="94660"/>
  </p:normalViewPr>
  <p:slideViewPr>
    <p:cSldViewPr snapToGrid="0">
      <p:cViewPr varScale="1">
        <p:scale>
          <a:sx n="72" d="100"/>
          <a:sy n="72" d="100"/>
        </p:scale>
        <p:origin x="45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01A889-7AC1-40FC-89E1-3896ACEE97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C5A12E-54A4-47C0-9ED4-AAC2FC04A4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9B68F4-6C1D-4181-A57C-F4CC816541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90F30-33A0-4DBD-B04C-31995E08B2B2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80730E-4182-4504-95A4-0AFC4F7FD7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D7E296-409E-4577-ADE9-B722B00AFC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3DC07-D7AE-4C5E-B6C6-AFFBF9FCF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249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E1D366-2FFA-41EA-AA7E-FBF74AE442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7A05EEE-AA72-4B86-A141-0A996A0A1C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2905CD-C3CE-4F05-AE1F-967C16739D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90F30-33A0-4DBD-B04C-31995E08B2B2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CF6D9C-80E0-4382-B969-499D52E994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198CC1-3A33-4FFF-A821-0098A32859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3DC07-D7AE-4C5E-B6C6-AFFBF9FCF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465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E2B5DDA-A326-4BEE-8278-FD79461F240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DF07B5E-78C9-4574-82F0-A0B1C5F0D2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DA4058-2627-4A95-B128-345F0817A8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90F30-33A0-4DBD-B04C-31995E08B2B2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7061DA-CAA4-4DE2-8F79-52CCAAA38C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9C6F45-6A7D-4E2C-892B-6C7A5235A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3DC07-D7AE-4C5E-B6C6-AFFBF9FCF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733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C7A6A5-F02B-4A71-A0BB-2CC5A926A8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4267C6-59B3-41DF-9C50-13E15360BB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8D71AB-FD88-4CE9-BC30-6141C4CD8F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90F30-33A0-4DBD-B04C-31995E08B2B2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D8CBEF-28EF-4AB9-B7E8-3366D7F0D6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77D751-D703-42CE-9023-E1C141049C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3DC07-D7AE-4C5E-B6C6-AFFBF9FCF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9252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46ADCA-1E6C-4694-9743-72A1F1A831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BE3D63-DBDD-4DA1-AE3B-98FD8BDE46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A2EB8A-ECCE-4DF0-ACE6-011BE11266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90F30-33A0-4DBD-B04C-31995E08B2B2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555DAB-16F7-4E8A-89BD-0F02363500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C3CE72-126B-4CF7-8EA0-F16D0CE261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3DC07-D7AE-4C5E-B6C6-AFFBF9FCF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867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3C1232-5B8C-4400-AF52-317C3DD5EA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8C7232-78FB-4E09-9AD7-D2C846C724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B7CCD9-54A5-4CB6-97C7-3F60B6D606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B77845-29FA-4101-8C3F-841568A1CC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90F30-33A0-4DBD-B04C-31995E08B2B2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2EE4F5-0FF3-48C7-A2B0-FD05D5349B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B8F349-5753-41E4-B6D9-F4037515CD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3DC07-D7AE-4C5E-B6C6-AFFBF9FCF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7488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E013DE-B889-4E3E-97C0-6DBF2D422D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6E9DCF-30FB-4D01-A4D6-71C270465A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1E98E4-A030-4EA7-B1CB-89B1F24DD1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28F81EC-9748-4F61-8B32-F109637C6A5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43D016C-0508-4E4D-BA2A-B78ACFB4DC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AA4F8B2-31AA-413C-9839-70BC37DDF8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90F30-33A0-4DBD-B04C-31995E08B2B2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09E9799-593E-4365-BE35-8A48C4251F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4C7A6DD-A190-40DB-A82B-2632D063A5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3DC07-D7AE-4C5E-B6C6-AFFBF9FCF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537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3CA364-B167-40BA-ABD9-31EF56AE8F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8BA459D-4F0D-4358-B776-6C9DED5272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90F30-33A0-4DBD-B04C-31995E08B2B2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AA8F547-9E02-4FFF-B952-70904C2046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B19959-77CB-4D13-82A3-34521B4B3C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3DC07-D7AE-4C5E-B6C6-AFFBF9FCF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858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97686D1-DC28-432E-A33C-6387772965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90F30-33A0-4DBD-B04C-31995E08B2B2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99695DE-59B2-4153-8AA4-61BC2035F4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67D812-6330-48AB-82B8-105A8B70A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3DC07-D7AE-4C5E-B6C6-AFFBF9FCF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895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044E6E-DA24-4BF4-B09C-0B267C7E30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18DD6F-D3EC-4C57-9F35-9212E99033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12DE18-492C-46C8-9F8A-BE793EBE31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63A199-7088-43B8-8AB8-486EACE940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90F30-33A0-4DBD-B04C-31995E08B2B2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2813C8-02BF-453E-A1FD-3F69871E40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B8BAA8-C109-445E-A0E1-058F3B8EAC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3DC07-D7AE-4C5E-B6C6-AFFBF9FCF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2358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2AEF70-26CD-48C7-B9C8-305CAC1AC5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855CB20-69A6-4CE4-98CA-AA6188A5439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0E3E53-2173-40F4-BE61-1173355A45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114FBB-B625-438B-B244-12E366A7C8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90F30-33A0-4DBD-B04C-31995E08B2B2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CCE6F4-544C-46B7-93A6-94ECC5FC8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ADF7C1-C721-4CF5-8F5D-7B695E33BD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3DC07-D7AE-4C5E-B6C6-AFFBF9FCF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218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B88FDFF-A957-45F0-B39C-D2F65B608F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4F3B22-E3BB-4405-B68F-6E64E1FD70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3A9F9A-8856-4B52-8A01-0161060C80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690F30-33A0-4DBD-B04C-31995E08B2B2}" type="datetimeFigureOut">
              <a:rPr lang="en-US" smtClean="0"/>
              <a:t>8/23/2019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76B41C-F675-4623-9269-141FB5AD1C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33E922-BAAD-49EB-9C91-0DA7DA395C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E3DC07-D7AE-4C5E-B6C6-AFFBF9FCF2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585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A053548-4E44-4E80-9E11-E1508DF77A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061" y="-1"/>
            <a:ext cx="5658677" cy="6982073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350D9743-C033-4248-B6B2-B6FD7895C765}"/>
              </a:ext>
            </a:extLst>
          </p:cNvPr>
          <p:cNvSpPr/>
          <p:nvPr/>
        </p:nvSpPr>
        <p:spPr>
          <a:xfrm>
            <a:off x="0" y="-1"/>
            <a:ext cx="6096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200" dirty="0">
                <a:solidFill>
                  <a:srgbClr val="CC0099"/>
                </a:solidFill>
                <a:latin typeface="Comic Sans MS" panose="030F0702030302020204" pitchFamily="66" charset="0"/>
              </a:rPr>
              <a:t>https://chantalgadbois.weebly.com/uploads/8/5/9/5/8595653/speed-dating.jpg</a:t>
            </a:r>
          </a:p>
        </p:txBody>
      </p:sp>
    </p:spTree>
    <p:extLst>
      <p:ext uri="{BB962C8B-B14F-4D97-AF65-F5344CB8AC3E}">
        <p14:creationId xmlns:p14="http://schemas.microsoft.com/office/powerpoint/2010/main" val="16309126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15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Kelly Riedell</dc:creator>
  <cp:lastModifiedBy>Kelly Riedell</cp:lastModifiedBy>
  <cp:revision>1</cp:revision>
  <dcterms:created xsi:type="dcterms:W3CDTF">2019-08-23T18:20:34Z</dcterms:created>
  <dcterms:modified xsi:type="dcterms:W3CDTF">2019-08-23T18:24:22Z</dcterms:modified>
</cp:coreProperties>
</file>