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70" r:id="rId6"/>
    <p:sldId id="271" r:id="rId7"/>
    <p:sldId id="273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175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7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15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79F88-4839-4E25-B763-69747639A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6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0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2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7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3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0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4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9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220F5-4840-46C9-BCD7-B0EFD956C0AC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laf.edu/people/giannini/flashanimat/cellstructures/phagocitosis.swf" TargetMode="External"/><Relationship Id="rId2" Type="http://schemas.openxmlformats.org/officeDocument/2006/relationships/hyperlink" Target="http://www.sumanasinc.com/webcontent/animations/content/organelles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/>
              <a:t>DRAW ENDOSYMBIOTIC THEORY</a:t>
            </a:r>
            <a:br>
              <a:rPr lang="en-US" dirty="0"/>
            </a:br>
            <a:r>
              <a:rPr lang="en-US" sz="3600" dirty="0"/>
              <a:t>Slide show by Kelly Riedell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133600"/>
            <a:ext cx="6400800" cy="60960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Watch this </a:t>
            </a:r>
            <a:r>
              <a:rPr lang="en-US" dirty="0">
                <a:solidFill>
                  <a:srgbClr val="7030A0"/>
                </a:solidFill>
                <a:hlinkClick r:id="rId2"/>
              </a:rPr>
              <a:t>video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352800"/>
            <a:ext cx="8763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Write a short paragraph in your BILL:</a:t>
            </a:r>
            <a:br>
              <a:rPr lang="en-US" sz="3200" dirty="0"/>
            </a:br>
            <a:r>
              <a:rPr lang="en-US" sz="3200" dirty="0"/>
              <a:t> EXPLAINING the ENDOSYMBIOTIC THEORY</a:t>
            </a:r>
          </a:p>
          <a:p>
            <a:endParaRPr lang="en-US" sz="3200" dirty="0"/>
          </a:p>
          <a:p>
            <a:r>
              <a:rPr lang="en-US" sz="3200" dirty="0"/>
              <a:t>Now let’s draw it to see the evidence!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92368" y="5787210"/>
            <a:ext cx="1136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animation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 descr="endo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8305800" cy="657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8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92" t="10938" r="29723" b="11523"/>
          <a:stretch>
            <a:fillRect/>
          </a:stretch>
        </p:blipFill>
        <p:spPr bwMode="auto">
          <a:xfrm>
            <a:off x="228600" y="0"/>
            <a:ext cx="8915400" cy="681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570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2" y="42862"/>
            <a:ext cx="8524875" cy="6772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1999" y="152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Bacterial plasma membrane</a:t>
            </a:r>
          </a:p>
        </p:txBody>
      </p:sp>
      <p:sp>
        <p:nvSpPr>
          <p:cNvPr id="6" name="Down Arrow 5"/>
          <p:cNvSpPr/>
          <p:nvPr/>
        </p:nvSpPr>
        <p:spPr>
          <a:xfrm flipH="1">
            <a:off x="4724400" y="614064"/>
            <a:ext cx="114300" cy="98613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2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39"/>
            <a:ext cx="9144000" cy="68057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6282" y="94131"/>
            <a:ext cx="5141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Add some bacterial ribosomes and DNA</a:t>
            </a:r>
          </a:p>
        </p:txBody>
      </p:sp>
    </p:spTree>
    <p:extLst>
      <p:ext uri="{BB962C8B-B14F-4D97-AF65-F5344CB8AC3E}">
        <p14:creationId xmlns:p14="http://schemas.microsoft.com/office/powerpoint/2010/main" val="2720471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" y="152400"/>
            <a:ext cx="9144000" cy="68057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6282" y="0"/>
            <a:ext cx="81558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Remember host cell is a eukaryote. Add a nucleus and host DNA</a:t>
            </a:r>
            <a:br>
              <a:rPr lang="en-US" sz="2400" dirty="0"/>
            </a:br>
            <a:r>
              <a:rPr lang="en-US" sz="2400" dirty="0"/>
              <a:t>How is this different from bacterial DNA?</a:t>
            </a:r>
          </a:p>
        </p:txBody>
      </p:sp>
    </p:spTree>
    <p:extLst>
      <p:ext uri="{BB962C8B-B14F-4D97-AF65-F5344CB8AC3E}">
        <p14:creationId xmlns:p14="http://schemas.microsoft.com/office/powerpoint/2010/main" val="2162454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7" y="126392"/>
            <a:ext cx="9144000" cy="68057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89" y="-23965"/>
            <a:ext cx="6490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Add some eukaryotic host ribosomes. </a:t>
            </a:r>
            <a:br>
              <a:rPr lang="en-US" sz="2400" dirty="0"/>
            </a:br>
            <a:r>
              <a:rPr lang="en-US" sz="2400" dirty="0"/>
              <a:t>How are these different from bacterial ribosomes?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5" t="50000" r="38493" b="5209"/>
          <a:stretch/>
        </p:blipFill>
        <p:spPr>
          <a:xfrm>
            <a:off x="1676400" y="2667001"/>
            <a:ext cx="3732756" cy="259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494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89" t="26073" r="26931" b="10103"/>
          <a:stretch/>
        </p:blipFill>
        <p:spPr bwMode="auto">
          <a:xfrm>
            <a:off x="311785" y="457199"/>
            <a:ext cx="8603615" cy="6226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55563">
            <a:off x="2517096" y="1363982"/>
            <a:ext cx="587375" cy="139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06497" y="1907238"/>
            <a:ext cx="16042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Evolved to </a:t>
            </a:r>
            <a:br>
              <a:rPr lang="en-US" b="1" dirty="0"/>
            </a:br>
            <a:r>
              <a:rPr lang="en-US" b="1" dirty="0"/>
              <a:t>become</a:t>
            </a:r>
            <a:br>
              <a:rPr lang="en-US" b="1" dirty="0"/>
            </a:br>
            <a:r>
              <a:rPr lang="en-US" b="1" dirty="0"/>
              <a:t>mitochondrion</a:t>
            </a:r>
          </a:p>
        </p:txBody>
      </p:sp>
    </p:spTree>
    <p:extLst>
      <p:ext uri="{BB962C8B-B14F-4D97-AF65-F5344CB8AC3E}">
        <p14:creationId xmlns:p14="http://schemas.microsoft.com/office/powerpoint/2010/main" val="2155704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/>
              <a:t>WHAT’s the EVIDENCE?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142999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Look at the colors in your picture.</a:t>
            </a:r>
            <a:br>
              <a:rPr lang="en-US" sz="3200" dirty="0"/>
            </a:br>
            <a:r>
              <a:rPr lang="en-US" sz="3200" dirty="0"/>
              <a:t>Which parts of mitochondria/chloroplasts have a prokaryotic bacterial origin?</a:t>
            </a:r>
            <a:br>
              <a:rPr lang="en-US" sz="3200" dirty="0"/>
            </a:br>
            <a:r>
              <a:rPr lang="en-US" sz="3200" dirty="0"/>
              <a:t>Which have a eukaryotic host origin?</a:t>
            </a:r>
          </a:p>
          <a:p>
            <a:endParaRPr lang="en-US" sz="3200" dirty="0"/>
          </a:p>
          <a:p>
            <a:r>
              <a:rPr lang="en-US" sz="3200" dirty="0"/>
              <a:t>Make a list of the evidence for the ENDOSYMBIOTIC THEORY?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Find these in your picture!</a:t>
            </a:r>
          </a:p>
        </p:txBody>
      </p:sp>
    </p:spTree>
    <p:extLst>
      <p:ext uri="{BB962C8B-B14F-4D97-AF65-F5344CB8AC3E}">
        <p14:creationId xmlns:p14="http://schemas.microsoft.com/office/powerpoint/2010/main" val="3579468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141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DRAW ENDOSYMBIOTIC THEORY Slide show by Kelly Riedell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WHAT’s the EVIDENCE? </vt:lpstr>
    </vt:vector>
  </TitlesOfParts>
  <Company>BHS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ENDOSYMBIOTIC THEORY</dc:title>
  <dc:creator>Kelly Riedell</dc:creator>
  <cp:lastModifiedBy>Kelly Riedell</cp:lastModifiedBy>
  <cp:revision>16</cp:revision>
  <dcterms:created xsi:type="dcterms:W3CDTF">2015-10-14T15:10:10Z</dcterms:created>
  <dcterms:modified xsi:type="dcterms:W3CDTF">2021-01-21T00:45:22Z</dcterms:modified>
</cp:coreProperties>
</file>