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9B950-A7AE-4DF5-94F0-AC39F3172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26AEA-1FB4-4C3F-9E09-FC4E88616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6FD22-5701-4BFB-AFA8-92F492359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B160-6263-4D61-8DD7-E043C67CECA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24C05-5F14-40DC-A504-A7D45EB9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5D011-CA12-49E9-94BE-8F8AEB75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F6EC-D44B-4EAE-AE07-1B23DF12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E0129-196B-4A2C-8553-69564A44E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337B2-026D-48A2-9ACB-5C3D2AC26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E5BCD-82DF-43B0-949E-504EE28AD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B160-6263-4D61-8DD7-E043C67CECA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2529A-40B9-4216-882E-0184AFCD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ACDF7-56CF-4026-96E8-318DF6B1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F6EC-D44B-4EAE-AE07-1B23DF12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49AB5-C668-4C8E-8B41-2B436262D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7B7DF-191C-4F52-947E-CA62EC102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E345E-9DB5-403E-89B7-DD0369614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B160-6263-4D61-8DD7-E043C67CECA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60BC3-D399-402C-88CE-5F3D8432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2633E-2F35-4AE6-97B9-16101CC2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F6EC-D44B-4EAE-AE07-1B23DF12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2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EF53-509B-4B0B-BC1B-60F9EE9B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F740E-36B5-458E-A40A-9F15D6993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C5767-AED2-4A6A-B731-F2F3F9E35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B160-6263-4D61-8DD7-E043C67CECA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12EFD-410F-468D-983E-6098CBF1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B1DB3-A79C-467C-B007-2092C41B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F6EC-D44B-4EAE-AE07-1B23DF12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0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D43F9-8AD0-446D-A354-21FF5867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3FA54-96CC-414D-9459-C0C23EF17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AE934-C192-4B0E-BF12-C5E90B41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B160-6263-4D61-8DD7-E043C67CECA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0A11F-7FFA-4BED-AAA1-0F590976F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F8E25-74BC-44B2-9B7C-7C29BD06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F6EC-D44B-4EAE-AE07-1B23DF12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1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A46A-E893-48F8-8BAC-2EDDA2FC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30ACC-27C3-4643-835E-AB3E1E85D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B473F-A6FE-4F67-8125-3624758DD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50382-2B19-44A3-8E30-279917FD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B160-6263-4D61-8DD7-E043C67CECA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A1FAB-6F98-4BC4-B1DC-C936938B2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CF811-49D0-406B-81B9-C74B57DF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F6EC-D44B-4EAE-AE07-1B23DF12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5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E9C9-D993-4157-AAD2-F73EBF87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0F091-237C-453B-967B-986299395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8B750-49A3-40EE-A7DC-107EB02E2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8143A3-B4B4-4C80-8EBE-D0B2073D7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3897F-6D12-4FFD-BE59-44693953A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A781BF-389D-404F-83F4-1B984357D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B160-6263-4D61-8DD7-E043C67CECA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66919F-E20E-4509-A73A-6F5A9D1F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C8DB83-FFCB-4331-9F85-39FD90B3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F6EC-D44B-4EAE-AE07-1B23DF12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3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15D7-32EE-4D7E-9E66-0AAD536A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EF1B97-5CC7-469E-A663-64259D102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B160-6263-4D61-8DD7-E043C67CECA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EE2D1-3F16-475C-8FDD-91F22C36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A9353-6052-438F-9431-1CBCAF85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F6EC-D44B-4EAE-AE07-1B23DF12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6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366952-5410-4D0D-A9D6-C67B9979C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B160-6263-4D61-8DD7-E043C67CECA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ED727-1DEC-4665-9806-141EC41CB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5B266-0871-4803-BF13-927B12BB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F6EC-D44B-4EAE-AE07-1B23DF12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8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3A43E-4410-4CD1-8554-C2304C98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167DB-D944-486F-8B00-1041CE051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AA7DD-0E08-47C1-87C8-131FE5FC8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16066-BD77-4487-96FE-2B719761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B160-6263-4D61-8DD7-E043C67CECA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12D6D-E064-4023-B3B8-422E7EE8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79296-4D01-4CAB-BE46-41CB31A9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F6EC-D44B-4EAE-AE07-1B23DF12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8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735B0-6453-488E-8B00-BE399597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44DA9A-CCD4-404F-A511-27DB0EA7C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6AFA1-A22A-4F5C-8365-3563C2543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7519D-6ED3-4F08-BE90-8546E4EB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B160-6263-4D61-8DD7-E043C67CECA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F98B1-F43E-4668-8F50-393C5D757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80EAB-E1E7-4B02-A8C0-4847D295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F6EC-D44B-4EAE-AE07-1B23DF12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4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63C597-14F8-4EBB-B337-D5DEABA5B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61CA4-20CD-4735-8633-8C3B703B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B2C66-E5F8-4CD0-974D-2A42DBBF3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2B160-6263-4D61-8DD7-E043C67CECA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0C519-4D03-4FD7-8F14-99834A874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8AB69-49B7-4C4E-99AE-9D783FDDF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AF6EC-D44B-4EAE-AE07-1B23DF12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DEFEBC-F5A7-4A6A-B471-117FAF6BBA2C}"/>
              </a:ext>
            </a:extLst>
          </p:cNvPr>
          <p:cNvSpPr txBox="1"/>
          <p:nvPr/>
        </p:nvSpPr>
        <p:spPr>
          <a:xfrm>
            <a:off x="106017" y="121431"/>
            <a:ext cx="118474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https://www.amoebasisters.com/uploads/2/1/9/0/21902384/published/photosynthesis-cellular-respiration-gif_1.gif?1588615164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07634-B7FA-4381-9FDA-425230418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54" y="510830"/>
            <a:ext cx="8964082" cy="62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1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C841B3-58E3-46BE-9DC0-425B1B3459E9}"/>
              </a:ext>
            </a:extLst>
          </p:cNvPr>
          <p:cNvSpPr txBox="1"/>
          <p:nvPr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https://www.facebook.com/photo?fbid=3640518242742942&amp;set=gm.1599348776925077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0542B5-8B7A-421C-AE59-4D9EE3AC6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99" y="646331"/>
            <a:ext cx="501015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C841B3-58E3-46BE-9DC0-425B1B3459E9}"/>
              </a:ext>
            </a:extLst>
          </p:cNvPr>
          <p:cNvSpPr txBox="1"/>
          <p:nvPr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https://www.amoebasisters.com/uploads/2/1/9/0/21902384/mitochondrion-v2-gif_orig.gif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01556-5E18-463F-9010-ED56229A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52" y="466803"/>
            <a:ext cx="6119527" cy="611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0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.7 Cellular Respiration - IB Biology SL Year 2 - Beck">
            <a:extLst>
              <a:ext uri="{FF2B5EF4-FFF2-40B4-BE49-F238E27FC236}">
                <a16:creationId xmlns:a16="http://schemas.microsoft.com/office/drawing/2014/main" id="{87F84D15-67CA-4954-8D1B-2FD2B74D8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28" y="320118"/>
            <a:ext cx="6421920" cy="62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6FF1A6-FAE3-49DE-ACB7-D750A6C7D12C}"/>
              </a:ext>
            </a:extLst>
          </p:cNvPr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https://sites.google.com/a/graded.br/ib-biology-sl-year-1---beck/_/rsrc/1393339278902/home/core-content/topic-3---chemistry-of-life/3-7-cellular-respiration/atp_cartoon.JPG</a:t>
            </a:r>
          </a:p>
        </p:txBody>
      </p:sp>
    </p:spTree>
    <p:extLst>
      <p:ext uri="{BB962C8B-B14F-4D97-AF65-F5344CB8AC3E}">
        <p14:creationId xmlns:p14="http://schemas.microsoft.com/office/powerpoint/2010/main" val="1816351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ak Ridge AP Biology / Eukaryotes Cells | Biology jokes, Biology humor,  Biology memes">
            <a:extLst>
              <a:ext uri="{FF2B5EF4-FFF2-40B4-BE49-F238E27FC236}">
                <a16:creationId xmlns:a16="http://schemas.microsoft.com/office/drawing/2014/main" id="{A5512978-41CB-4B5F-989F-BF41FD85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4" y="845964"/>
            <a:ext cx="11174941" cy="41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F80A20-DC42-4B53-BC2E-2CDA7527C056}"/>
              </a:ext>
            </a:extLst>
          </p:cNvPr>
          <p:cNvSpPr txBox="1"/>
          <p:nvPr/>
        </p:nvSpPr>
        <p:spPr>
          <a:xfrm>
            <a:off x="132521" y="0"/>
            <a:ext cx="7898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https://i.pinimg.com/564x/5e/d8/01/5ed8012d3194a0ac80a9a56d767115d9.jpg</a:t>
            </a:r>
          </a:p>
        </p:txBody>
      </p:sp>
    </p:spTree>
    <p:extLst>
      <p:ext uri="{BB962C8B-B14F-4D97-AF65-F5344CB8AC3E}">
        <p14:creationId xmlns:p14="http://schemas.microsoft.com/office/powerpoint/2010/main" val="37601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ermentation | Biology humor, Biology for kids, Science jokes">
            <a:extLst>
              <a:ext uri="{FF2B5EF4-FFF2-40B4-BE49-F238E27FC236}">
                <a16:creationId xmlns:a16="http://schemas.microsoft.com/office/drawing/2014/main" id="{5DEF6A4F-C43F-4FD5-82C1-868187703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0964"/>
            <a:ext cx="10477500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2E5154-1BE5-4E09-BB8B-B2E2A630B11F}"/>
              </a:ext>
            </a:extLst>
          </p:cNvPr>
          <p:cNvSpPr txBox="1"/>
          <p:nvPr/>
        </p:nvSpPr>
        <p:spPr>
          <a:xfrm>
            <a:off x="-1" y="0"/>
            <a:ext cx="115426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https://www.amoebasisters.com/parameciumparlorcomics/may-01st-2018</a:t>
            </a:r>
          </a:p>
        </p:txBody>
      </p:sp>
    </p:spTree>
    <p:extLst>
      <p:ext uri="{BB962C8B-B14F-4D97-AF65-F5344CB8AC3E}">
        <p14:creationId xmlns:p14="http://schemas.microsoft.com/office/powerpoint/2010/main" val="110700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">
            <a:extLst>
              <a:ext uri="{FF2B5EF4-FFF2-40B4-BE49-F238E27FC236}">
                <a16:creationId xmlns:a16="http://schemas.microsoft.com/office/drawing/2014/main" id="{1EF5D57C-C673-431B-A149-99BE1948F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95" y="369332"/>
            <a:ext cx="6480313" cy="62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2D9661-2A10-4195-A869-AEF3C104A950}"/>
              </a:ext>
            </a:extLst>
          </p:cNvPr>
          <p:cNvSpPr txBox="1"/>
          <p:nvPr/>
        </p:nvSpPr>
        <p:spPr>
          <a:xfrm>
            <a:off x="0" y="0"/>
            <a:ext cx="11423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https://www.amoebasisters.com/uploads/2/1/9/0/21902384/atp-name_orig.png</a:t>
            </a:r>
          </a:p>
        </p:txBody>
      </p:sp>
    </p:spTree>
    <p:extLst>
      <p:ext uri="{BB962C8B-B14F-4D97-AF65-F5344CB8AC3E}">
        <p14:creationId xmlns:p14="http://schemas.microsoft.com/office/powerpoint/2010/main" val="398242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">
            <a:extLst>
              <a:ext uri="{FF2B5EF4-FFF2-40B4-BE49-F238E27FC236}">
                <a16:creationId xmlns:a16="http://schemas.microsoft.com/office/drawing/2014/main" id="{1BD848DA-FDD3-4547-83EC-72298778E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57" y="755374"/>
            <a:ext cx="7023652" cy="593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BB7464-483B-40A6-800B-59B98FDF8554}"/>
              </a:ext>
            </a:extLst>
          </p:cNvPr>
          <p:cNvSpPr txBox="1"/>
          <p:nvPr/>
        </p:nvSpPr>
        <p:spPr>
          <a:xfrm>
            <a:off x="-1" y="0"/>
            <a:ext cx="91970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https://www.amoebasisters.com/parameciumparlorcomics/previous/13</a:t>
            </a:r>
          </a:p>
        </p:txBody>
      </p:sp>
    </p:spTree>
    <p:extLst>
      <p:ext uri="{BB962C8B-B14F-4D97-AF65-F5344CB8AC3E}">
        <p14:creationId xmlns:p14="http://schemas.microsoft.com/office/powerpoint/2010/main" val="8758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">
            <a:extLst>
              <a:ext uri="{FF2B5EF4-FFF2-40B4-BE49-F238E27FC236}">
                <a16:creationId xmlns:a16="http://schemas.microsoft.com/office/drawing/2014/main" id="{787955C1-7860-42D3-BB65-38A9C5BCB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9" y="470251"/>
            <a:ext cx="10707756" cy="630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948180-DCD7-4965-A5CE-03DEE619826D}"/>
              </a:ext>
            </a:extLst>
          </p:cNvPr>
          <p:cNvSpPr txBox="1"/>
          <p:nvPr/>
        </p:nvSpPr>
        <p:spPr>
          <a:xfrm>
            <a:off x="66261" y="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https://www.amoebasisters.com/parameciumparlorcomics/previous/40</a:t>
            </a:r>
          </a:p>
        </p:txBody>
      </p:sp>
    </p:spTree>
    <p:extLst>
      <p:ext uri="{BB962C8B-B14F-4D97-AF65-F5344CB8AC3E}">
        <p14:creationId xmlns:p14="http://schemas.microsoft.com/office/powerpoint/2010/main" val="1588347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163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Kelly Riedell</cp:lastModifiedBy>
  <cp:revision>5</cp:revision>
  <dcterms:created xsi:type="dcterms:W3CDTF">2021-04-08T01:36:55Z</dcterms:created>
  <dcterms:modified xsi:type="dcterms:W3CDTF">2021-04-08T02:56:13Z</dcterms:modified>
</cp:coreProperties>
</file>