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67" r:id="rId2"/>
    <p:sldId id="866" r:id="rId3"/>
    <p:sldId id="256" r:id="rId4"/>
    <p:sldId id="863" r:id="rId5"/>
    <p:sldId id="864" r:id="rId6"/>
    <p:sldId id="865" r:id="rId7"/>
    <p:sldId id="868" r:id="rId8"/>
    <p:sldId id="8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9A49A-5CEB-4896-AB71-141D133EF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23995-6403-42D1-B39C-64A741096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63494-57CA-4BA8-B68F-62261741E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23B-A4FF-4D76-A119-D348068EA5E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CE98D-CCC6-4457-AA22-E4C09158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0C5AA-86BC-41E5-B1D8-F33DBB05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6057-F6F1-4EC5-8EB7-EC4EDBB5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5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1DB7-7FF4-47C5-94C2-D7D10A31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27635-B89A-409C-BA88-213536BE4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31363-EB3F-4207-99E2-4F8DECE5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23B-A4FF-4D76-A119-D348068EA5E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0DF4C-444C-4080-AF88-572B6AEB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C0007-3CB4-4F7C-A2B0-581F9F8E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6057-F6F1-4EC5-8EB7-EC4EDBB5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6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34522F-485D-4EC2-86A0-D61BDF5E5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FB599-89BC-42C1-9221-09AE3E226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E9D43-CB48-42B3-B3D2-3A7F7E3CB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23B-A4FF-4D76-A119-D348068EA5E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9D9D0-0136-4A48-8249-2834CAE0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1069-75B7-42D8-B7DF-5A132934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6057-F6F1-4EC5-8EB7-EC4EDBB5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1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B929-5078-47DB-BDD3-44EA918C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9D557-A89E-4593-986E-A6F479F40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27105-A7CC-47A2-91BB-CB5A9C74E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23B-A4FF-4D76-A119-D348068EA5E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93A05-E734-45E7-B2BD-546AAD65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8BF28-4235-4F1F-88E0-34AFB9ED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6057-F6F1-4EC5-8EB7-EC4EDBB5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974E-ECA1-4D40-B38F-534BBF48D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C0DAC-3F5B-42E5-B516-59396616D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86B68-DA8B-40B8-82DE-8658D012E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23B-A4FF-4D76-A119-D348068EA5E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612A4-EE51-407A-A907-AC19D821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108E2-6B9F-4401-B647-1435B493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6057-F6F1-4EC5-8EB7-EC4EDBB5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7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E913-B27F-4773-8163-5747851E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BBDE8-E057-409A-A84E-14F1DE36C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CC0B0-BC9D-46A8-A09B-271DC5EAD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D9A1C-1F18-46AA-AA11-DBFF0BBC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23B-A4FF-4D76-A119-D348068EA5E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69DDC-4028-40FC-8BB4-BE8FE2C2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7EDE8-95A9-4A01-988C-8783081A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6057-F6F1-4EC5-8EB7-EC4EDBB5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0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02201-268B-4DD6-B078-AD747EA6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74775-C93B-46A7-912A-FA2B49143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EF152-2497-4577-AFC1-BEC3A6CF0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4AE0B-44CD-47B7-8DDF-6BBFD1571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9F66-0835-4DE3-AAE5-CB0BA0BD4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93E4D2-3B43-4E16-A549-199038CE6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23B-A4FF-4D76-A119-D348068EA5E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F45FEA-3C3A-4122-B5D3-F7BCC644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59039E-0A35-48A4-BDD9-BA6E0515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6057-F6F1-4EC5-8EB7-EC4EDBB5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7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7398-F0E3-4793-BA05-B5AA82A68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81655B-3F18-4E65-974C-9C6923F2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23B-A4FF-4D76-A119-D348068EA5E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7A4C7-752B-49AD-9A4E-67142C1E9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59ACD-DC59-4910-8310-34C85873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6057-F6F1-4EC5-8EB7-EC4EDBB5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6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55747F-4244-4587-8535-D59341297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23B-A4FF-4D76-A119-D348068EA5E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B24EF-D8A3-4CF6-939D-7F656EFB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DA374-A2E3-4241-8B74-922F47DB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6057-F6F1-4EC5-8EB7-EC4EDBB5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8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7F15-0747-41FD-9A2C-248320A9A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4165F-E038-4A68-BF8D-485B99B87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A8206-56E2-4710-BD3B-2E0704834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512FF-51E2-461D-8B86-A8FF4327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23B-A4FF-4D76-A119-D348068EA5E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0A21D-C456-486F-9EDF-417A1CF1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0699E-6B02-44A6-BA9C-8BEDA178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6057-F6F1-4EC5-8EB7-EC4EDBB5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5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47923-117B-4145-9B2B-0E30062D5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11EFFF-F9CB-4FEF-BAAC-808D48AE2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1DA84-2282-4E42-A41A-B959D8A16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D1FF4-9C04-4013-8D90-5F8ABD31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23B-A4FF-4D76-A119-D348068EA5E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649A0-A790-41B1-83EB-510F3955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3C0B0-3B34-4AC9-ACE6-A5401687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6057-F6F1-4EC5-8EB7-EC4EDBB5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0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C21A5-E9A7-4D0E-9DBB-C7FF4AF8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BBE73-F0DA-4996-B2AB-63E7C401C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242AD-6F46-4B22-B12A-D24C8C8C0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2A23B-A4FF-4D76-A119-D348068EA5E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DB11D-D14F-483D-8276-4F8795AE7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5A467-3548-431B-86D9-53966C526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B6057-F6F1-4EC5-8EB7-EC4EDBB5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7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D568CA-C97C-4838-A893-E3A73D7C037A}"/>
              </a:ext>
            </a:extLst>
          </p:cNvPr>
          <p:cNvSpPr txBox="1"/>
          <p:nvPr/>
        </p:nvSpPr>
        <p:spPr>
          <a:xfrm>
            <a:off x="172278" y="106829"/>
            <a:ext cx="12019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https://i.pinimg.com/originals/7f/f4/19/7ff419c23e6ac098565355a295b24737.gif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38DCB-FFBD-40B6-BF59-B490A2C8C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" y="609600"/>
            <a:ext cx="10217426" cy="5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4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D529FE-54F2-4A19-9A9B-D155F7F2A219}"/>
              </a:ext>
            </a:extLst>
          </p:cNvPr>
          <p:cNvSpPr txBox="1"/>
          <p:nvPr/>
        </p:nvSpPr>
        <p:spPr>
          <a:xfrm>
            <a:off x="0" y="140661"/>
            <a:ext cx="11277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https://i.pinimg.com/originals/d7/93/84/d79384f5e0e01a986ff2ac8c4b4fa1b6.gif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CE9AE2-ECD5-4FA6-870C-0E2A881BB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6" y="588389"/>
            <a:ext cx="9077740" cy="626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2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">
            <a:extLst>
              <a:ext uri="{FF2B5EF4-FFF2-40B4-BE49-F238E27FC236}">
                <a16:creationId xmlns:a16="http://schemas.microsoft.com/office/drawing/2014/main" id="{DFD852E2-97C3-48A1-A9F4-EE4B5794F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28" y="1010254"/>
            <a:ext cx="7412107" cy="549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7EED43-1BDF-475E-AD3D-FC9C26E6B266}"/>
              </a:ext>
            </a:extLst>
          </p:cNvPr>
          <p:cNvSpPr txBox="1"/>
          <p:nvPr/>
        </p:nvSpPr>
        <p:spPr>
          <a:xfrm>
            <a:off x="-1" y="34130"/>
            <a:ext cx="83356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https://www.amoebasisters.com/parameciumparlorcomics/previous/25</a:t>
            </a:r>
          </a:p>
        </p:txBody>
      </p:sp>
    </p:spTree>
    <p:extLst>
      <p:ext uri="{BB962C8B-B14F-4D97-AF65-F5344CB8AC3E}">
        <p14:creationId xmlns:p14="http://schemas.microsoft.com/office/powerpoint/2010/main" val="4244462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3D681A34-9670-4D8C-91D9-929D5BDA1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503582"/>
            <a:ext cx="7275219" cy="635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6B15F6-4318-4F82-86C5-8AC0941B6288}"/>
              </a:ext>
            </a:extLst>
          </p:cNvPr>
          <p:cNvSpPr txBox="1"/>
          <p:nvPr/>
        </p:nvSpPr>
        <p:spPr>
          <a:xfrm>
            <a:off x="0" y="0"/>
            <a:ext cx="108005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https://www.amoebasisters.com/parameciumparlorcomics/previous/23</a:t>
            </a:r>
          </a:p>
        </p:txBody>
      </p:sp>
    </p:spTree>
    <p:extLst>
      <p:ext uri="{BB962C8B-B14F-4D97-AF65-F5344CB8AC3E}">
        <p14:creationId xmlns:p14="http://schemas.microsoft.com/office/powerpoint/2010/main" val="351819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6B15F6-4318-4F82-86C5-8AC0941B6288}"/>
              </a:ext>
            </a:extLst>
          </p:cNvPr>
          <p:cNvSpPr txBox="1"/>
          <p:nvPr/>
        </p:nvSpPr>
        <p:spPr>
          <a:xfrm>
            <a:off x="0" y="0"/>
            <a:ext cx="108005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https://www.amoebasisters.com/parameciumparlorcomics/previous/44</a:t>
            </a:r>
          </a:p>
        </p:txBody>
      </p:sp>
      <p:pic>
        <p:nvPicPr>
          <p:cNvPr id="3074" name="Picture 2" descr="Picture">
            <a:extLst>
              <a:ext uri="{FF2B5EF4-FFF2-40B4-BE49-F238E27FC236}">
                <a16:creationId xmlns:a16="http://schemas.microsoft.com/office/drawing/2014/main" id="{14054DD6-A1BB-43AD-A663-DF9FBE8EE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6" y="511108"/>
            <a:ext cx="11691800" cy="626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83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">
            <a:extLst>
              <a:ext uri="{FF2B5EF4-FFF2-40B4-BE49-F238E27FC236}">
                <a16:creationId xmlns:a16="http://schemas.microsoft.com/office/drawing/2014/main" id="{6B05FC12-71C8-4171-A9ED-59C9C218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97" y="355168"/>
            <a:ext cx="9590225" cy="61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10D19A-2808-4315-9184-EDEB27581FA8}"/>
              </a:ext>
            </a:extLst>
          </p:cNvPr>
          <p:cNvSpPr txBox="1"/>
          <p:nvPr/>
        </p:nvSpPr>
        <p:spPr>
          <a:xfrm>
            <a:off x="0" y="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https://www.amoebasisters.com/parameciumparlorcomics/previous/55</a:t>
            </a:r>
          </a:p>
        </p:txBody>
      </p:sp>
    </p:spTree>
    <p:extLst>
      <p:ext uri="{BB962C8B-B14F-4D97-AF65-F5344CB8AC3E}">
        <p14:creationId xmlns:p14="http://schemas.microsoft.com/office/powerpoint/2010/main" val="335736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DBB0670-120B-4DE0-BABD-B62DF088A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86" y="685800"/>
            <a:ext cx="9134061" cy="60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7FB548-C54E-475F-903D-1F8B20C2C199}"/>
              </a:ext>
            </a:extLst>
          </p:cNvPr>
          <p:cNvSpPr txBox="1"/>
          <p:nvPr/>
        </p:nvSpPr>
        <p:spPr>
          <a:xfrm>
            <a:off x="92765" y="153913"/>
            <a:ext cx="10668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http://biochemistryisagoodthing.files.wordpress.com/2013/03/enzyme___substrate_by_bltshop.png</a:t>
            </a:r>
          </a:p>
        </p:txBody>
      </p:sp>
    </p:spTree>
    <p:extLst>
      <p:ext uri="{BB962C8B-B14F-4D97-AF65-F5344CB8AC3E}">
        <p14:creationId xmlns:p14="http://schemas.microsoft.com/office/powerpoint/2010/main" val="159218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6E4AB7F-8688-4318-BABB-AA54EF52E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61" y="535055"/>
            <a:ext cx="8090452" cy="606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D62739-79BB-4711-B0CE-1BEC8FB473BA}"/>
              </a:ext>
            </a:extLst>
          </p:cNvPr>
          <p:cNvSpPr txBox="1"/>
          <p:nvPr/>
        </p:nvSpPr>
        <p:spPr>
          <a:xfrm>
            <a:off x="-1" y="0"/>
            <a:ext cx="112245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https://i.pinimg.com/736x/06/2f/cc/062fcc91bca1baa8ff929a211d8f7ca6.jpg</a:t>
            </a:r>
          </a:p>
        </p:txBody>
      </p:sp>
    </p:spTree>
    <p:extLst>
      <p:ext uri="{BB962C8B-B14F-4D97-AF65-F5344CB8AC3E}">
        <p14:creationId xmlns:p14="http://schemas.microsoft.com/office/powerpoint/2010/main" val="908914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120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6</cp:revision>
  <dcterms:created xsi:type="dcterms:W3CDTF">2021-04-08T02:25:10Z</dcterms:created>
  <dcterms:modified xsi:type="dcterms:W3CDTF">2021-04-08T02:55:51Z</dcterms:modified>
</cp:coreProperties>
</file>