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32"/>
  </p:notesMasterIdLst>
  <p:sldIdLst>
    <p:sldId id="256" r:id="rId3"/>
    <p:sldId id="266" r:id="rId4"/>
    <p:sldId id="257" r:id="rId5"/>
    <p:sldId id="258" r:id="rId6"/>
    <p:sldId id="259" r:id="rId7"/>
    <p:sldId id="271" r:id="rId8"/>
    <p:sldId id="272" r:id="rId9"/>
    <p:sldId id="273" r:id="rId10"/>
    <p:sldId id="268" r:id="rId11"/>
    <p:sldId id="269" r:id="rId12"/>
    <p:sldId id="260" r:id="rId13"/>
    <p:sldId id="261" r:id="rId14"/>
    <p:sldId id="262" r:id="rId15"/>
    <p:sldId id="274" r:id="rId16"/>
    <p:sldId id="275" r:id="rId17"/>
    <p:sldId id="277" r:id="rId18"/>
    <p:sldId id="276" r:id="rId19"/>
    <p:sldId id="278" r:id="rId20"/>
    <p:sldId id="279" r:id="rId21"/>
    <p:sldId id="280" r:id="rId22"/>
    <p:sldId id="281" r:id="rId23"/>
    <p:sldId id="263" r:id="rId24"/>
    <p:sldId id="264" r:id="rId25"/>
    <p:sldId id="283" r:id="rId26"/>
    <p:sldId id="284" r:id="rId27"/>
    <p:sldId id="285" r:id="rId28"/>
    <p:sldId id="265" r:id="rId29"/>
    <p:sldId id="286" r:id="rId30"/>
    <p:sldId id="28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450F66-6912-418F-9FD8-FE192CE6A7EB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4CEB1B-D9E7-4340-85C3-1AEC65EFAED2}">
      <dgm:prSet phldrT="[Text]"/>
      <dgm:spPr/>
      <dgm:t>
        <a:bodyPr/>
        <a:lstStyle/>
        <a:p>
          <a:r>
            <a:rPr lang="en-US" dirty="0" smtClean="0"/>
            <a:t>He Immune System</a:t>
          </a:r>
          <a:endParaRPr lang="en-US" dirty="0"/>
        </a:p>
      </dgm:t>
    </dgm:pt>
    <dgm:pt modelId="{F180C5AB-7456-4ECE-8001-0530C704C4FB}" type="parTrans" cxnId="{B58B9970-9211-469A-98C0-A57ECEF3F57B}">
      <dgm:prSet/>
      <dgm:spPr/>
      <dgm:t>
        <a:bodyPr/>
        <a:lstStyle/>
        <a:p>
          <a:endParaRPr lang="en-US"/>
        </a:p>
      </dgm:t>
    </dgm:pt>
    <dgm:pt modelId="{E49983D8-6CE4-4BFF-971A-D49FF417980E}" type="sibTrans" cxnId="{B58B9970-9211-469A-98C0-A57ECEF3F57B}">
      <dgm:prSet/>
      <dgm:spPr/>
      <dgm:t>
        <a:bodyPr/>
        <a:lstStyle/>
        <a:p>
          <a:endParaRPr lang="en-US"/>
        </a:p>
      </dgm:t>
    </dgm:pt>
    <dgm:pt modelId="{F77645CB-63FE-40E4-8111-1F9DDE7F7DFF}">
      <dgm:prSet phldrT="[Text]"/>
      <dgm:spPr/>
      <dgm:t>
        <a:bodyPr/>
        <a:lstStyle/>
        <a:p>
          <a:r>
            <a:rPr lang="en-US" dirty="0" smtClean="0"/>
            <a:t>Thymus</a:t>
          </a:r>
          <a:endParaRPr lang="en-US" dirty="0"/>
        </a:p>
      </dgm:t>
    </dgm:pt>
    <dgm:pt modelId="{9997805A-BB84-43E8-BF8B-DB0C3D7830DC}" type="parTrans" cxnId="{7542AAF8-1CFA-4672-A9FC-636F935DC6C0}">
      <dgm:prSet/>
      <dgm:spPr/>
      <dgm:t>
        <a:bodyPr/>
        <a:lstStyle/>
        <a:p>
          <a:endParaRPr lang="en-US"/>
        </a:p>
      </dgm:t>
    </dgm:pt>
    <dgm:pt modelId="{DDA5E6D4-DFE4-42A9-B905-9AF25FE683BD}" type="sibTrans" cxnId="{7542AAF8-1CFA-4672-A9FC-636F935DC6C0}">
      <dgm:prSet/>
      <dgm:spPr/>
      <dgm:t>
        <a:bodyPr/>
        <a:lstStyle/>
        <a:p>
          <a:endParaRPr lang="en-US"/>
        </a:p>
      </dgm:t>
    </dgm:pt>
    <dgm:pt modelId="{9102B6CC-E029-4B38-BE67-EBF1196BCD6C}">
      <dgm:prSet phldrT="[Text]"/>
      <dgm:spPr/>
      <dgm:t>
        <a:bodyPr/>
        <a:lstStyle/>
        <a:p>
          <a:r>
            <a:rPr lang="en-US" dirty="0" smtClean="0"/>
            <a:t>Bone Marrow</a:t>
          </a:r>
          <a:endParaRPr lang="en-US" dirty="0"/>
        </a:p>
      </dgm:t>
    </dgm:pt>
    <dgm:pt modelId="{78A24F73-0C56-46BE-9342-7693A9F477E8}" type="parTrans" cxnId="{04137D84-523C-430B-B8C6-4CFA09899D33}">
      <dgm:prSet/>
      <dgm:spPr/>
      <dgm:t>
        <a:bodyPr/>
        <a:lstStyle/>
        <a:p>
          <a:endParaRPr lang="en-US"/>
        </a:p>
      </dgm:t>
    </dgm:pt>
    <dgm:pt modelId="{F1D27EAF-8EE6-4B87-BF6D-499E7E6382D0}" type="sibTrans" cxnId="{04137D84-523C-430B-B8C6-4CFA09899D33}">
      <dgm:prSet/>
      <dgm:spPr/>
      <dgm:t>
        <a:bodyPr/>
        <a:lstStyle/>
        <a:p>
          <a:endParaRPr lang="en-US"/>
        </a:p>
      </dgm:t>
    </dgm:pt>
    <dgm:pt modelId="{7659C023-D518-4245-AB39-44EAA7C0CFC5}">
      <dgm:prSet phldrT="[Text]"/>
      <dgm:spPr/>
      <dgm:t>
        <a:bodyPr/>
        <a:lstStyle/>
        <a:p>
          <a:r>
            <a:rPr lang="en-US" dirty="0" smtClean="0"/>
            <a:t>Lymph Nodes</a:t>
          </a:r>
          <a:endParaRPr lang="en-US" dirty="0"/>
        </a:p>
      </dgm:t>
    </dgm:pt>
    <dgm:pt modelId="{BD54EF48-1C46-4B98-BE80-95A61A2BE700}" type="parTrans" cxnId="{0D599E76-C2EA-4048-A495-41ADED7079ED}">
      <dgm:prSet/>
      <dgm:spPr/>
      <dgm:t>
        <a:bodyPr/>
        <a:lstStyle/>
        <a:p>
          <a:endParaRPr lang="en-US"/>
        </a:p>
      </dgm:t>
    </dgm:pt>
    <dgm:pt modelId="{7248B6A0-B72C-410D-9F9D-17637A90836F}" type="sibTrans" cxnId="{0D599E76-C2EA-4048-A495-41ADED7079ED}">
      <dgm:prSet/>
      <dgm:spPr/>
      <dgm:t>
        <a:bodyPr/>
        <a:lstStyle/>
        <a:p>
          <a:endParaRPr lang="en-US"/>
        </a:p>
      </dgm:t>
    </dgm:pt>
    <dgm:pt modelId="{5B81779E-B283-4C46-A228-75A57B3CF210}">
      <dgm:prSet phldrT="[Text]"/>
      <dgm:spPr/>
      <dgm:t>
        <a:bodyPr/>
        <a:lstStyle/>
        <a:p>
          <a:r>
            <a:rPr lang="en-US" dirty="0" smtClean="0"/>
            <a:t>Spleen</a:t>
          </a:r>
          <a:endParaRPr lang="en-US" dirty="0"/>
        </a:p>
      </dgm:t>
    </dgm:pt>
    <dgm:pt modelId="{64238B5E-3086-4830-A14C-3A72D14F3DA6}" type="parTrans" cxnId="{4CEABF33-0849-4F28-A7A6-75EAC16036E7}">
      <dgm:prSet/>
      <dgm:spPr/>
      <dgm:t>
        <a:bodyPr/>
        <a:lstStyle/>
        <a:p>
          <a:endParaRPr lang="en-US"/>
        </a:p>
      </dgm:t>
    </dgm:pt>
    <dgm:pt modelId="{FD25F7FD-A996-4B4F-B643-85357E73A6FA}" type="sibTrans" cxnId="{4CEABF33-0849-4F28-A7A6-75EAC16036E7}">
      <dgm:prSet/>
      <dgm:spPr/>
      <dgm:t>
        <a:bodyPr/>
        <a:lstStyle/>
        <a:p>
          <a:endParaRPr lang="en-US"/>
        </a:p>
      </dgm:t>
    </dgm:pt>
    <dgm:pt modelId="{5C506722-2D2E-4CCA-A633-C6846A8FA028}" type="pres">
      <dgm:prSet presAssocID="{18450F66-6912-418F-9FD8-FE192CE6A7E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F8A2CA-2920-4E51-BF63-C742D08538A3}" type="pres">
      <dgm:prSet presAssocID="{234CEB1B-D9E7-4340-85C3-1AEC65EFAED2}" presName="centerShape" presStyleLbl="node0" presStyleIdx="0" presStyleCnt="1"/>
      <dgm:spPr/>
      <dgm:t>
        <a:bodyPr/>
        <a:lstStyle/>
        <a:p>
          <a:endParaRPr lang="en-US"/>
        </a:p>
      </dgm:t>
    </dgm:pt>
    <dgm:pt modelId="{F36C0658-410D-4320-8D23-AB05EED0D0FA}" type="pres">
      <dgm:prSet presAssocID="{9997805A-BB84-43E8-BF8B-DB0C3D7830DC}" presName="Name9" presStyleLbl="parChTrans1D2" presStyleIdx="0" presStyleCnt="4"/>
      <dgm:spPr/>
      <dgm:t>
        <a:bodyPr/>
        <a:lstStyle/>
        <a:p>
          <a:endParaRPr lang="en-US"/>
        </a:p>
      </dgm:t>
    </dgm:pt>
    <dgm:pt modelId="{10D79CA9-57A4-47B2-866A-67EDEFF625DE}" type="pres">
      <dgm:prSet presAssocID="{9997805A-BB84-43E8-BF8B-DB0C3D7830DC}" presName="connTx" presStyleLbl="parChTrans1D2" presStyleIdx="0" presStyleCnt="4"/>
      <dgm:spPr/>
      <dgm:t>
        <a:bodyPr/>
        <a:lstStyle/>
        <a:p>
          <a:endParaRPr lang="en-US"/>
        </a:p>
      </dgm:t>
    </dgm:pt>
    <dgm:pt modelId="{CCFD9F11-14B7-4CD8-AE18-3AB16EEF0B26}" type="pres">
      <dgm:prSet presAssocID="{F77645CB-63FE-40E4-8111-1F9DDE7F7DFF}" presName="node" presStyleLbl="node1" presStyleIdx="0" presStyleCnt="4" custRadScaleRad="95745" custRadScaleInc="-1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FC78F4-35A5-4BBF-A0CC-3C0AC6057BC0}" type="pres">
      <dgm:prSet presAssocID="{78A24F73-0C56-46BE-9342-7693A9F477E8}" presName="Name9" presStyleLbl="parChTrans1D2" presStyleIdx="1" presStyleCnt="4"/>
      <dgm:spPr/>
      <dgm:t>
        <a:bodyPr/>
        <a:lstStyle/>
        <a:p>
          <a:endParaRPr lang="en-US"/>
        </a:p>
      </dgm:t>
    </dgm:pt>
    <dgm:pt modelId="{CEBE3F5D-5AC3-4705-BF6A-B22C11B2DAEF}" type="pres">
      <dgm:prSet presAssocID="{78A24F73-0C56-46BE-9342-7693A9F477E8}" presName="connTx" presStyleLbl="parChTrans1D2" presStyleIdx="1" presStyleCnt="4"/>
      <dgm:spPr/>
      <dgm:t>
        <a:bodyPr/>
        <a:lstStyle/>
        <a:p>
          <a:endParaRPr lang="en-US"/>
        </a:p>
      </dgm:t>
    </dgm:pt>
    <dgm:pt modelId="{214ED89D-FA74-4334-B922-35EF5A4DB2D4}" type="pres">
      <dgm:prSet presAssocID="{9102B6CC-E029-4B38-BE67-EBF1196BCD6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2C1758-5C4C-4FA5-9505-C3988AA78F76}" type="pres">
      <dgm:prSet presAssocID="{BD54EF48-1C46-4B98-BE80-95A61A2BE700}" presName="Name9" presStyleLbl="parChTrans1D2" presStyleIdx="2" presStyleCnt="4"/>
      <dgm:spPr/>
      <dgm:t>
        <a:bodyPr/>
        <a:lstStyle/>
        <a:p>
          <a:endParaRPr lang="en-US"/>
        </a:p>
      </dgm:t>
    </dgm:pt>
    <dgm:pt modelId="{55E6EA3E-F9EC-4C1F-8B00-4249BA1D5EEF}" type="pres">
      <dgm:prSet presAssocID="{BD54EF48-1C46-4B98-BE80-95A61A2BE700}" presName="connTx" presStyleLbl="parChTrans1D2" presStyleIdx="2" presStyleCnt="4"/>
      <dgm:spPr/>
      <dgm:t>
        <a:bodyPr/>
        <a:lstStyle/>
        <a:p>
          <a:endParaRPr lang="en-US"/>
        </a:p>
      </dgm:t>
    </dgm:pt>
    <dgm:pt modelId="{9611E981-9A9C-48E3-93B6-E0E4D9174456}" type="pres">
      <dgm:prSet presAssocID="{7659C023-D518-4245-AB39-44EAA7C0CFC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75178-82AF-41F7-98EF-4C5CEC2B2D66}" type="pres">
      <dgm:prSet presAssocID="{64238B5E-3086-4830-A14C-3A72D14F3DA6}" presName="Name9" presStyleLbl="parChTrans1D2" presStyleIdx="3" presStyleCnt="4"/>
      <dgm:spPr/>
      <dgm:t>
        <a:bodyPr/>
        <a:lstStyle/>
        <a:p>
          <a:endParaRPr lang="en-US"/>
        </a:p>
      </dgm:t>
    </dgm:pt>
    <dgm:pt modelId="{7C3352E9-B5CC-48AD-A32E-8C73FD4D5884}" type="pres">
      <dgm:prSet presAssocID="{64238B5E-3086-4830-A14C-3A72D14F3DA6}" presName="connTx" presStyleLbl="parChTrans1D2" presStyleIdx="3" presStyleCnt="4"/>
      <dgm:spPr/>
      <dgm:t>
        <a:bodyPr/>
        <a:lstStyle/>
        <a:p>
          <a:endParaRPr lang="en-US"/>
        </a:p>
      </dgm:t>
    </dgm:pt>
    <dgm:pt modelId="{38836F4A-9622-423A-A093-276D752E2AA0}" type="pres">
      <dgm:prSet presAssocID="{5B81779E-B283-4C46-A228-75A57B3CF21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3A3F7E-2152-4E6C-A0C5-FC1C6DC12AF2}" type="presOf" srcId="{64238B5E-3086-4830-A14C-3A72D14F3DA6}" destId="{7C3352E9-B5CC-48AD-A32E-8C73FD4D5884}" srcOrd="1" destOrd="0" presId="urn:microsoft.com/office/officeart/2005/8/layout/radial1"/>
    <dgm:cxn modelId="{214309C4-A422-4BDB-8709-AA456344174D}" type="presOf" srcId="{64238B5E-3086-4830-A14C-3A72D14F3DA6}" destId="{A2075178-82AF-41F7-98EF-4C5CEC2B2D66}" srcOrd="0" destOrd="0" presId="urn:microsoft.com/office/officeart/2005/8/layout/radial1"/>
    <dgm:cxn modelId="{7542AAF8-1CFA-4672-A9FC-636F935DC6C0}" srcId="{234CEB1B-D9E7-4340-85C3-1AEC65EFAED2}" destId="{F77645CB-63FE-40E4-8111-1F9DDE7F7DFF}" srcOrd="0" destOrd="0" parTransId="{9997805A-BB84-43E8-BF8B-DB0C3D7830DC}" sibTransId="{DDA5E6D4-DFE4-42A9-B905-9AF25FE683BD}"/>
    <dgm:cxn modelId="{0D599E76-C2EA-4048-A495-41ADED7079ED}" srcId="{234CEB1B-D9E7-4340-85C3-1AEC65EFAED2}" destId="{7659C023-D518-4245-AB39-44EAA7C0CFC5}" srcOrd="2" destOrd="0" parTransId="{BD54EF48-1C46-4B98-BE80-95A61A2BE700}" sibTransId="{7248B6A0-B72C-410D-9F9D-17637A90836F}"/>
    <dgm:cxn modelId="{04137D84-523C-430B-B8C6-4CFA09899D33}" srcId="{234CEB1B-D9E7-4340-85C3-1AEC65EFAED2}" destId="{9102B6CC-E029-4B38-BE67-EBF1196BCD6C}" srcOrd="1" destOrd="0" parTransId="{78A24F73-0C56-46BE-9342-7693A9F477E8}" sibTransId="{F1D27EAF-8EE6-4B87-BF6D-499E7E6382D0}"/>
    <dgm:cxn modelId="{D7175B92-F8ED-48D7-B0B7-909F1778FD3F}" type="presOf" srcId="{BD54EF48-1C46-4B98-BE80-95A61A2BE700}" destId="{55E6EA3E-F9EC-4C1F-8B00-4249BA1D5EEF}" srcOrd="1" destOrd="0" presId="urn:microsoft.com/office/officeart/2005/8/layout/radial1"/>
    <dgm:cxn modelId="{7A344512-427F-4521-AEA2-0E598D7F200F}" type="presOf" srcId="{9997805A-BB84-43E8-BF8B-DB0C3D7830DC}" destId="{F36C0658-410D-4320-8D23-AB05EED0D0FA}" srcOrd="0" destOrd="0" presId="urn:microsoft.com/office/officeart/2005/8/layout/radial1"/>
    <dgm:cxn modelId="{093FEC5D-0C2A-4F96-9678-7C3412640BAE}" type="presOf" srcId="{234CEB1B-D9E7-4340-85C3-1AEC65EFAED2}" destId="{D2F8A2CA-2920-4E51-BF63-C742D08538A3}" srcOrd="0" destOrd="0" presId="urn:microsoft.com/office/officeart/2005/8/layout/radial1"/>
    <dgm:cxn modelId="{86AE82B4-893D-4234-AEF2-9353D4251ECD}" type="presOf" srcId="{5B81779E-B283-4C46-A228-75A57B3CF210}" destId="{38836F4A-9622-423A-A093-276D752E2AA0}" srcOrd="0" destOrd="0" presId="urn:microsoft.com/office/officeart/2005/8/layout/radial1"/>
    <dgm:cxn modelId="{011AE04A-EEFD-4EBE-982F-141DCD585427}" type="presOf" srcId="{9102B6CC-E029-4B38-BE67-EBF1196BCD6C}" destId="{214ED89D-FA74-4334-B922-35EF5A4DB2D4}" srcOrd="0" destOrd="0" presId="urn:microsoft.com/office/officeart/2005/8/layout/radial1"/>
    <dgm:cxn modelId="{9AC97C0C-BC9D-46CB-9021-BB6DDF8315F4}" type="presOf" srcId="{78A24F73-0C56-46BE-9342-7693A9F477E8}" destId="{3AFC78F4-35A5-4BBF-A0CC-3C0AC6057BC0}" srcOrd="0" destOrd="0" presId="urn:microsoft.com/office/officeart/2005/8/layout/radial1"/>
    <dgm:cxn modelId="{5510B1DD-4B8A-45B4-B73B-CF486AE31914}" type="presOf" srcId="{7659C023-D518-4245-AB39-44EAA7C0CFC5}" destId="{9611E981-9A9C-48E3-93B6-E0E4D9174456}" srcOrd="0" destOrd="0" presId="urn:microsoft.com/office/officeart/2005/8/layout/radial1"/>
    <dgm:cxn modelId="{B58B9970-9211-469A-98C0-A57ECEF3F57B}" srcId="{18450F66-6912-418F-9FD8-FE192CE6A7EB}" destId="{234CEB1B-D9E7-4340-85C3-1AEC65EFAED2}" srcOrd="0" destOrd="0" parTransId="{F180C5AB-7456-4ECE-8001-0530C704C4FB}" sibTransId="{E49983D8-6CE4-4BFF-971A-D49FF417980E}"/>
    <dgm:cxn modelId="{E90FC0F9-EDB7-40AB-AEA9-A9F97A6ADAE4}" type="presOf" srcId="{BD54EF48-1C46-4B98-BE80-95A61A2BE700}" destId="{5E2C1758-5C4C-4FA5-9505-C3988AA78F76}" srcOrd="0" destOrd="0" presId="urn:microsoft.com/office/officeart/2005/8/layout/radial1"/>
    <dgm:cxn modelId="{55E94159-61CD-412C-8362-809F307FF033}" type="presOf" srcId="{18450F66-6912-418F-9FD8-FE192CE6A7EB}" destId="{5C506722-2D2E-4CCA-A633-C6846A8FA028}" srcOrd="0" destOrd="0" presId="urn:microsoft.com/office/officeart/2005/8/layout/radial1"/>
    <dgm:cxn modelId="{44000D33-C0D3-49DA-AA70-568D997EDB99}" type="presOf" srcId="{F77645CB-63FE-40E4-8111-1F9DDE7F7DFF}" destId="{CCFD9F11-14B7-4CD8-AE18-3AB16EEF0B26}" srcOrd="0" destOrd="0" presId="urn:microsoft.com/office/officeart/2005/8/layout/radial1"/>
    <dgm:cxn modelId="{4CEABF33-0849-4F28-A7A6-75EAC16036E7}" srcId="{234CEB1B-D9E7-4340-85C3-1AEC65EFAED2}" destId="{5B81779E-B283-4C46-A228-75A57B3CF210}" srcOrd="3" destOrd="0" parTransId="{64238B5E-3086-4830-A14C-3A72D14F3DA6}" sibTransId="{FD25F7FD-A996-4B4F-B643-85357E73A6FA}"/>
    <dgm:cxn modelId="{5DE5AF2E-CB05-4151-8A7F-B1C5F5129818}" type="presOf" srcId="{78A24F73-0C56-46BE-9342-7693A9F477E8}" destId="{CEBE3F5D-5AC3-4705-BF6A-B22C11B2DAEF}" srcOrd="1" destOrd="0" presId="urn:microsoft.com/office/officeart/2005/8/layout/radial1"/>
    <dgm:cxn modelId="{616A15B2-C1A6-4140-8C49-AFF3D90EB3C7}" type="presOf" srcId="{9997805A-BB84-43E8-BF8B-DB0C3D7830DC}" destId="{10D79CA9-57A4-47B2-866A-67EDEFF625DE}" srcOrd="1" destOrd="0" presId="urn:microsoft.com/office/officeart/2005/8/layout/radial1"/>
    <dgm:cxn modelId="{C94ADCF9-A174-44E6-A4E3-3724FDAAF0F1}" type="presParOf" srcId="{5C506722-2D2E-4CCA-A633-C6846A8FA028}" destId="{D2F8A2CA-2920-4E51-BF63-C742D08538A3}" srcOrd="0" destOrd="0" presId="urn:microsoft.com/office/officeart/2005/8/layout/radial1"/>
    <dgm:cxn modelId="{8F3ED2D9-0BF5-4B20-9B46-46FEF1F13329}" type="presParOf" srcId="{5C506722-2D2E-4CCA-A633-C6846A8FA028}" destId="{F36C0658-410D-4320-8D23-AB05EED0D0FA}" srcOrd="1" destOrd="0" presId="urn:microsoft.com/office/officeart/2005/8/layout/radial1"/>
    <dgm:cxn modelId="{CC653ABD-4AA5-4583-9ACB-FB9C624C3D79}" type="presParOf" srcId="{F36C0658-410D-4320-8D23-AB05EED0D0FA}" destId="{10D79CA9-57A4-47B2-866A-67EDEFF625DE}" srcOrd="0" destOrd="0" presId="urn:microsoft.com/office/officeart/2005/8/layout/radial1"/>
    <dgm:cxn modelId="{B8FE3767-96E4-46F2-A02A-86AF1938DDCB}" type="presParOf" srcId="{5C506722-2D2E-4CCA-A633-C6846A8FA028}" destId="{CCFD9F11-14B7-4CD8-AE18-3AB16EEF0B26}" srcOrd="2" destOrd="0" presId="urn:microsoft.com/office/officeart/2005/8/layout/radial1"/>
    <dgm:cxn modelId="{E851B5DA-BB1C-4952-BF49-1351035FFA2F}" type="presParOf" srcId="{5C506722-2D2E-4CCA-A633-C6846A8FA028}" destId="{3AFC78F4-35A5-4BBF-A0CC-3C0AC6057BC0}" srcOrd="3" destOrd="0" presId="urn:microsoft.com/office/officeart/2005/8/layout/radial1"/>
    <dgm:cxn modelId="{1C21A21C-3BB6-4B58-AA49-8FE94D93A311}" type="presParOf" srcId="{3AFC78F4-35A5-4BBF-A0CC-3C0AC6057BC0}" destId="{CEBE3F5D-5AC3-4705-BF6A-B22C11B2DAEF}" srcOrd="0" destOrd="0" presId="urn:microsoft.com/office/officeart/2005/8/layout/radial1"/>
    <dgm:cxn modelId="{00B51820-7689-4395-949A-0A48D4420F98}" type="presParOf" srcId="{5C506722-2D2E-4CCA-A633-C6846A8FA028}" destId="{214ED89D-FA74-4334-B922-35EF5A4DB2D4}" srcOrd="4" destOrd="0" presId="urn:microsoft.com/office/officeart/2005/8/layout/radial1"/>
    <dgm:cxn modelId="{617BD82A-42BD-4834-AE53-9A59DE630769}" type="presParOf" srcId="{5C506722-2D2E-4CCA-A633-C6846A8FA028}" destId="{5E2C1758-5C4C-4FA5-9505-C3988AA78F76}" srcOrd="5" destOrd="0" presId="urn:microsoft.com/office/officeart/2005/8/layout/radial1"/>
    <dgm:cxn modelId="{50E5BEC9-BAB8-4DC6-92CB-64EA06352FDD}" type="presParOf" srcId="{5E2C1758-5C4C-4FA5-9505-C3988AA78F76}" destId="{55E6EA3E-F9EC-4C1F-8B00-4249BA1D5EEF}" srcOrd="0" destOrd="0" presId="urn:microsoft.com/office/officeart/2005/8/layout/radial1"/>
    <dgm:cxn modelId="{32D4E744-1FE5-4634-8B19-BD19EF1D775B}" type="presParOf" srcId="{5C506722-2D2E-4CCA-A633-C6846A8FA028}" destId="{9611E981-9A9C-48E3-93B6-E0E4D9174456}" srcOrd="6" destOrd="0" presId="urn:microsoft.com/office/officeart/2005/8/layout/radial1"/>
    <dgm:cxn modelId="{4147781B-47BB-49A0-8AD8-C16918895213}" type="presParOf" srcId="{5C506722-2D2E-4CCA-A633-C6846A8FA028}" destId="{A2075178-82AF-41F7-98EF-4C5CEC2B2D66}" srcOrd="7" destOrd="0" presId="urn:microsoft.com/office/officeart/2005/8/layout/radial1"/>
    <dgm:cxn modelId="{BABE3E26-5317-4C22-B905-76337A17DB4A}" type="presParOf" srcId="{A2075178-82AF-41F7-98EF-4C5CEC2B2D66}" destId="{7C3352E9-B5CC-48AD-A32E-8C73FD4D5884}" srcOrd="0" destOrd="0" presId="urn:microsoft.com/office/officeart/2005/8/layout/radial1"/>
    <dgm:cxn modelId="{293AE9D6-60CF-4483-8DB1-19476E550F81}" type="presParOf" srcId="{5C506722-2D2E-4CCA-A633-C6846A8FA028}" destId="{38836F4A-9622-423A-A093-276D752E2AA0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D1C2C4-0E85-459F-B056-F790EF5A0F4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66952C-47C0-4E3D-980E-4DE8D51752BA}">
      <dgm:prSet phldrT="[Text]"/>
      <dgm:spPr/>
      <dgm:t>
        <a:bodyPr/>
        <a:lstStyle/>
        <a:p>
          <a:r>
            <a:rPr lang="en-US" dirty="0" smtClean="0"/>
            <a:t>Glomerulus</a:t>
          </a:r>
          <a:endParaRPr lang="en-US" dirty="0"/>
        </a:p>
      </dgm:t>
    </dgm:pt>
    <dgm:pt modelId="{EDC5BA39-03EB-4439-9EE5-247EE63E35D3}" type="parTrans" cxnId="{01A2D594-A134-4436-AEB1-4B0EADC6D6AA}">
      <dgm:prSet/>
      <dgm:spPr/>
      <dgm:t>
        <a:bodyPr/>
        <a:lstStyle/>
        <a:p>
          <a:endParaRPr lang="en-US"/>
        </a:p>
      </dgm:t>
    </dgm:pt>
    <dgm:pt modelId="{9056BE4C-A5DD-47DC-A684-480AB3E197F8}" type="sibTrans" cxnId="{01A2D594-A134-4436-AEB1-4B0EADC6D6AA}">
      <dgm:prSet/>
      <dgm:spPr/>
      <dgm:t>
        <a:bodyPr/>
        <a:lstStyle/>
        <a:p>
          <a:endParaRPr lang="en-US"/>
        </a:p>
      </dgm:t>
    </dgm:pt>
    <dgm:pt modelId="{BBB071BB-FA10-450F-B422-8117B6CA5D0C}">
      <dgm:prSet phldrT="[Text]"/>
      <dgm:spPr/>
      <dgm:t>
        <a:bodyPr/>
        <a:lstStyle/>
        <a:p>
          <a:r>
            <a:rPr lang="en-US" dirty="0" smtClean="0"/>
            <a:t>Filters the blood.</a:t>
          </a:r>
          <a:endParaRPr lang="en-US" dirty="0"/>
        </a:p>
      </dgm:t>
    </dgm:pt>
    <dgm:pt modelId="{EB7B842E-E207-417F-93AF-1A049B63A268}" type="parTrans" cxnId="{DA778FA0-3AAC-45E5-8E16-7331F26E160E}">
      <dgm:prSet/>
      <dgm:spPr/>
      <dgm:t>
        <a:bodyPr/>
        <a:lstStyle/>
        <a:p>
          <a:endParaRPr lang="en-US"/>
        </a:p>
      </dgm:t>
    </dgm:pt>
    <dgm:pt modelId="{AC316818-C0B8-4BD9-A60A-DA5612E69338}" type="sibTrans" cxnId="{DA778FA0-3AAC-45E5-8E16-7331F26E160E}">
      <dgm:prSet/>
      <dgm:spPr/>
      <dgm:t>
        <a:bodyPr/>
        <a:lstStyle/>
        <a:p>
          <a:endParaRPr lang="en-US"/>
        </a:p>
      </dgm:t>
    </dgm:pt>
    <dgm:pt modelId="{61D7606D-2B4B-4B64-BDBF-B3F6F683C77F}">
      <dgm:prSet phldrT="[Text]"/>
      <dgm:spPr/>
      <dgm:t>
        <a:bodyPr/>
        <a:lstStyle/>
        <a:p>
          <a:r>
            <a:rPr lang="en-US" dirty="0" smtClean="0"/>
            <a:t>Nephron Loop</a:t>
          </a:r>
          <a:endParaRPr lang="en-US" dirty="0"/>
        </a:p>
      </dgm:t>
    </dgm:pt>
    <dgm:pt modelId="{D0CADA69-B020-4E71-8569-6ADA81FDD4CA}" type="parTrans" cxnId="{4C344124-82C0-41DA-ADA3-6E5CCAE66020}">
      <dgm:prSet/>
      <dgm:spPr/>
      <dgm:t>
        <a:bodyPr/>
        <a:lstStyle/>
        <a:p>
          <a:endParaRPr lang="en-US"/>
        </a:p>
      </dgm:t>
    </dgm:pt>
    <dgm:pt modelId="{406442AB-3688-4B59-A206-8BDC229726F4}" type="sibTrans" cxnId="{4C344124-82C0-41DA-ADA3-6E5CCAE66020}">
      <dgm:prSet/>
      <dgm:spPr/>
      <dgm:t>
        <a:bodyPr/>
        <a:lstStyle/>
        <a:p>
          <a:endParaRPr lang="en-US"/>
        </a:p>
      </dgm:t>
    </dgm:pt>
    <dgm:pt modelId="{7A7502BC-7E31-4A77-96C8-8FEE63FCDDB0}">
      <dgm:prSet phldrT="[Text]"/>
      <dgm:spPr/>
      <dgm:t>
        <a:bodyPr/>
        <a:lstStyle/>
        <a:p>
          <a:r>
            <a:rPr lang="en-US" dirty="0" smtClean="0"/>
            <a:t>Bowman’s Capsule</a:t>
          </a:r>
          <a:endParaRPr lang="en-US" dirty="0"/>
        </a:p>
      </dgm:t>
    </dgm:pt>
    <dgm:pt modelId="{77FC0925-EC5E-4188-9E49-607A0B1083B2}" type="parTrans" cxnId="{F1DA350D-1BD9-4011-B24F-2A7977AE0CB0}">
      <dgm:prSet/>
      <dgm:spPr/>
      <dgm:t>
        <a:bodyPr/>
        <a:lstStyle/>
        <a:p>
          <a:endParaRPr lang="en-US"/>
        </a:p>
      </dgm:t>
    </dgm:pt>
    <dgm:pt modelId="{7977EC61-A79D-4A8F-84B5-6E31C45CA9B7}" type="sibTrans" cxnId="{F1DA350D-1BD9-4011-B24F-2A7977AE0CB0}">
      <dgm:prSet/>
      <dgm:spPr/>
      <dgm:t>
        <a:bodyPr/>
        <a:lstStyle/>
        <a:p>
          <a:endParaRPr lang="en-US"/>
        </a:p>
      </dgm:t>
    </dgm:pt>
    <dgm:pt modelId="{6C0DC72D-0444-4E60-8635-D854738F5EE7}">
      <dgm:prSet phldrT="[Text]"/>
      <dgm:spPr/>
      <dgm:t>
        <a:bodyPr/>
        <a:lstStyle/>
        <a:p>
          <a:r>
            <a:rPr lang="en-US" dirty="0" smtClean="0"/>
            <a:t>Collects filtrate from the glomerulus.</a:t>
          </a:r>
          <a:endParaRPr lang="en-US" dirty="0"/>
        </a:p>
      </dgm:t>
    </dgm:pt>
    <dgm:pt modelId="{6097C50E-8B91-4FEC-984B-EEC827FA1DD1}" type="parTrans" cxnId="{DB1EABE0-AF3D-4CDB-8EE1-E667CE2BB9B3}">
      <dgm:prSet/>
      <dgm:spPr/>
      <dgm:t>
        <a:bodyPr/>
        <a:lstStyle/>
        <a:p>
          <a:endParaRPr lang="en-US"/>
        </a:p>
      </dgm:t>
    </dgm:pt>
    <dgm:pt modelId="{6DB8A722-089E-4CA8-97A1-F7FD780E25E8}" type="sibTrans" cxnId="{DB1EABE0-AF3D-4CDB-8EE1-E667CE2BB9B3}">
      <dgm:prSet/>
      <dgm:spPr/>
      <dgm:t>
        <a:bodyPr/>
        <a:lstStyle/>
        <a:p>
          <a:endParaRPr lang="en-US"/>
        </a:p>
      </dgm:t>
    </dgm:pt>
    <dgm:pt modelId="{8B67580C-4D3E-4C14-AC11-5B1CCFC6178A}">
      <dgm:prSet phldrT="[Text]"/>
      <dgm:spPr/>
      <dgm:t>
        <a:bodyPr/>
        <a:lstStyle/>
        <a:p>
          <a:r>
            <a:rPr lang="en-US" dirty="0" smtClean="0"/>
            <a:t>Distal Convoluted Tubule</a:t>
          </a:r>
          <a:endParaRPr lang="en-US" dirty="0"/>
        </a:p>
      </dgm:t>
    </dgm:pt>
    <dgm:pt modelId="{586C594E-DF01-484F-897B-59F7BD96C232}" type="parTrans" cxnId="{531768D5-98A3-438D-B2C9-D0EC50DFFF9F}">
      <dgm:prSet/>
      <dgm:spPr/>
      <dgm:t>
        <a:bodyPr/>
        <a:lstStyle/>
        <a:p>
          <a:endParaRPr lang="en-US"/>
        </a:p>
      </dgm:t>
    </dgm:pt>
    <dgm:pt modelId="{1285B30F-2F76-4484-9BF7-629A2B983C35}" type="sibTrans" cxnId="{531768D5-98A3-438D-B2C9-D0EC50DFFF9F}">
      <dgm:prSet/>
      <dgm:spPr/>
      <dgm:t>
        <a:bodyPr/>
        <a:lstStyle/>
        <a:p>
          <a:endParaRPr lang="en-US"/>
        </a:p>
      </dgm:t>
    </dgm:pt>
    <dgm:pt modelId="{990C7D85-1EE1-419F-A2DE-2064A3EB698A}">
      <dgm:prSet phldrT="[Text]"/>
      <dgm:spPr/>
      <dgm:t>
        <a:bodyPr/>
        <a:lstStyle/>
        <a:p>
          <a:r>
            <a:rPr lang="en-US" dirty="0" smtClean="0"/>
            <a:t>Proximal Convoluted Tubule</a:t>
          </a:r>
          <a:endParaRPr lang="en-US" dirty="0"/>
        </a:p>
      </dgm:t>
    </dgm:pt>
    <dgm:pt modelId="{29CF9264-3369-4BC3-923E-90F605E231EB}" type="parTrans" cxnId="{565C9515-787D-4E4C-B666-D65EE9866EED}">
      <dgm:prSet/>
      <dgm:spPr/>
      <dgm:t>
        <a:bodyPr/>
        <a:lstStyle/>
        <a:p>
          <a:endParaRPr lang="en-US"/>
        </a:p>
      </dgm:t>
    </dgm:pt>
    <dgm:pt modelId="{86609969-9216-4DCD-8122-F5A7DE035D46}" type="sibTrans" cxnId="{565C9515-787D-4E4C-B666-D65EE9866EED}">
      <dgm:prSet/>
      <dgm:spPr/>
      <dgm:t>
        <a:bodyPr/>
        <a:lstStyle/>
        <a:p>
          <a:endParaRPr lang="en-US"/>
        </a:p>
      </dgm:t>
    </dgm:pt>
    <dgm:pt modelId="{0F754EFB-DC23-4FA6-9514-D4AFE92EC811}">
      <dgm:prSet phldrT="[Text]"/>
      <dgm:spPr/>
      <dgm:t>
        <a:bodyPr/>
        <a:lstStyle/>
        <a:p>
          <a:r>
            <a:rPr lang="en-US" dirty="0" smtClean="0"/>
            <a:t>Main sight for reabsorbing ions.</a:t>
          </a:r>
          <a:endParaRPr lang="en-US" dirty="0"/>
        </a:p>
      </dgm:t>
    </dgm:pt>
    <dgm:pt modelId="{37CAE285-AC80-4468-8214-EE7E9D41B046}" type="parTrans" cxnId="{EFABEDBA-216A-4173-91F5-CFE7995166CA}">
      <dgm:prSet/>
      <dgm:spPr/>
      <dgm:t>
        <a:bodyPr/>
        <a:lstStyle/>
        <a:p>
          <a:endParaRPr lang="en-US"/>
        </a:p>
      </dgm:t>
    </dgm:pt>
    <dgm:pt modelId="{4337BD28-8F56-4B87-BE8E-8F230B1FA7F4}" type="sibTrans" cxnId="{EFABEDBA-216A-4173-91F5-CFE7995166CA}">
      <dgm:prSet/>
      <dgm:spPr/>
      <dgm:t>
        <a:bodyPr/>
        <a:lstStyle/>
        <a:p>
          <a:endParaRPr lang="en-US"/>
        </a:p>
      </dgm:t>
    </dgm:pt>
    <dgm:pt modelId="{9D2B5A1C-FEAA-4C65-9BF9-04C4F61E3D5F}">
      <dgm:prSet phldrT="[Text]"/>
      <dgm:spPr/>
      <dgm:t>
        <a:bodyPr/>
        <a:lstStyle/>
        <a:p>
          <a:r>
            <a:rPr lang="en-US" dirty="0" smtClean="0"/>
            <a:t>Collecting Duct</a:t>
          </a:r>
          <a:endParaRPr lang="en-US" dirty="0"/>
        </a:p>
      </dgm:t>
    </dgm:pt>
    <dgm:pt modelId="{F2714436-B359-4375-827E-531F75A0280C}" type="parTrans" cxnId="{0A352C40-E37A-49F4-B522-521FFD590C41}">
      <dgm:prSet/>
      <dgm:spPr/>
      <dgm:t>
        <a:bodyPr/>
        <a:lstStyle/>
        <a:p>
          <a:endParaRPr lang="en-US"/>
        </a:p>
      </dgm:t>
    </dgm:pt>
    <dgm:pt modelId="{FCEB208B-069D-473C-85C2-CCDBB374F1AB}" type="sibTrans" cxnId="{0A352C40-E37A-49F4-B522-521FFD590C41}">
      <dgm:prSet/>
      <dgm:spPr/>
      <dgm:t>
        <a:bodyPr/>
        <a:lstStyle/>
        <a:p>
          <a:endParaRPr lang="en-US"/>
        </a:p>
      </dgm:t>
    </dgm:pt>
    <dgm:pt modelId="{15DFB6E9-2CCF-48F0-B50A-04DB20CCB7DD}">
      <dgm:prSet phldrT="[Text]"/>
      <dgm:spPr/>
      <dgm:t>
        <a:bodyPr/>
        <a:lstStyle/>
        <a:p>
          <a:r>
            <a:rPr lang="en-US" dirty="0" smtClean="0"/>
            <a:t>Receives urine and sends it to the renal pelvis. </a:t>
          </a:r>
          <a:endParaRPr lang="en-US" dirty="0"/>
        </a:p>
      </dgm:t>
    </dgm:pt>
    <dgm:pt modelId="{F3AE587F-6013-438C-AA8B-D899CCC9B2A3}" type="parTrans" cxnId="{EB4CB820-9C48-42FD-808C-45F157185E35}">
      <dgm:prSet/>
      <dgm:spPr/>
      <dgm:t>
        <a:bodyPr/>
        <a:lstStyle/>
        <a:p>
          <a:endParaRPr lang="en-US"/>
        </a:p>
      </dgm:t>
    </dgm:pt>
    <dgm:pt modelId="{AFD3E52D-9D7F-402F-9E34-CF60F69CE9E7}" type="sibTrans" cxnId="{EB4CB820-9C48-42FD-808C-45F157185E35}">
      <dgm:prSet/>
      <dgm:spPr/>
      <dgm:t>
        <a:bodyPr/>
        <a:lstStyle/>
        <a:p>
          <a:endParaRPr lang="en-US"/>
        </a:p>
      </dgm:t>
    </dgm:pt>
    <dgm:pt modelId="{DC77C02F-2794-49ED-A1B2-8512B401D9B0}">
      <dgm:prSet phldrT="[Text]"/>
      <dgm:spPr/>
      <dgm:t>
        <a:bodyPr/>
        <a:lstStyle/>
        <a:p>
          <a:r>
            <a:rPr lang="en-US" dirty="0" smtClean="0"/>
            <a:t>Absorbs some ions.</a:t>
          </a:r>
          <a:endParaRPr lang="en-US" dirty="0"/>
        </a:p>
      </dgm:t>
    </dgm:pt>
    <dgm:pt modelId="{1CB35F56-8F9F-4C2A-A7CD-A906029D54FD}" type="parTrans" cxnId="{8C9EC7BF-8218-4277-ABF0-BD8B01C317DF}">
      <dgm:prSet/>
      <dgm:spPr/>
      <dgm:t>
        <a:bodyPr/>
        <a:lstStyle/>
        <a:p>
          <a:endParaRPr lang="en-US"/>
        </a:p>
      </dgm:t>
    </dgm:pt>
    <dgm:pt modelId="{A0412DEB-D241-4D97-A95F-4546160AEA39}" type="sibTrans" cxnId="{8C9EC7BF-8218-4277-ABF0-BD8B01C317DF}">
      <dgm:prSet/>
      <dgm:spPr/>
      <dgm:t>
        <a:bodyPr/>
        <a:lstStyle/>
        <a:p>
          <a:endParaRPr lang="en-US"/>
        </a:p>
      </dgm:t>
    </dgm:pt>
    <dgm:pt modelId="{BA99C5D7-ADD9-4783-9254-5CFA56482E2E}">
      <dgm:prSet phldrT="[Text]"/>
      <dgm:spPr/>
      <dgm:t>
        <a:bodyPr/>
        <a:lstStyle/>
        <a:p>
          <a:r>
            <a:rPr lang="en-US" dirty="0" smtClean="0"/>
            <a:t>The Nephron loop consists of the proximal and distal convoluted tubule.</a:t>
          </a:r>
          <a:endParaRPr lang="en-US" dirty="0"/>
        </a:p>
      </dgm:t>
    </dgm:pt>
    <dgm:pt modelId="{4FA04A3D-C0FD-4671-B027-D9F9C3456017}" type="parTrans" cxnId="{11B45EE6-7C0F-4E0B-BA98-D982408F1826}">
      <dgm:prSet/>
      <dgm:spPr/>
      <dgm:t>
        <a:bodyPr/>
        <a:lstStyle/>
        <a:p>
          <a:endParaRPr lang="en-US"/>
        </a:p>
      </dgm:t>
    </dgm:pt>
    <dgm:pt modelId="{7E1C93AD-BD7E-4A84-B173-49266C889AF2}" type="sibTrans" cxnId="{11B45EE6-7C0F-4E0B-BA98-D982408F1826}">
      <dgm:prSet/>
      <dgm:spPr/>
      <dgm:t>
        <a:bodyPr/>
        <a:lstStyle/>
        <a:p>
          <a:endParaRPr lang="en-US"/>
        </a:p>
      </dgm:t>
    </dgm:pt>
    <dgm:pt modelId="{A8ED33C4-F51B-4181-90F8-61A651E9455A}" type="pres">
      <dgm:prSet presAssocID="{83D1C2C4-0E85-459F-B056-F790EF5A0F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92B1F3-8DC2-4CDF-A0C0-314D85CD1F60}" type="pres">
      <dgm:prSet presAssocID="{D366952C-47C0-4E3D-980E-4DE8D51752BA}" presName="linNode" presStyleCnt="0"/>
      <dgm:spPr/>
    </dgm:pt>
    <dgm:pt modelId="{2B27DEC9-7069-483F-80A7-B3722988BEEA}" type="pres">
      <dgm:prSet presAssocID="{D366952C-47C0-4E3D-980E-4DE8D51752BA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EF9BB-E64D-42CE-9AB8-B6D7A4ADD043}" type="pres">
      <dgm:prSet presAssocID="{D366952C-47C0-4E3D-980E-4DE8D51752BA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C8C70-F44E-41FB-B06C-C8EB8E3C77FA}" type="pres">
      <dgm:prSet presAssocID="{9056BE4C-A5DD-47DC-A684-480AB3E197F8}" presName="sp" presStyleCnt="0"/>
      <dgm:spPr/>
    </dgm:pt>
    <dgm:pt modelId="{25D9ED21-9556-4885-8ECA-2E5B7B98191D}" type="pres">
      <dgm:prSet presAssocID="{61D7606D-2B4B-4B64-BDBF-B3F6F683C77F}" presName="linNode" presStyleCnt="0"/>
      <dgm:spPr/>
    </dgm:pt>
    <dgm:pt modelId="{E57A9ABF-E849-46D0-87C9-A6AEF086205C}" type="pres">
      <dgm:prSet presAssocID="{61D7606D-2B4B-4B64-BDBF-B3F6F683C77F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A03BA8-632A-49E2-95A2-DE78331B5BCE}" type="pres">
      <dgm:prSet presAssocID="{61D7606D-2B4B-4B64-BDBF-B3F6F683C77F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676F7-F9DD-40FE-B422-33B32B70931C}" type="pres">
      <dgm:prSet presAssocID="{406442AB-3688-4B59-A206-8BDC229726F4}" presName="sp" presStyleCnt="0"/>
      <dgm:spPr/>
    </dgm:pt>
    <dgm:pt modelId="{D96F1A83-CBF4-4EE0-99F6-DC04F71EC370}" type="pres">
      <dgm:prSet presAssocID="{7A7502BC-7E31-4A77-96C8-8FEE63FCDDB0}" presName="linNode" presStyleCnt="0"/>
      <dgm:spPr/>
    </dgm:pt>
    <dgm:pt modelId="{C8069679-2E4B-40EF-9B58-D9EBCC14BC92}" type="pres">
      <dgm:prSet presAssocID="{7A7502BC-7E31-4A77-96C8-8FEE63FCDDB0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82199-E00C-4487-854C-2EEB69D5CD44}" type="pres">
      <dgm:prSet presAssocID="{7A7502BC-7E31-4A77-96C8-8FEE63FCDDB0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C46DF-C1A0-4CD4-A78C-20B900C59CAB}" type="pres">
      <dgm:prSet presAssocID="{7977EC61-A79D-4A8F-84B5-6E31C45CA9B7}" presName="sp" presStyleCnt="0"/>
      <dgm:spPr/>
    </dgm:pt>
    <dgm:pt modelId="{1A9C0BCE-C63D-481C-8272-63C373D4B42F}" type="pres">
      <dgm:prSet presAssocID="{8B67580C-4D3E-4C14-AC11-5B1CCFC6178A}" presName="linNode" presStyleCnt="0"/>
      <dgm:spPr/>
    </dgm:pt>
    <dgm:pt modelId="{E1DD1866-E493-4320-B159-C0DB397B7EE3}" type="pres">
      <dgm:prSet presAssocID="{8B67580C-4D3E-4C14-AC11-5B1CCFC6178A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04277-324E-44F8-9B17-2720E819E140}" type="pres">
      <dgm:prSet presAssocID="{8B67580C-4D3E-4C14-AC11-5B1CCFC6178A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A12B7-665C-4588-9B80-100AADD30854}" type="pres">
      <dgm:prSet presAssocID="{1285B30F-2F76-4484-9BF7-629A2B983C35}" presName="sp" presStyleCnt="0"/>
      <dgm:spPr/>
    </dgm:pt>
    <dgm:pt modelId="{523EE79D-91D5-44A9-8277-FAE15C16C4E6}" type="pres">
      <dgm:prSet presAssocID="{990C7D85-1EE1-419F-A2DE-2064A3EB698A}" presName="linNode" presStyleCnt="0"/>
      <dgm:spPr/>
    </dgm:pt>
    <dgm:pt modelId="{D8E9C7CB-C2FC-4B5B-AA16-33C7D553CAC8}" type="pres">
      <dgm:prSet presAssocID="{990C7D85-1EE1-419F-A2DE-2064A3EB698A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43F974-AB42-4702-B84C-E6409CCA5434}" type="pres">
      <dgm:prSet presAssocID="{990C7D85-1EE1-419F-A2DE-2064A3EB698A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79CF8-0B41-425A-B9F9-E5AA07C20862}" type="pres">
      <dgm:prSet presAssocID="{86609969-9216-4DCD-8122-F5A7DE035D46}" presName="sp" presStyleCnt="0"/>
      <dgm:spPr/>
    </dgm:pt>
    <dgm:pt modelId="{F4487510-A0BF-4A51-B992-9032654E6DD4}" type="pres">
      <dgm:prSet presAssocID="{9D2B5A1C-FEAA-4C65-9BF9-04C4F61E3D5F}" presName="linNode" presStyleCnt="0"/>
      <dgm:spPr/>
    </dgm:pt>
    <dgm:pt modelId="{49A363A3-AAFA-4FB8-8ED0-57FE638F181C}" type="pres">
      <dgm:prSet presAssocID="{9D2B5A1C-FEAA-4C65-9BF9-04C4F61E3D5F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FC5FC-E97F-4179-B239-BEC954A57591}" type="pres">
      <dgm:prSet presAssocID="{9D2B5A1C-FEAA-4C65-9BF9-04C4F61E3D5F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6B3E41-121D-420A-A914-51B8AED6A5EB}" type="presOf" srcId="{7A7502BC-7E31-4A77-96C8-8FEE63FCDDB0}" destId="{C8069679-2E4B-40EF-9B58-D9EBCC14BC92}" srcOrd="0" destOrd="0" presId="urn:microsoft.com/office/officeart/2005/8/layout/vList5"/>
    <dgm:cxn modelId="{EB4CB820-9C48-42FD-808C-45F157185E35}" srcId="{9D2B5A1C-FEAA-4C65-9BF9-04C4F61E3D5F}" destId="{15DFB6E9-2CCF-48F0-B50A-04DB20CCB7DD}" srcOrd="0" destOrd="0" parTransId="{F3AE587F-6013-438C-AA8B-D899CCC9B2A3}" sibTransId="{AFD3E52D-9D7F-402F-9E34-CF60F69CE9E7}"/>
    <dgm:cxn modelId="{4C344124-82C0-41DA-ADA3-6E5CCAE66020}" srcId="{83D1C2C4-0E85-459F-B056-F790EF5A0F47}" destId="{61D7606D-2B4B-4B64-BDBF-B3F6F683C77F}" srcOrd="1" destOrd="0" parTransId="{D0CADA69-B020-4E71-8569-6ADA81FDD4CA}" sibTransId="{406442AB-3688-4B59-A206-8BDC229726F4}"/>
    <dgm:cxn modelId="{7F68023F-7D7D-456B-8E36-6E2EF76CAFF3}" type="presOf" srcId="{990C7D85-1EE1-419F-A2DE-2064A3EB698A}" destId="{D8E9C7CB-C2FC-4B5B-AA16-33C7D553CAC8}" srcOrd="0" destOrd="0" presId="urn:microsoft.com/office/officeart/2005/8/layout/vList5"/>
    <dgm:cxn modelId="{300E0C9B-851C-41C2-B185-D221E18387E2}" type="presOf" srcId="{D366952C-47C0-4E3D-980E-4DE8D51752BA}" destId="{2B27DEC9-7069-483F-80A7-B3722988BEEA}" srcOrd="0" destOrd="0" presId="urn:microsoft.com/office/officeart/2005/8/layout/vList5"/>
    <dgm:cxn modelId="{8C9EC7BF-8218-4277-ABF0-BD8B01C317DF}" srcId="{8B67580C-4D3E-4C14-AC11-5B1CCFC6178A}" destId="{DC77C02F-2794-49ED-A1B2-8512B401D9B0}" srcOrd="0" destOrd="0" parTransId="{1CB35F56-8F9F-4C2A-A7CD-A906029D54FD}" sibTransId="{A0412DEB-D241-4D97-A95F-4546160AEA39}"/>
    <dgm:cxn modelId="{619DCF49-0627-4E0A-A409-DDF169C4151C}" type="presOf" srcId="{BBB071BB-FA10-450F-B422-8117B6CA5D0C}" destId="{5ECEF9BB-E64D-42CE-9AB8-B6D7A4ADD043}" srcOrd="0" destOrd="0" presId="urn:microsoft.com/office/officeart/2005/8/layout/vList5"/>
    <dgm:cxn modelId="{BF9CE239-138C-45D1-9041-C9911BDC292C}" type="presOf" srcId="{8B67580C-4D3E-4C14-AC11-5B1CCFC6178A}" destId="{E1DD1866-E493-4320-B159-C0DB397B7EE3}" srcOrd="0" destOrd="0" presId="urn:microsoft.com/office/officeart/2005/8/layout/vList5"/>
    <dgm:cxn modelId="{1D3B27FC-C946-432A-9085-9B011E3E4B49}" type="presOf" srcId="{6C0DC72D-0444-4E60-8635-D854738F5EE7}" destId="{5DB82199-E00C-4487-854C-2EEB69D5CD44}" srcOrd="0" destOrd="0" presId="urn:microsoft.com/office/officeart/2005/8/layout/vList5"/>
    <dgm:cxn modelId="{F1DA350D-1BD9-4011-B24F-2A7977AE0CB0}" srcId="{83D1C2C4-0E85-459F-B056-F790EF5A0F47}" destId="{7A7502BC-7E31-4A77-96C8-8FEE63FCDDB0}" srcOrd="2" destOrd="0" parTransId="{77FC0925-EC5E-4188-9E49-607A0B1083B2}" sibTransId="{7977EC61-A79D-4A8F-84B5-6E31C45CA9B7}"/>
    <dgm:cxn modelId="{2E2E3F7C-E6CC-42AB-8318-E565FB93C2A8}" type="presOf" srcId="{61D7606D-2B4B-4B64-BDBF-B3F6F683C77F}" destId="{E57A9ABF-E849-46D0-87C9-A6AEF086205C}" srcOrd="0" destOrd="0" presId="urn:microsoft.com/office/officeart/2005/8/layout/vList5"/>
    <dgm:cxn modelId="{DE2BC61D-9D63-4422-B291-E588B1AF56AB}" type="presOf" srcId="{BA99C5D7-ADD9-4783-9254-5CFA56482E2E}" destId="{BDA03BA8-632A-49E2-95A2-DE78331B5BCE}" srcOrd="0" destOrd="0" presId="urn:microsoft.com/office/officeart/2005/8/layout/vList5"/>
    <dgm:cxn modelId="{641595C4-C833-4340-8552-6DBA79AC8EF1}" type="presOf" srcId="{83D1C2C4-0E85-459F-B056-F790EF5A0F47}" destId="{A8ED33C4-F51B-4181-90F8-61A651E9455A}" srcOrd="0" destOrd="0" presId="urn:microsoft.com/office/officeart/2005/8/layout/vList5"/>
    <dgm:cxn modelId="{7CF924D5-4714-408A-AA38-6D2952E9B740}" type="presOf" srcId="{15DFB6E9-2CCF-48F0-B50A-04DB20CCB7DD}" destId="{9BAFC5FC-E97F-4179-B239-BEC954A57591}" srcOrd="0" destOrd="0" presId="urn:microsoft.com/office/officeart/2005/8/layout/vList5"/>
    <dgm:cxn modelId="{EFABEDBA-216A-4173-91F5-CFE7995166CA}" srcId="{990C7D85-1EE1-419F-A2DE-2064A3EB698A}" destId="{0F754EFB-DC23-4FA6-9514-D4AFE92EC811}" srcOrd="0" destOrd="0" parTransId="{37CAE285-AC80-4468-8214-EE7E9D41B046}" sibTransId="{4337BD28-8F56-4B87-BE8E-8F230B1FA7F4}"/>
    <dgm:cxn modelId="{11B45EE6-7C0F-4E0B-BA98-D982408F1826}" srcId="{61D7606D-2B4B-4B64-BDBF-B3F6F683C77F}" destId="{BA99C5D7-ADD9-4783-9254-5CFA56482E2E}" srcOrd="0" destOrd="0" parTransId="{4FA04A3D-C0FD-4671-B027-D9F9C3456017}" sibTransId="{7E1C93AD-BD7E-4A84-B173-49266C889AF2}"/>
    <dgm:cxn modelId="{257F136F-6B69-475B-821E-5AF96DB5A004}" type="presOf" srcId="{9D2B5A1C-FEAA-4C65-9BF9-04C4F61E3D5F}" destId="{49A363A3-AAFA-4FB8-8ED0-57FE638F181C}" srcOrd="0" destOrd="0" presId="urn:microsoft.com/office/officeart/2005/8/layout/vList5"/>
    <dgm:cxn modelId="{565C9515-787D-4E4C-B666-D65EE9866EED}" srcId="{83D1C2C4-0E85-459F-B056-F790EF5A0F47}" destId="{990C7D85-1EE1-419F-A2DE-2064A3EB698A}" srcOrd="4" destOrd="0" parTransId="{29CF9264-3369-4BC3-923E-90F605E231EB}" sibTransId="{86609969-9216-4DCD-8122-F5A7DE035D46}"/>
    <dgm:cxn modelId="{01A2D594-A134-4436-AEB1-4B0EADC6D6AA}" srcId="{83D1C2C4-0E85-459F-B056-F790EF5A0F47}" destId="{D366952C-47C0-4E3D-980E-4DE8D51752BA}" srcOrd="0" destOrd="0" parTransId="{EDC5BA39-03EB-4439-9EE5-247EE63E35D3}" sibTransId="{9056BE4C-A5DD-47DC-A684-480AB3E197F8}"/>
    <dgm:cxn modelId="{531768D5-98A3-438D-B2C9-D0EC50DFFF9F}" srcId="{83D1C2C4-0E85-459F-B056-F790EF5A0F47}" destId="{8B67580C-4D3E-4C14-AC11-5B1CCFC6178A}" srcOrd="3" destOrd="0" parTransId="{586C594E-DF01-484F-897B-59F7BD96C232}" sibTransId="{1285B30F-2F76-4484-9BF7-629A2B983C35}"/>
    <dgm:cxn modelId="{BE8C29CC-0415-4EEE-A941-CBF193E0874C}" type="presOf" srcId="{DC77C02F-2794-49ED-A1B2-8512B401D9B0}" destId="{7EB04277-324E-44F8-9B17-2720E819E140}" srcOrd="0" destOrd="0" presId="urn:microsoft.com/office/officeart/2005/8/layout/vList5"/>
    <dgm:cxn modelId="{DB1EABE0-AF3D-4CDB-8EE1-E667CE2BB9B3}" srcId="{7A7502BC-7E31-4A77-96C8-8FEE63FCDDB0}" destId="{6C0DC72D-0444-4E60-8635-D854738F5EE7}" srcOrd="0" destOrd="0" parTransId="{6097C50E-8B91-4FEC-984B-EEC827FA1DD1}" sibTransId="{6DB8A722-089E-4CA8-97A1-F7FD780E25E8}"/>
    <dgm:cxn modelId="{0A352C40-E37A-49F4-B522-521FFD590C41}" srcId="{83D1C2C4-0E85-459F-B056-F790EF5A0F47}" destId="{9D2B5A1C-FEAA-4C65-9BF9-04C4F61E3D5F}" srcOrd="5" destOrd="0" parTransId="{F2714436-B359-4375-827E-531F75A0280C}" sibTransId="{FCEB208B-069D-473C-85C2-CCDBB374F1AB}"/>
    <dgm:cxn modelId="{2A77ED4E-859F-4359-965D-8223AC1802D2}" type="presOf" srcId="{0F754EFB-DC23-4FA6-9514-D4AFE92EC811}" destId="{1D43F974-AB42-4702-B84C-E6409CCA5434}" srcOrd="0" destOrd="0" presId="urn:microsoft.com/office/officeart/2005/8/layout/vList5"/>
    <dgm:cxn modelId="{DA778FA0-3AAC-45E5-8E16-7331F26E160E}" srcId="{D366952C-47C0-4E3D-980E-4DE8D51752BA}" destId="{BBB071BB-FA10-450F-B422-8117B6CA5D0C}" srcOrd="0" destOrd="0" parTransId="{EB7B842E-E207-417F-93AF-1A049B63A268}" sibTransId="{AC316818-C0B8-4BD9-A60A-DA5612E69338}"/>
    <dgm:cxn modelId="{A42FABE3-CF3F-4333-A3A6-FE1F37BE9FC1}" type="presParOf" srcId="{A8ED33C4-F51B-4181-90F8-61A651E9455A}" destId="{5992B1F3-8DC2-4CDF-A0C0-314D85CD1F60}" srcOrd="0" destOrd="0" presId="urn:microsoft.com/office/officeart/2005/8/layout/vList5"/>
    <dgm:cxn modelId="{3B97CC06-3422-4D90-93A5-A166A9C0B490}" type="presParOf" srcId="{5992B1F3-8DC2-4CDF-A0C0-314D85CD1F60}" destId="{2B27DEC9-7069-483F-80A7-B3722988BEEA}" srcOrd="0" destOrd="0" presId="urn:microsoft.com/office/officeart/2005/8/layout/vList5"/>
    <dgm:cxn modelId="{23A1F883-697F-4A57-8D7E-9D2EEB68FFA2}" type="presParOf" srcId="{5992B1F3-8DC2-4CDF-A0C0-314D85CD1F60}" destId="{5ECEF9BB-E64D-42CE-9AB8-B6D7A4ADD043}" srcOrd="1" destOrd="0" presId="urn:microsoft.com/office/officeart/2005/8/layout/vList5"/>
    <dgm:cxn modelId="{B4950841-2F1C-4055-B6E4-48DAE35399A1}" type="presParOf" srcId="{A8ED33C4-F51B-4181-90F8-61A651E9455A}" destId="{DFEC8C70-F44E-41FB-B06C-C8EB8E3C77FA}" srcOrd="1" destOrd="0" presId="urn:microsoft.com/office/officeart/2005/8/layout/vList5"/>
    <dgm:cxn modelId="{40E924AF-9D93-4A04-9DA7-6096CBC3DFE9}" type="presParOf" srcId="{A8ED33C4-F51B-4181-90F8-61A651E9455A}" destId="{25D9ED21-9556-4885-8ECA-2E5B7B98191D}" srcOrd="2" destOrd="0" presId="urn:microsoft.com/office/officeart/2005/8/layout/vList5"/>
    <dgm:cxn modelId="{DB488C37-6B24-42DE-A12E-DF6EB6269342}" type="presParOf" srcId="{25D9ED21-9556-4885-8ECA-2E5B7B98191D}" destId="{E57A9ABF-E849-46D0-87C9-A6AEF086205C}" srcOrd="0" destOrd="0" presId="urn:microsoft.com/office/officeart/2005/8/layout/vList5"/>
    <dgm:cxn modelId="{9C83E7D2-18AD-42F7-B7F5-03A61BC537CB}" type="presParOf" srcId="{25D9ED21-9556-4885-8ECA-2E5B7B98191D}" destId="{BDA03BA8-632A-49E2-95A2-DE78331B5BCE}" srcOrd="1" destOrd="0" presId="urn:microsoft.com/office/officeart/2005/8/layout/vList5"/>
    <dgm:cxn modelId="{9E828748-0013-4961-8DE6-4F55A4E20C78}" type="presParOf" srcId="{A8ED33C4-F51B-4181-90F8-61A651E9455A}" destId="{39A676F7-F9DD-40FE-B422-33B32B70931C}" srcOrd="3" destOrd="0" presId="urn:microsoft.com/office/officeart/2005/8/layout/vList5"/>
    <dgm:cxn modelId="{2C8E5D3D-243D-4E34-BC28-2D3C23F5A564}" type="presParOf" srcId="{A8ED33C4-F51B-4181-90F8-61A651E9455A}" destId="{D96F1A83-CBF4-4EE0-99F6-DC04F71EC370}" srcOrd="4" destOrd="0" presId="urn:microsoft.com/office/officeart/2005/8/layout/vList5"/>
    <dgm:cxn modelId="{32972C63-97F2-4D87-9461-F0CF11CA73F0}" type="presParOf" srcId="{D96F1A83-CBF4-4EE0-99F6-DC04F71EC370}" destId="{C8069679-2E4B-40EF-9B58-D9EBCC14BC92}" srcOrd="0" destOrd="0" presId="urn:microsoft.com/office/officeart/2005/8/layout/vList5"/>
    <dgm:cxn modelId="{911C79F3-7162-4FC0-97CA-D9FC5B1D66DC}" type="presParOf" srcId="{D96F1A83-CBF4-4EE0-99F6-DC04F71EC370}" destId="{5DB82199-E00C-4487-854C-2EEB69D5CD44}" srcOrd="1" destOrd="0" presId="urn:microsoft.com/office/officeart/2005/8/layout/vList5"/>
    <dgm:cxn modelId="{2517F1E5-2AC3-4570-92B7-626FB891FAAA}" type="presParOf" srcId="{A8ED33C4-F51B-4181-90F8-61A651E9455A}" destId="{F8BC46DF-C1A0-4CD4-A78C-20B900C59CAB}" srcOrd="5" destOrd="0" presId="urn:microsoft.com/office/officeart/2005/8/layout/vList5"/>
    <dgm:cxn modelId="{804CECF0-DC61-4456-AF8B-4820A9C7536D}" type="presParOf" srcId="{A8ED33C4-F51B-4181-90F8-61A651E9455A}" destId="{1A9C0BCE-C63D-481C-8272-63C373D4B42F}" srcOrd="6" destOrd="0" presId="urn:microsoft.com/office/officeart/2005/8/layout/vList5"/>
    <dgm:cxn modelId="{C11E5D3C-0BC0-421B-9007-D49823AA8BB2}" type="presParOf" srcId="{1A9C0BCE-C63D-481C-8272-63C373D4B42F}" destId="{E1DD1866-E493-4320-B159-C0DB397B7EE3}" srcOrd="0" destOrd="0" presId="urn:microsoft.com/office/officeart/2005/8/layout/vList5"/>
    <dgm:cxn modelId="{CE94F5C0-17DE-44D1-80A0-969C9E67151B}" type="presParOf" srcId="{1A9C0BCE-C63D-481C-8272-63C373D4B42F}" destId="{7EB04277-324E-44F8-9B17-2720E819E140}" srcOrd="1" destOrd="0" presId="urn:microsoft.com/office/officeart/2005/8/layout/vList5"/>
    <dgm:cxn modelId="{74998DC4-0A22-4323-9FE4-3F18A4EF937E}" type="presParOf" srcId="{A8ED33C4-F51B-4181-90F8-61A651E9455A}" destId="{C76A12B7-665C-4588-9B80-100AADD30854}" srcOrd="7" destOrd="0" presId="urn:microsoft.com/office/officeart/2005/8/layout/vList5"/>
    <dgm:cxn modelId="{E8843AF8-681B-471D-9466-7C821E0624CE}" type="presParOf" srcId="{A8ED33C4-F51B-4181-90F8-61A651E9455A}" destId="{523EE79D-91D5-44A9-8277-FAE15C16C4E6}" srcOrd="8" destOrd="0" presId="urn:microsoft.com/office/officeart/2005/8/layout/vList5"/>
    <dgm:cxn modelId="{AE5AE2D1-C2C3-4700-86D5-99D49EE1D730}" type="presParOf" srcId="{523EE79D-91D5-44A9-8277-FAE15C16C4E6}" destId="{D8E9C7CB-C2FC-4B5B-AA16-33C7D553CAC8}" srcOrd="0" destOrd="0" presId="urn:microsoft.com/office/officeart/2005/8/layout/vList5"/>
    <dgm:cxn modelId="{31216AEF-045C-44D7-9DC4-185FB7F3F124}" type="presParOf" srcId="{523EE79D-91D5-44A9-8277-FAE15C16C4E6}" destId="{1D43F974-AB42-4702-B84C-E6409CCA5434}" srcOrd="1" destOrd="0" presId="urn:microsoft.com/office/officeart/2005/8/layout/vList5"/>
    <dgm:cxn modelId="{DFB8E051-B44A-4900-BD72-81C2DAD8BAD6}" type="presParOf" srcId="{A8ED33C4-F51B-4181-90F8-61A651E9455A}" destId="{E1D79CF8-0B41-425A-B9F9-E5AA07C20862}" srcOrd="9" destOrd="0" presId="urn:microsoft.com/office/officeart/2005/8/layout/vList5"/>
    <dgm:cxn modelId="{76B0B389-5BDE-4360-BF50-449081DC46F1}" type="presParOf" srcId="{A8ED33C4-F51B-4181-90F8-61A651E9455A}" destId="{F4487510-A0BF-4A51-B992-9032654E6DD4}" srcOrd="10" destOrd="0" presId="urn:microsoft.com/office/officeart/2005/8/layout/vList5"/>
    <dgm:cxn modelId="{E881F11B-D6FB-48B0-9554-407E5E02C207}" type="presParOf" srcId="{F4487510-A0BF-4A51-B992-9032654E6DD4}" destId="{49A363A3-AAFA-4FB8-8ED0-57FE638F181C}" srcOrd="0" destOrd="0" presId="urn:microsoft.com/office/officeart/2005/8/layout/vList5"/>
    <dgm:cxn modelId="{74B9471A-C34A-4C20-824C-BAAE0333BEAE}" type="presParOf" srcId="{F4487510-A0BF-4A51-B992-9032654E6DD4}" destId="{9BAFC5FC-E97F-4179-B239-BEC954A5759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8A2CA-2920-4E51-BF63-C742D08538A3}">
      <dsp:nvSpPr>
        <dsp:cNvPr id="0" name=""/>
        <dsp:cNvSpPr/>
      </dsp:nvSpPr>
      <dsp:spPr>
        <a:xfrm>
          <a:off x="1459830" y="1451099"/>
          <a:ext cx="1103063" cy="1103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He Immune System</a:t>
          </a:r>
          <a:endParaRPr lang="en-US" sz="1800" kern="1200" dirty="0"/>
        </a:p>
      </dsp:txBody>
      <dsp:txXfrm>
        <a:off x="1621370" y="1612639"/>
        <a:ext cx="779983" cy="779983"/>
      </dsp:txXfrm>
    </dsp:sp>
    <dsp:sp modelId="{F36C0658-410D-4320-8D23-AB05EED0D0FA}">
      <dsp:nvSpPr>
        <dsp:cNvPr id="0" name=""/>
        <dsp:cNvSpPr/>
      </dsp:nvSpPr>
      <dsp:spPr>
        <a:xfrm rot="16169922">
          <a:off x="1869403" y="1290502"/>
          <a:ext cx="271888" cy="49357"/>
        </a:xfrm>
        <a:custGeom>
          <a:avLst/>
          <a:gdLst/>
          <a:ahLst/>
          <a:cxnLst/>
          <a:rect l="0" t="0" r="0" b="0"/>
          <a:pathLst>
            <a:path>
              <a:moveTo>
                <a:pt x="0" y="24678"/>
              </a:moveTo>
              <a:lnTo>
                <a:pt x="271888" y="246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998550" y="1308384"/>
        <a:ext cx="13594" cy="13594"/>
      </dsp:txXfrm>
    </dsp:sp>
    <dsp:sp modelId="{CCFD9F11-14B7-4CD8-AE18-3AB16EEF0B26}">
      <dsp:nvSpPr>
        <dsp:cNvPr id="0" name=""/>
        <dsp:cNvSpPr/>
      </dsp:nvSpPr>
      <dsp:spPr>
        <a:xfrm>
          <a:off x="1447800" y="76199"/>
          <a:ext cx="1103063" cy="1103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Thymus</a:t>
          </a:r>
          <a:endParaRPr lang="en-US" sz="1800" kern="1200" dirty="0"/>
        </a:p>
      </dsp:txBody>
      <dsp:txXfrm>
        <a:off x="1609340" y="237739"/>
        <a:ext cx="779983" cy="779983"/>
      </dsp:txXfrm>
    </dsp:sp>
    <dsp:sp modelId="{3AFC78F4-35A5-4BBF-A0CC-3C0AC6057BC0}">
      <dsp:nvSpPr>
        <dsp:cNvPr id="0" name=""/>
        <dsp:cNvSpPr/>
      </dsp:nvSpPr>
      <dsp:spPr>
        <a:xfrm>
          <a:off x="2562894" y="1977952"/>
          <a:ext cx="332992" cy="49357"/>
        </a:xfrm>
        <a:custGeom>
          <a:avLst/>
          <a:gdLst/>
          <a:ahLst/>
          <a:cxnLst/>
          <a:rect l="0" t="0" r="0" b="0"/>
          <a:pathLst>
            <a:path>
              <a:moveTo>
                <a:pt x="0" y="24678"/>
              </a:moveTo>
              <a:lnTo>
                <a:pt x="332992" y="246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21065" y="1994306"/>
        <a:ext cx="16649" cy="16649"/>
      </dsp:txXfrm>
    </dsp:sp>
    <dsp:sp modelId="{214ED89D-FA74-4334-B922-35EF5A4DB2D4}">
      <dsp:nvSpPr>
        <dsp:cNvPr id="0" name=""/>
        <dsp:cNvSpPr/>
      </dsp:nvSpPr>
      <dsp:spPr>
        <a:xfrm>
          <a:off x="2895886" y="1451099"/>
          <a:ext cx="1103063" cy="1103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Bone Marrow</a:t>
          </a:r>
          <a:endParaRPr lang="en-US" sz="1800" kern="1200" dirty="0"/>
        </a:p>
      </dsp:txBody>
      <dsp:txXfrm>
        <a:off x="3057426" y="1612639"/>
        <a:ext cx="779983" cy="779983"/>
      </dsp:txXfrm>
    </dsp:sp>
    <dsp:sp modelId="{5E2C1758-5C4C-4FA5-9505-C3988AA78F76}">
      <dsp:nvSpPr>
        <dsp:cNvPr id="0" name=""/>
        <dsp:cNvSpPr/>
      </dsp:nvSpPr>
      <dsp:spPr>
        <a:xfrm rot="5400000">
          <a:off x="1844866" y="2695980"/>
          <a:ext cx="332992" cy="49357"/>
        </a:xfrm>
        <a:custGeom>
          <a:avLst/>
          <a:gdLst/>
          <a:ahLst/>
          <a:cxnLst/>
          <a:rect l="0" t="0" r="0" b="0"/>
          <a:pathLst>
            <a:path>
              <a:moveTo>
                <a:pt x="0" y="24678"/>
              </a:moveTo>
              <a:lnTo>
                <a:pt x="332992" y="246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03037" y="2712334"/>
        <a:ext cx="16649" cy="16649"/>
      </dsp:txXfrm>
    </dsp:sp>
    <dsp:sp modelId="{9611E981-9A9C-48E3-93B6-E0E4D9174456}">
      <dsp:nvSpPr>
        <dsp:cNvPr id="0" name=""/>
        <dsp:cNvSpPr/>
      </dsp:nvSpPr>
      <dsp:spPr>
        <a:xfrm>
          <a:off x="1459830" y="2887155"/>
          <a:ext cx="1103063" cy="1103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Lymph Nodes</a:t>
          </a:r>
          <a:endParaRPr lang="en-US" sz="1800" kern="1200" dirty="0"/>
        </a:p>
      </dsp:txBody>
      <dsp:txXfrm>
        <a:off x="1621370" y="3048695"/>
        <a:ext cx="779983" cy="779983"/>
      </dsp:txXfrm>
    </dsp:sp>
    <dsp:sp modelId="{A2075178-82AF-41F7-98EF-4C5CEC2B2D66}">
      <dsp:nvSpPr>
        <dsp:cNvPr id="0" name=""/>
        <dsp:cNvSpPr/>
      </dsp:nvSpPr>
      <dsp:spPr>
        <a:xfrm rot="10800000">
          <a:off x="1126838" y="1977952"/>
          <a:ext cx="332992" cy="49357"/>
        </a:xfrm>
        <a:custGeom>
          <a:avLst/>
          <a:gdLst/>
          <a:ahLst/>
          <a:cxnLst/>
          <a:rect l="0" t="0" r="0" b="0"/>
          <a:pathLst>
            <a:path>
              <a:moveTo>
                <a:pt x="0" y="24678"/>
              </a:moveTo>
              <a:lnTo>
                <a:pt x="332992" y="246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285009" y="1994306"/>
        <a:ext cx="16649" cy="16649"/>
      </dsp:txXfrm>
    </dsp:sp>
    <dsp:sp modelId="{38836F4A-9622-423A-A093-276D752E2AA0}">
      <dsp:nvSpPr>
        <dsp:cNvPr id="0" name=""/>
        <dsp:cNvSpPr/>
      </dsp:nvSpPr>
      <dsp:spPr>
        <a:xfrm>
          <a:off x="23774" y="1451099"/>
          <a:ext cx="1103063" cy="1103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Spleen</a:t>
          </a:r>
          <a:endParaRPr lang="en-US" sz="1800" kern="1200" dirty="0"/>
        </a:p>
      </dsp:txBody>
      <dsp:txXfrm>
        <a:off x="185314" y="1612639"/>
        <a:ext cx="779983" cy="7799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EF9BB-E64D-42CE-9AB8-B6D7A4ADD043}">
      <dsp:nvSpPr>
        <dsp:cNvPr id="0" name=""/>
        <dsp:cNvSpPr/>
      </dsp:nvSpPr>
      <dsp:spPr>
        <a:xfrm rot="5400000">
          <a:off x="2479700" y="-966145"/>
          <a:ext cx="512367" cy="257495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Filters the blood.</a:t>
          </a:r>
          <a:endParaRPr lang="en-US" sz="1200" kern="1200" dirty="0"/>
        </a:p>
      </dsp:txBody>
      <dsp:txXfrm rot="-5400000">
        <a:off x="1448409" y="90158"/>
        <a:ext cx="2549938" cy="462343"/>
      </dsp:txXfrm>
    </dsp:sp>
    <dsp:sp modelId="{2B27DEC9-7069-483F-80A7-B3722988BEEA}">
      <dsp:nvSpPr>
        <dsp:cNvPr id="0" name=""/>
        <dsp:cNvSpPr/>
      </dsp:nvSpPr>
      <dsp:spPr>
        <a:xfrm>
          <a:off x="0" y="1100"/>
          <a:ext cx="1448409" cy="6404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Glomerulus</a:t>
          </a:r>
          <a:endParaRPr lang="en-US" sz="1300" kern="1200" dirty="0"/>
        </a:p>
      </dsp:txBody>
      <dsp:txXfrm>
        <a:off x="31265" y="32365"/>
        <a:ext cx="1385879" cy="577929"/>
      </dsp:txXfrm>
    </dsp:sp>
    <dsp:sp modelId="{BDA03BA8-632A-49E2-95A2-DE78331B5BCE}">
      <dsp:nvSpPr>
        <dsp:cNvPr id="0" name=""/>
        <dsp:cNvSpPr/>
      </dsp:nvSpPr>
      <dsp:spPr>
        <a:xfrm rot="5400000">
          <a:off x="2479700" y="-293662"/>
          <a:ext cx="512367" cy="257495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The Nephron loop consists of the proximal and distal convoluted tubule.</a:t>
          </a:r>
          <a:endParaRPr lang="en-US" sz="1200" kern="1200" dirty="0"/>
        </a:p>
      </dsp:txBody>
      <dsp:txXfrm rot="-5400000">
        <a:off x="1448409" y="762641"/>
        <a:ext cx="2549938" cy="462343"/>
      </dsp:txXfrm>
    </dsp:sp>
    <dsp:sp modelId="{E57A9ABF-E849-46D0-87C9-A6AEF086205C}">
      <dsp:nvSpPr>
        <dsp:cNvPr id="0" name=""/>
        <dsp:cNvSpPr/>
      </dsp:nvSpPr>
      <dsp:spPr>
        <a:xfrm>
          <a:off x="0" y="673582"/>
          <a:ext cx="1448409" cy="6404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Nephron Loop</a:t>
          </a:r>
          <a:endParaRPr lang="en-US" sz="1300" kern="1200" dirty="0"/>
        </a:p>
      </dsp:txBody>
      <dsp:txXfrm>
        <a:off x="31265" y="704847"/>
        <a:ext cx="1385879" cy="577929"/>
      </dsp:txXfrm>
    </dsp:sp>
    <dsp:sp modelId="{5DB82199-E00C-4487-854C-2EEB69D5CD44}">
      <dsp:nvSpPr>
        <dsp:cNvPr id="0" name=""/>
        <dsp:cNvSpPr/>
      </dsp:nvSpPr>
      <dsp:spPr>
        <a:xfrm rot="5400000">
          <a:off x="2479700" y="378819"/>
          <a:ext cx="512367" cy="257495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Collects filtrate from the glomerulus.</a:t>
          </a:r>
          <a:endParaRPr lang="en-US" sz="1200" kern="1200" dirty="0"/>
        </a:p>
      </dsp:txBody>
      <dsp:txXfrm rot="-5400000">
        <a:off x="1448409" y="1435122"/>
        <a:ext cx="2549938" cy="462343"/>
      </dsp:txXfrm>
    </dsp:sp>
    <dsp:sp modelId="{C8069679-2E4B-40EF-9B58-D9EBCC14BC92}">
      <dsp:nvSpPr>
        <dsp:cNvPr id="0" name=""/>
        <dsp:cNvSpPr/>
      </dsp:nvSpPr>
      <dsp:spPr>
        <a:xfrm>
          <a:off x="0" y="1346065"/>
          <a:ext cx="1448409" cy="6404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Bowman’s Capsule</a:t>
          </a:r>
          <a:endParaRPr lang="en-US" sz="1300" kern="1200" dirty="0"/>
        </a:p>
      </dsp:txBody>
      <dsp:txXfrm>
        <a:off x="31265" y="1377330"/>
        <a:ext cx="1385879" cy="577929"/>
      </dsp:txXfrm>
    </dsp:sp>
    <dsp:sp modelId="{7EB04277-324E-44F8-9B17-2720E819E140}">
      <dsp:nvSpPr>
        <dsp:cNvPr id="0" name=""/>
        <dsp:cNvSpPr/>
      </dsp:nvSpPr>
      <dsp:spPr>
        <a:xfrm rot="5400000">
          <a:off x="2479700" y="1051302"/>
          <a:ext cx="512367" cy="257495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Absorbs some ions.</a:t>
          </a:r>
          <a:endParaRPr lang="en-US" sz="1200" kern="1200" dirty="0"/>
        </a:p>
      </dsp:txBody>
      <dsp:txXfrm rot="-5400000">
        <a:off x="1448409" y="2107605"/>
        <a:ext cx="2549938" cy="462343"/>
      </dsp:txXfrm>
    </dsp:sp>
    <dsp:sp modelId="{E1DD1866-E493-4320-B159-C0DB397B7EE3}">
      <dsp:nvSpPr>
        <dsp:cNvPr id="0" name=""/>
        <dsp:cNvSpPr/>
      </dsp:nvSpPr>
      <dsp:spPr>
        <a:xfrm>
          <a:off x="0" y="2018547"/>
          <a:ext cx="1448409" cy="6404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Distal Convoluted Tubule</a:t>
          </a:r>
          <a:endParaRPr lang="en-US" sz="1300" kern="1200" dirty="0"/>
        </a:p>
      </dsp:txBody>
      <dsp:txXfrm>
        <a:off x="31265" y="2049812"/>
        <a:ext cx="1385879" cy="577929"/>
      </dsp:txXfrm>
    </dsp:sp>
    <dsp:sp modelId="{1D43F974-AB42-4702-B84C-E6409CCA5434}">
      <dsp:nvSpPr>
        <dsp:cNvPr id="0" name=""/>
        <dsp:cNvSpPr/>
      </dsp:nvSpPr>
      <dsp:spPr>
        <a:xfrm rot="5400000">
          <a:off x="2479700" y="1723784"/>
          <a:ext cx="512367" cy="257495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Main sight for reabsorbing ions.</a:t>
          </a:r>
          <a:endParaRPr lang="en-US" sz="1200" kern="1200" dirty="0"/>
        </a:p>
      </dsp:txBody>
      <dsp:txXfrm rot="-5400000">
        <a:off x="1448409" y="2780087"/>
        <a:ext cx="2549938" cy="462343"/>
      </dsp:txXfrm>
    </dsp:sp>
    <dsp:sp modelId="{D8E9C7CB-C2FC-4B5B-AA16-33C7D553CAC8}">
      <dsp:nvSpPr>
        <dsp:cNvPr id="0" name=""/>
        <dsp:cNvSpPr/>
      </dsp:nvSpPr>
      <dsp:spPr>
        <a:xfrm>
          <a:off x="0" y="2691029"/>
          <a:ext cx="1448409" cy="6404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Proximal Convoluted Tubule</a:t>
          </a:r>
          <a:endParaRPr lang="en-US" sz="1300" kern="1200" dirty="0"/>
        </a:p>
      </dsp:txBody>
      <dsp:txXfrm>
        <a:off x="31265" y="2722294"/>
        <a:ext cx="1385879" cy="577929"/>
      </dsp:txXfrm>
    </dsp:sp>
    <dsp:sp modelId="{9BAFC5FC-E97F-4179-B239-BEC954A57591}">
      <dsp:nvSpPr>
        <dsp:cNvPr id="0" name=""/>
        <dsp:cNvSpPr/>
      </dsp:nvSpPr>
      <dsp:spPr>
        <a:xfrm rot="5400000">
          <a:off x="2479700" y="2396267"/>
          <a:ext cx="512367" cy="257495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Receives urine and sends it to the renal pelvis. </a:t>
          </a:r>
          <a:endParaRPr lang="en-US" sz="1200" kern="1200" dirty="0"/>
        </a:p>
      </dsp:txBody>
      <dsp:txXfrm rot="-5400000">
        <a:off x="1448409" y="3452570"/>
        <a:ext cx="2549938" cy="462343"/>
      </dsp:txXfrm>
    </dsp:sp>
    <dsp:sp modelId="{49A363A3-AAFA-4FB8-8ED0-57FE638F181C}">
      <dsp:nvSpPr>
        <dsp:cNvPr id="0" name=""/>
        <dsp:cNvSpPr/>
      </dsp:nvSpPr>
      <dsp:spPr>
        <a:xfrm>
          <a:off x="0" y="3363512"/>
          <a:ext cx="1448409" cy="6404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Collecting Duct</a:t>
          </a:r>
          <a:endParaRPr lang="en-US" sz="1300" kern="1200" dirty="0"/>
        </a:p>
      </dsp:txBody>
      <dsp:txXfrm>
        <a:off x="31265" y="3394777"/>
        <a:ext cx="1385879" cy="577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23019-E3D8-4EB8-AAF6-B9302ACB0992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A731C-C3FF-40C7-84CA-04CBF138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6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bacterial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A731C-C3FF-40C7-84CA-04CBF13805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30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B9E46DB-3419-4025-A19D-0F5C502170FC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1E8039-799C-47CD-842B-57EF56606AB7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46DB-3419-4025-A19D-0F5C502170FC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8039-799C-47CD-842B-57EF56606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46DB-3419-4025-A19D-0F5C502170FC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8039-799C-47CD-842B-57EF56606AB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B9E46DB-3419-4025-A19D-0F5C502170FC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1E8039-799C-47CD-842B-57EF56606AB7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9E46DB-3419-4025-A19D-0F5C502170FC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1E8039-799C-47CD-842B-57EF56606AB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46DB-3419-4025-A19D-0F5C502170FC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1E8039-799C-47CD-842B-57EF56606AB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B9E46DB-3419-4025-A19D-0F5C502170FC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1E8039-799C-47CD-842B-57EF56606AB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B9E46DB-3419-4025-A19D-0F5C502170FC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1E8039-799C-47CD-842B-57EF56606AB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46DB-3419-4025-A19D-0F5C502170FC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1E8039-799C-47CD-842B-57EF56606AB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46DB-3419-4025-A19D-0F5C502170FC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1E8039-799C-47CD-842B-57EF56606A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B9E46DB-3419-4025-A19D-0F5C502170FC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1E8039-799C-47CD-842B-57EF56606AB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9E46DB-3419-4025-A19D-0F5C502170FC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1E8039-799C-47CD-842B-57EF56606AB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0B9E46DB-3419-4025-A19D-0F5C502170FC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8C1E8039-799C-47CD-842B-57EF56606AB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46DB-3419-4025-A19D-0F5C502170FC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8039-799C-47CD-842B-57EF56606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46DB-3419-4025-A19D-0F5C502170FC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8039-799C-47CD-842B-57EF56606AB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46DB-3419-4025-A19D-0F5C502170FC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1E8039-799C-47CD-842B-57EF56606AB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B9E46DB-3419-4025-A19D-0F5C502170FC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1E8039-799C-47CD-842B-57EF56606AB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B9E46DB-3419-4025-A19D-0F5C502170FC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1E8039-799C-47CD-842B-57EF56606AB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46DB-3419-4025-A19D-0F5C502170FC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1E8039-799C-47CD-842B-57EF56606AB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46DB-3419-4025-A19D-0F5C502170FC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1E8039-799C-47CD-842B-57EF56606A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B9E46DB-3419-4025-A19D-0F5C502170FC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1E8039-799C-47CD-842B-57EF56606AB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0B9E46DB-3419-4025-A19D-0F5C502170FC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8C1E8039-799C-47CD-842B-57EF56606AB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0B9E46DB-3419-4025-A19D-0F5C502170FC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8C1E8039-799C-47CD-842B-57EF56606AB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0B9E46DB-3419-4025-A19D-0F5C502170FC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8C1E8039-799C-47CD-842B-57EF56606AB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.unm.edu/~immsec/html-imm/affmat.html" TargetMode="External"/><Relationship Id="rId13" Type="http://schemas.openxmlformats.org/officeDocument/2006/relationships/hyperlink" Target="http://www.nobelprize.org/educational/medicine/immunity/immune-detail.html" TargetMode="External"/><Relationship Id="rId18" Type="http://schemas.openxmlformats.org/officeDocument/2006/relationships/hyperlink" Target="http://uvahealth.com/services/Inflammatory%20and%20Infectious%20Diseases/conditions-and-treatments/11825" TargetMode="External"/><Relationship Id="rId3" Type="http://schemas.openxmlformats.org/officeDocument/2006/relationships/hyperlink" Target="http://users.rcn.com/jkimball.ma.ultranet/BiologyPages/P/Pulmonary.html" TargetMode="External"/><Relationship Id="rId7" Type="http://schemas.openxmlformats.org/officeDocument/2006/relationships/hyperlink" Target="http://www.thebody.com/content/art1788.html" TargetMode="External"/><Relationship Id="rId12" Type="http://schemas.openxmlformats.org/officeDocument/2006/relationships/hyperlink" Target="http://www.cancer.gov/cancertopics/understandingcancer/immunesystem/AllPages" TargetMode="External"/><Relationship Id="rId17" Type="http://schemas.openxmlformats.org/officeDocument/2006/relationships/hyperlink" Target="http://www.urologyhealth.org/urology/index.cfm?article=32" TargetMode="External"/><Relationship Id="rId2" Type="http://schemas.openxmlformats.org/officeDocument/2006/relationships/hyperlink" Target="http://hes.ucfsd.org/gclaypo/repiratorysys.html" TargetMode="External"/><Relationship Id="rId16" Type="http://schemas.openxmlformats.org/officeDocument/2006/relationships/hyperlink" Target="http://www.ncbi.nlm.nih.gov/pubmedhealth/PMH0001459/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health.howstuffworks.com/human-body/systems/respiratory/function-respiratory-system.htm" TargetMode="External"/><Relationship Id="rId11" Type="http://schemas.openxmlformats.org/officeDocument/2006/relationships/hyperlink" Target="http://www.beltina.org/health-dictionary/immune-system-healthy-diseases.html" TargetMode="External"/><Relationship Id="rId5" Type="http://schemas.openxmlformats.org/officeDocument/2006/relationships/hyperlink" Target="http://people.eku.edu/ritchisong/301notes6.htm" TargetMode="External"/><Relationship Id="rId15" Type="http://schemas.openxmlformats.org/officeDocument/2006/relationships/hyperlink" Target="http://www.ncbi.nlm.nih.gov/pubmedhealth/PMH0001493/" TargetMode="External"/><Relationship Id="rId10" Type="http://schemas.openxmlformats.org/officeDocument/2006/relationships/hyperlink" Target="http://www.nlm.nih.gov/medlineplus/ency/imagepages/8932.htm" TargetMode="External"/><Relationship Id="rId19" Type="http://schemas.openxmlformats.org/officeDocument/2006/relationships/hyperlink" Target="http://www.doctortee.com/dsu/tiftickjian/bio101/excretory-system.html" TargetMode="External"/><Relationship Id="rId4" Type="http://schemas.openxmlformats.org/officeDocument/2006/relationships/hyperlink" Target="http://ibbiology.wetpaint.com/page/Describe+the+features+of+alveoli+that+adapt+them+to+gas+exchange" TargetMode="External"/><Relationship Id="rId9" Type="http://schemas.openxmlformats.org/officeDocument/2006/relationships/hyperlink" Target="http://www.buzzle.com/articles/immune-system-diseases-list-of-immune-system-disorders.html" TargetMode="External"/><Relationship Id="rId14" Type="http://schemas.openxmlformats.org/officeDocument/2006/relationships/hyperlink" Target="http://faculty.clintoncc.suny.edu/faculty/michael.gregory/files/bio%20102/bio%20102%20lectures/excretory%20system/excretor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Marie Gengler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 smtClean="0"/>
              <a:t>Human Body Systems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96156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200" dirty="0"/>
              <a:t>Emphysema</a:t>
            </a:r>
          </a:p>
          <a:p>
            <a:pPr marL="342900" lvl="1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000" dirty="0" smtClean="0"/>
              <a:t>Emphysema is when </a:t>
            </a:r>
            <a:r>
              <a:rPr lang="en-US" sz="2000" dirty="0"/>
              <a:t>the alveoli </a:t>
            </a:r>
            <a:r>
              <a:rPr lang="en-US" sz="2000" dirty="0" smtClean="0"/>
              <a:t>break down causing reduced gas-exchange in the lungs is reduced. </a:t>
            </a:r>
          </a:p>
          <a:p>
            <a:pPr marL="342900" lvl="1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000" dirty="0" smtClean="0"/>
              <a:t>Symptoms for emphysema are difficulties in breathing, coughing, wheezing, and respiratory infections.</a:t>
            </a:r>
          </a:p>
          <a:p>
            <a:pPr marL="342900" lvl="1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000" dirty="0" smtClean="0"/>
              <a:t>Statistics show people who smoke, breath in </a:t>
            </a:r>
            <a:r>
              <a:rPr lang="en-US" sz="2000" dirty="0"/>
              <a:t>certain gases, and lack a protein called alpha-1 antitrypsin </a:t>
            </a:r>
            <a:r>
              <a:rPr lang="en-US" sz="2000" dirty="0" smtClean="0"/>
              <a:t>are the ones at risk.</a:t>
            </a:r>
          </a:p>
          <a:p>
            <a:pPr marL="342900" lvl="1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000" dirty="0" smtClean="0"/>
              <a:t>There is no cure, but by not smoking and taking medications you can help lesson the symptoms.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Respiratory System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629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8" y="76200"/>
            <a:ext cx="363509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9052" y="3367246"/>
            <a:ext cx="4085897" cy="1128554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000" dirty="0" smtClean="0"/>
              <a:t>Immune System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4285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dirty="0" smtClean="0"/>
              <a:t>The function of the immune system is that it protects the body from bacterial, viral, fungal, and parasitical infections.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Immune System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954" y="3048000"/>
            <a:ext cx="5589846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90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909518170"/>
              </p:ext>
            </p:extLst>
          </p:nvPr>
        </p:nvGraphicFramePr>
        <p:xfrm>
          <a:off x="152400" y="2150269"/>
          <a:ext cx="4022725" cy="4005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Immune System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2286000"/>
            <a:ext cx="466725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87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968240" y="2020824"/>
            <a:ext cx="4023360" cy="4005072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dirty="0" smtClean="0"/>
              <a:t>In the </a:t>
            </a:r>
            <a:r>
              <a:rPr lang="en-US" sz="2800" dirty="0"/>
              <a:t>immune </a:t>
            </a:r>
            <a:r>
              <a:rPr lang="en-US" sz="2800" dirty="0" smtClean="0"/>
              <a:t>system the body recognizes pathogens by using antigens and antibodies.</a:t>
            </a:r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dirty="0" smtClean="0"/>
              <a:t>Antibodies attack foreign structures called antigens.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Immune System</a:t>
            </a:r>
            <a:endParaRPr lang="en-US" sz="3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86012"/>
            <a:ext cx="4850724" cy="363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15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dirty="0" smtClean="0"/>
              <a:t>Innate </a:t>
            </a:r>
            <a:r>
              <a:rPr lang="en-US" sz="2800" dirty="0"/>
              <a:t>immunity </a:t>
            </a:r>
            <a:r>
              <a:rPr lang="en-US" sz="2800" dirty="0" smtClean="0"/>
              <a:t>isn’t the first responder to damage, it’s the second. </a:t>
            </a:r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dirty="0" smtClean="0"/>
              <a:t>Acquired immunity is immunological memory.</a:t>
            </a:r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dirty="0" smtClean="0"/>
              <a:t>Both immunities aid in damage and control.</a:t>
            </a:r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dirty="0" smtClean="0"/>
              <a:t>Examples include </a:t>
            </a:r>
            <a:r>
              <a:rPr lang="en-US" sz="2800" dirty="0"/>
              <a:t>a</a:t>
            </a:r>
            <a:r>
              <a:rPr lang="en-US" sz="2800" dirty="0" smtClean="0"/>
              <a:t>poptotic sensors within cells and chicken pox.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Immune System</a:t>
            </a:r>
            <a:endParaRPr lang="en-US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030" y="2381250"/>
            <a:ext cx="464277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3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Active immunity is when the body has antibodies that it received through previous encounter with the infection.</a:t>
            </a:r>
            <a:endParaRPr lang="en-US" dirty="0"/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Passive immunity is when the body already has the antibodies through receiving it from something else..</a:t>
            </a:r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Both immunities are similar in that both protect the body through acquiring antibodies from outside sources.</a:t>
            </a:r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Examples include vaccines and antibodies acquired from birth through mother.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Immune System</a:t>
            </a:r>
            <a:endParaRPr lang="en-US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998" y="2371725"/>
            <a:ext cx="4633802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29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 smtClean="0"/>
              <a:t>Humoral immunity is when the body’s antibodies mark antigens for destruction.</a:t>
            </a:r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 smtClean="0"/>
              <a:t>Cell mediated immunity is when cells do not produce antibodies. They kill on the spot.</a:t>
            </a:r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 smtClean="0"/>
              <a:t>Both immunities have parts in the destruction of antigens.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Immune System</a:t>
            </a:r>
            <a:endParaRPr lang="en-US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38339"/>
            <a:ext cx="4418770" cy="332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26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T </a:t>
            </a:r>
            <a:r>
              <a:rPr lang="en-US" dirty="0" smtClean="0"/>
              <a:t>lymphocytes when activated are the ones that kill antigens on the spot. So they are activated by immune responses.</a:t>
            </a:r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B lymphocytes produce antigens that mark substances for destruction by other cells. They don’t eat anything.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Immune System</a:t>
            </a:r>
            <a:endParaRPr lang="en-US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38400"/>
            <a:ext cx="4545567" cy="340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55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/>
              <a:t>Bacteria are living organisms existing as single </a:t>
            </a:r>
            <a:r>
              <a:rPr lang="en-US" sz="2800" dirty="0" smtClean="0"/>
              <a:t>cells while viruses are nonliving. Since viruses are not alive antibiotics can’t do anything against them.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Immune System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2360092"/>
            <a:ext cx="4605337" cy="365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53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7200" dirty="0"/>
              <a:t>Respiratory System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7200" dirty="0"/>
              <a:t>Immune </a:t>
            </a:r>
            <a:r>
              <a:rPr lang="en-US" sz="7200" dirty="0" smtClean="0"/>
              <a:t>System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7200" dirty="0" smtClean="0"/>
              <a:t>Excretory System</a:t>
            </a:r>
            <a:endParaRPr lang="en-US" sz="7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Table Of Contents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481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6200" y="1371600"/>
            <a:ext cx="8229600" cy="4075176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200" dirty="0" smtClean="0"/>
              <a:t>HIV/AIDS</a:t>
            </a:r>
            <a:r>
              <a:rPr lang="en-US" sz="1400" dirty="0" smtClean="0"/>
              <a:t> </a:t>
            </a:r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HIV/AIDS is when the </a:t>
            </a:r>
            <a:r>
              <a:rPr lang="en-US" dirty="0"/>
              <a:t>immune </a:t>
            </a:r>
            <a:r>
              <a:rPr lang="en-US" dirty="0" smtClean="0"/>
              <a:t>system fails.</a:t>
            </a:r>
            <a:endParaRPr lang="en-US" dirty="0"/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Systems include cold and flu symptoms, pneumonia, and cancer.</a:t>
            </a:r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You can get it through sex and blood transfusions.</a:t>
            </a:r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It is life threatening and </a:t>
            </a:r>
          </a:p>
          <a:p>
            <a:pPr algn="l">
              <a:buClr>
                <a:schemeClr val="tx1"/>
              </a:buClr>
            </a:pPr>
            <a:r>
              <a:rPr lang="en-US" dirty="0"/>
              <a:t> </a:t>
            </a:r>
            <a:r>
              <a:rPr lang="en-US" dirty="0" smtClean="0"/>
              <a:t>    chances of survival are almost</a:t>
            </a:r>
          </a:p>
          <a:p>
            <a:pPr algn="l">
              <a:buClr>
                <a:schemeClr val="tx1"/>
              </a:buClr>
            </a:pPr>
            <a:r>
              <a:rPr lang="en-US" dirty="0"/>
              <a:t> </a:t>
            </a:r>
            <a:r>
              <a:rPr lang="en-US" dirty="0" smtClean="0"/>
              <a:t>    zero. There is a better chance </a:t>
            </a:r>
          </a:p>
          <a:p>
            <a:pPr algn="l">
              <a:buClr>
                <a:schemeClr val="tx1"/>
              </a:buClr>
            </a:pPr>
            <a:r>
              <a:rPr lang="en-US" dirty="0"/>
              <a:t> </a:t>
            </a:r>
            <a:r>
              <a:rPr lang="en-US" dirty="0" smtClean="0"/>
              <a:t>    for survival if it is diagnosed</a:t>
            </a:r>
          </a:p>
          <a:p>
            <a:pPr algn="l">
              <a:buClr>
                <a:schemeClr val="tx1"/>
              </a:buClr>
            </a:pPr>
            <a:r>
              <a:rPr lang="en-US" dirty="0"/>
              <a:t> </a:t>
            </a:r>
            <a:r>
              <a:rPr lang="en-US" dirty="0" smtClean="0"/>
              <a:t>    early.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Immune System</a:t>
            </a:r>
            <a:endParaRPr lang="en-US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" t="2583" r="2791" b="11695"/>
          <a:stretch/>
        </p:blipFill>
        <p:spPr bwMode="auto">
          <a:xfrm>
            <a:off x="3657600" y="3103367"/>
            <a:ext cx="5427816" cy="3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0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1524000"/>
            <a:ext cx="8229600" cy="4953000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200" dirty="0" smtClean="0"/>
              <a:t>Allergies</a:t>
            </a:r>
            <a:r>
              <a:rPr lang="en-US" sz="1800" dirty="0" smtClean="0"/>
              <a:t> </a:t>
            </a:r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800" dirty="0" smtClean="0"/>
              <a:t>Allergies are when the </a:t>
            </a:r>
            <a:r>
              <a:rPr lang="en-US" sz="1800" dirty="0"/>
              <a:t>immune </a:t>
            </a:r>
            <a:r>
              <a:rPr lang="en-US" sz="1800" dirty="0" smtClean="0"/>
              <a:t>system responses </a:t>
            </a:r>
            <a:r>
              <a:rPr lang="en-US" sz="1800" dirty="0"/>
              <a:t>to a </a:t>
            </a:r>
            <a:r>
              <a:rPr lang="en-US" sz="1800" dirty="0" smtClean="0"/>
              <a:t>normal </a:t>
            </a:r>
            <a:r>
              <a:rPr lang="en-US" sz="1800" dirty="0"/>
              <a:t>harmless </a:t>
            </a:r>
            <a:r>
              <a:rPr lang="en-US" sz="1800" dirty="0" smtClean="0"/>
              <a:t>substance and attacks it.</a:t>
            </a:r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800" dirty="0" smtClean="0"/>
              <a:t>There </a:t>
            </a:r>
            <a:r>
              <a:rPr lang="en-US" sz="1800" dirty="0"/>
              <a:t>are myriad allergens such as pollen grains, mold spores, latex rubber and certain food items like peanuts or </a:t>
            </a:r>
            <a:r>
              <a:rPr lang="en-US" sz="1800" dirty="0" smtClean="0"/>
              <a:t>drugs.</a:t>
            </a:r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800" dirty="0" smtClean="0"/>
              <a:t>Symptoms include sneezing,</a:t>
            </a:r>
          </a:p>
          <a:p>
            <a:pPr algn="l">
              <a:buClr>
                <a:schemeClr val="tx1"/>
              </a:buClr>
            </a:pPr>
            <a:r>
              <a:rPr lang="en-US" sz="1800" dirty="0"/>
              <a:t> </a:t>
            </a:r>
            <a:r>
              <a:rPr lang="en-US" sz="1800" dirty="0" smtClean="0"/>
              <a:t>    running nose, cough, headaches,</a:t>
            </a:r>
          </a:p>
          <a:p>
            <a:pPr algn="l">
              <a:buClr>
                <a:schemeClr val="tx1"/>
              </a:buClr>
            </a:pPr>
            <a:r>
              <a:rPr lang="en-US" sz="1800" dirty="0"/>
              <a:t> </a:t>
            </a:r>
            <a:r>
              <a:rPr lang="en-US" sz="1800" dirty="0" smtClean="0"/>
              <a:t>    and pneumonia.</a:t>
            </a:r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800" dirty="0" smtClean="0"/>
              <a:t>Allergies are extremely common.</a:t>
            </a:r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800" dirty="0" smtClean="0"/>
              <a:t>Allergies can be treated through </a:t>
            </a:r>
          </a:p>
          <a:p>
            <a:pPr algn="l">
              <a:buClr>
                <a:schemeClr val="tx1"/>
              </a:buClr>
            </a:pPr>
            <a:r>
              <a:rPr lang="en-US" sz="1800" dirty="0"/>
              <a:t> </a:t>
            </a:r>
            <a:r>
              <a:rPr lang="en-US" sz="1800" dirty="0" smtClean="0"/>
              <a:t>     avoidance, inhalers, epee pens, </a:t>
            </a:r>
          </a:p>
          <a:p>
            <a:pPr algn="l">
              <a:buClr>
                <a:schemeClr val="tx1"/>
              </a:buClr>
            </a:pPr>
            <a:r>
              <a:rPr lang="en-US" sz="1800" dirty="0"/>
              <a:t> </a:t>
            </a:r>
            <a:r>
              <a:rPr lang="en-US" sz="1800" dirty="0" smtClean="0"/>
              <a:t>     and medicines.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Immune System</a:t>
            </a:r>
            <a:endParaRPr lang="en-US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06"/>
          <a:stretch/>
        </p:blipFill>
        <p:spPr bwMode="auto">
          <a:xfrm>
            <a:off x="3810000" y="3429000"/>
            <a:ext cx="5205764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18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89443" y="4419600"/>
            <a:ext cx="4673558" cy="2078421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Excretory </a:t>
            </a:r>
            <a:r>
              <a:rPr lang="en-US" sz="5400" dirty="0" smtClean="0">
                <a:solidFill>
                  <a:schemeClr val="tx1"/>
                </a:solidFill>
              </a:rPr>
              <a:t>System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58" y="533400"/>
            <a:ext cx="3937042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79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The function of the excretory system is to regulate the ions in the body and to excrete wastes.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Excretory System</a:t>
            </a:r>
            <a:endParaRPr lang="en-US" sz="2800" dirty="0"/>
          </a:p>
        </p:txBody>
      </p:sp>
      <p:pic>
        <p:nvPicPr>
          <p:cNvPr id="2050" name="Picture 2" descr="C:\Users\recat2\Pictures\2012-02-24 HA ()\IMG_01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2" r="5031"/>
          <a:stretch/>
        </p:blipFill>
        <p:spPr bwMode="auto">
          <a:xfrm rot="16200000">
            <a:off x="4635111" y="1918089"/>
            <a:ext cx="4155265" cy="443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08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The three categories of nitrogenous waste are ammonia, urea, and uric acid. </a:t>
            </a:r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Ammonia is found in amphibians and aquatic invertebrates because it is very soluble and toxic.</a:t>
            </a:r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Urea is found in terrestrial amphibians and </a:t>
            </a:r>
            <a:r>
              <a:rPr lang="en-US" dirty="0"/>
              <a:t>animals because it can be </a:t>
            </a:r>
            <a:r>
              <a:rPr lang="en-US" dirty="0" smtClean="0"/>
              <a:t>concentrated </a:t>
            </a:r>
            <a:r>
              <a:rPr lang="en-US" dirty="0"/>
              <a:t>to conserve water.</a:t>
            </a:r>
            <a:endParaRPr lang="en-US" dirty="0" smtClean="0"/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Uric acid is found in birds reptiles and insects because it isn’t really toxic and isn’t soluble.</a:t>
            </a:r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Excretory System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19400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1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013719453"/>
              </p:ext>
            </p:extLst>
          </p:nvPr>
        </p:nvGraphicFramePr>
        <p:xfrm>
          <a:off x="4663440" y="2020824"/>
          <a:ext cx="4023360" cy="4005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Excretory System</a:t>
            </a:r>
          </a:p>
        </p:txBody>
      </p:sp>
      <p:pic>
        <p:nvPicPr>
          <p:cNvPr id="1026" name="Picture 2" descr="C:\Users\recat2\Pictures\2012-02-24 HA ()\IMG_018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4" t="8890"/>
          <a:stretch/>
        </p:blipFill>
        <p:spPr bwMode="auto">
          <a:xfrm rot="5400000">
            <a:off x="-184324" y="2419477"/>
            <a:ext cx="5003847" cy="372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99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The glomerulus filtrates, it is the first step in urine formation.</a:t>
            </a:r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The secretion of renin is done by the juxtaglomerular apparatus.</a:t>
            </a:r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Through the process of tubular reabsorption the kidney gains electrolytes, water, and glucose.</a:t>
            </a:r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Urea is then excreted from the  body, to finally get rid of the nitrogenous waste.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Excretory System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38400"/>
            <a:ext cx="4522838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6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Kidney Stones</a:t>
            </a:r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Kidney stones are small crystals of substances that block the passageways.</a:t>
            </a:r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Symptoms include extreme pain, fever, and nausea.</a:t>
            </a:r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If you have gout or a disease of the small</a:t>
            </a:r>
          </a:p>
          <a:p>
            <a:pPr algn="l">
              <a:buClr>
                <a:schemeClr val="tx1"/>
              </a:buClr>
            </a:pPr>
            <a:r>
              <a:rPr lang="en-US" dirty="0"/>
              <a:t> </a:t>
            </a:r>
            <a:r>
              <a:rPr lang="en-US" dirty="0" smtClean="0"/>
              <a:t>    intestine your chances of a kidney stone </a:t>
            </a:r>
          </a:p>
          <a:p>
            <a:pPr algn="l">
              <a:buClr>
                <a:schemeClr val="tx1"/>
              </a:buClr>
            </a:pPr>
            <a:r>
              <a:rPr lang="en-US" dirty="0"/>
              <a:t> </a:t>
            </a:r>
            <a:r>
              <a:rPr lang="en-US" dirty="0" smtClean="0"/>
              <a:t>    greatly increase.</a:t>
            </a:r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You can treat kidney stones </a:t>
            </a:r>
          </a:p>
          <a:p>
            <a:pPr algn="l">
              <a:buClr>
                <a:schemeClr val="tx1"/>
              </a:buClr>
            </a:pPr>
            <a:r>
              <a:rPr lang="en-US" dirty="0"/>
              <a:t> </a:t>
            </a:r>
            <a:r>
              <a:rPr lang="en-US" dirty="0" smtClean="0"/>
              <a:t>    with antibiotics, diuretics, </a:t>
            </a:r>
          </a:p>
          <a:p>
            <a:pPr algn="l">
              <a:buClr>
                <a:schemeClr val="tx1"/>
              </a:buClr>
            </a:pPr>
            <a:r>
              <a:rPr lang="en-US" dirty="0"/>
              <a:t> </a:t>
            </a:r>
            <a:r>
              <a:rPr lang="en-US" dirty="0" smtClean="0"/>
              <a:t>    shock waves, and sometimes surgery.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Excretory System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64257"/>
            <a:ext cx="3352800" cy="354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7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600" dirty="0" smtClean="0"/>
              <a:t>Gout</a:t>
            </a:r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800" dirty="0" smtClean="0"/>
              <a:t>Gout is when uric acid builds up in a joint. The main joint is the big toe.</a:t>
            </a:r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800" dirty="0" smtClean="0"/>
              <a:t>Symptoms include throbbing and tender joints, and fever.</a:t>
            </a:r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800" dirty="0" smtClean="0"/>
              <a:t>Gout occurs if you have too much uric acid, so sickness that cause this may increase your chance of getting gout.</a:t>
            </a:r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800" dirty="0" smtClean="0"/>
              <a:t>Treatments include medicines and </a:t>
            </a:r>
          </a:p>
          <a:p>
            <a:pPr algn="l">
              <a:buClr>
                <a:schemeClr val="tx1"/>
              </a:buClr>
            </a:pPr>
            <a:r>
              <a:rPr lang="en-US" sz="1800" dirty="0"/>
              <a:t> </a:t>
            </a:r>
            <a:r>
              <a:rPr lang="en-US" sz="1800" dirty="0" smtClean="0"/>
              <a:t>     some life style changes.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Excretory System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800"/>
            <a:ext cx="4307712" cy="281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9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Works Cited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950660"/>
            <a:ext cx="8153400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200" dirty="0" smtClean="0"/>
              <a:t>Human Anatomy Book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hes.ucfsd.org/gclaypo/repiratorysys.html</a:t>
            </a:r>
            <a:endParaRPr lang="en-US" sz="12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users.rcn.com/jkimball.ma.ultranet/BiologyPages/P/Pulmonary.html</a:t>
            </a:r>
            <a:endParaRPr lang="en-US" sz="12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ibbiology.wetpaint.com/page/Describe+the+features+of+alveoli+that+adapt+them+to+gas+exchange</a:t>
            </a:r>
            <a:endParaRPr lang="en-US" sz="12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people.eku.edu/ritchisong/301notes6.htm</a:t>
            </a:r>
            <a:endParaRPr lang="en-US" sz="12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1200" dirty="0">
                <a:hlinkClick r:id="rId6"/>
              </a:rPr>
              <a:t>http://</a:t>
            </a:r>
            <a:r>
              <a:rPr lang="en-US" sz="1200" dirty="0" smtClean="0">
                <a:hlinkClick r:id="rId6"/>
              </a:rPr>
              <a:t>health.howstuffworks.com/human-body/systems/respiratory/function-respiratory-system.htm</a:t>
            </a:r>
            <a:endParaRPr lang="en-US" sz="12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1200" dirty="0">
                <a:hlinkClick r:id="rId7"/>
              </a:rPr>
              <a:t>http://</a:t>
            </a:r>
            <a:r>
              <a:rPr lang="en-US" sz="1200" dirty="0" smtClean="0">
                <a:hlinkClick r:id="rId7"/>
              </a:rPr>
              <a:t>www.thebody.com/content/art1788.html</a:t>
            </a:r>
            <a:endParaRPr lang="en-US" sz="12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1200" dirty="0">
                <a:hlinkClick r:id="rId8"/>
              </a:rPr>
              <a:t>http://www.cs.unm.edu/~</a:t>
            </a:r>
            <a:r>
              <a:rPr lang="en-US" sz="1200" dirty="0" smtClean="0">
                <a:hlinkClick r:id="rId8"/>
              </a:rPr>
              <a:t>immsec/html-imm/affmat.html</a:t>
            </a:r>
            <a:endParaRPr lang="en-US" sz="12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1200" dirty="0">
                <a:hlinkClick r:id="rId9"/>
              </a:rPr>
              <a:t>http://</a:t>
            </a:r>
            <a:r>
              <a:rPr lang="en-US" sz="1200" dirty="0" smtClean="0">
                <a:hlinkClick r:id="rId9"/>
              </a:rPr>
              <a:t>www.buzzle.com/articles/immune-system-diseases-list-of-immune-system-disorders.html</a:t>
            </a:r>
            <a:endParaRPr lang="en-US" sz="12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1200" dirty="0">
                <a:hlinkClick r:id="rId10"/>
              </a:rPr>
              <a:t>http://</a:t>
            </a:r>
            <a:r>
              <a:rPr lang="en-US" sz="1200" dirty="0" smtClean="0">
                <a:hlinkClick r:id="rId10"/>
              </a:rPr>
              <a:t>www.nlm.nih.gov/medlineplus/ency/imagepages/8932.htm</a:t>
            </a:r>
            <a:endParaRPr lang="en-US" sz="12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1200" dirty="0">
                <a:hlinkClick r:id="rId11"/>
              </a:rPr>
              <a:t>http://</a:t>
            </a:r>
            <a:r>
              <a:rPr lang="en-US" sz="1200" dirty="0" smtClean="0">
                <a:hlinkClick r:id="rId11"/>
              </a:rPr>
              <a:t>www.beltina.org/health-dictionary/immune-system-healthy-diseases.html</a:t>
            </a:r>
            <a:endParaRPr lang="en-US" sz="12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1200" dirty="0">
                <a:hlinkClick r:id="rId12"/>
              </a:rPr>
              <a:t>http://</a:t>
            </a:r>
            <a:r>
              <a:rPr lang="en-US" sz="1200" dirty="0" smtClean="0">
                <a:hlinkClick r:id="rId12"/>
              </a:rPr>
              <a:t>www.cancer.gov/cancertopics/understandingcancer/immunesystem/AllPages</a:t>
            </a:r>
            <a:endParaRPr lang="en-US" sz="12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1200" dirty="0">
                <a:hlinkClick r:id="rId13"/>
              </a:rPr>
              <a:t>http://</a:t>
            </a:r>
            <a:r>
              <a:rPr lang="en-US" sz="1200" dirty="0" smtClean="0">
                <a:hlinkClick r:id="rId13"/>
              </a:rPr>
              <a:t>www.nobelprize.org/educational/medicine/immunity/immune-detail.html</a:t>
            </a:r>
            <a:endParaRPr lang="en-US" sz="12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1200" dirty="0">
                <a:hlinkClick r:id="rId14"/>
              </a:rPr>
              <a:t>http://</a:t>
            </a:r>
            <a:r>
              <a:rPr lang="en-US" sz="1200" dirty="0" smtClean="0">
                <a:hlinkClick r:id="rId14"/>
              </a:rPr>
              <a:t>faculty.clintoncc.suny.edu/faculty/michael.gregory/files/bio%20102/bio%20102%20lectures/excretory%20system/excretor.htm</a:t>
            </a:r>
            <a:endParaRPr lang="en-US" sz="12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1200" dirty="0">
                <a:hlinkClick r:id="rId15"/>
              </a:rPr>
              <a:t>http://www.ncbi.nlm.nih.gov/pubmedhealth/PMH0001493</a:t>
            </a:r>
            <a:r>
              <a:rPr lang="en-US" sz="1200" dirty="0" smtClean="0">
                <a:hlinkClick r:id="rId15"/>
              </a:rPr>
              <a:t>/</a:t>
            </a:r>
            <a:endParaRPr lang="en-US" sz="12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1200" dirty="0">
                <a:hlinkClick r:id="rId16"/>
              </a:rPr>
              <a:t>http://www.ncbi.nlm.nih.gov/pubmedhealth/PMH0001459</a:t>
            </a:r>
            <a:r>
              <a:rPr lang="en-US" sz="1200" dirty="0" smtClean="0">
                <a:hlinkClick r:id="rId16"/>
              </a:rPr>
              <a:t>/</a:t>
            </a:r>
            <a:endParaRPr lang="en-US" sz="12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1200" dirty="0">
                <a:hlinkClick r:id="rId17"/>
              </a:rPr>
              <a:t>http://</a:t>
            </a:r>
            <a:r>
              <a:rPr lang="en-US" sz="1200" dirty="0" smtClean="0">
                <a:hlinkClick r:id="rId17"/>
              </a:rPr>
              <a:t>www.urologyhealth.org/urology/index.cfm?article=32</a:t>
            </a:r>
            <a:endParaRPr lang="en-US" sz="12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1200" dirty="0">
                <a:hlinkClick r:id="rId18"/>
              </a:rPr>
              <a:t>http://</a:t>
            </a:r>
            <a:r>
              <a:rPr lang="en-US" sz="1200" dirty="0" smtClean="0">
                <a:hlinkClick r:id="rId18"/>
              </a:rPr>
              <a:t>uvahealth.com/services/Inflammatory%20and%20Infectious%20Diseases/conditions-and-treatments/11825</a:t>
            </a:r>
            <a:endParaRPr lang="en-US" sz="12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1200" dirty="0">
                <a:hlinkClick r:id="rId19"/>
              </a:rPr>
              <a:t>http://</a:t>
            </a:r>
            <a:r>
              <a:rPr lang="en-US" sz="1200" dirty="0" smtClean="0">
                <a:hlinkClick r:id="rId19"/>
              </a:rPr>
              <a:t>www.doctortee.com/dsu/tiftickjian/bio101/excretory-system.html</a:t>
            </a:r>
            <a:endParaRPr lang="en-US" sz="1200" dirty="0" smtClean="0"/>
          </a:p>
          <a:p>
            <a:pPr marL="285750" indent="-285750">
              <a:buFont typeface="Wingdings" pitchFamily="2" charset="2"/>
              <a:buChar char="q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245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3800" y="4343400"/>
            <a:ext cx="5129543" cy="1524001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Respiratory System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0" t="4449" r="16731" b="5803"/>
          <a:stretch/>
        </p:blipFill>
        <p:spPr bwMode="auto">
          <a:xfrm>
            <a:off x="2874818" y="62345"/>
            <a:ext cx="3449782" cy="321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07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200" dirty="0" smtClean="0"/>
              <a:t>The function of the respiratory system is to inhale oxygen and exhale carbon dioxide, control body temperature, and to control the pH and body fluids.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Respiratory System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4565192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1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The lungs surface area is covered with millions of alveoli for gas exchange.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Through the alveoli oxygen and blood are exchanged.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Alveoli have a very high surface tension, so the lungs produce surfactant to counter the tension.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Respiratory System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9" t="4954" r="6517" b="5883"/>
          <a:stretch/>
        </p:blipFill>
        <p:spPr bwMode="auto">
          <a:xfrm>
            <a:off x="4419600" y="2590799"/>
            <a:ext cx="4654745" cy="312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0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Oxygen </a:t>
            </a:r>
            <a:r>
              <a:rPr lang="en-US" sz="2400" dirty="0"/>
              <a:t>and carbon dioxide are exchanged between the alveoli and the </a:t>
            </a:r>
            <a:r>
              <a:rPr lang="en-US" sz="2400" dirty="0" smtClean="0"/>
              <a:t>blood through diffusion.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Carbon </a:t>
            </a:r>
            <a:r>
              <a:rPr lang="en-US" sz="2400" dirty="0"/>
              <a:t>dioxide is moved from the blood into the alveoli and oxygen is moved from the alveoli into the blood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Respiratory System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449450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3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23360" cy="4005072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dirty="0" smtClean="0"/>
              <a:t>When the diaphragm contracts oxygen is breathed in.</a:t>
            </a:r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dirty="0" smtClean="0"/>
              <a:t>Then it is picked up by the hemoglobin of a red blood cell through the exchange in the alveoli. 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Respiratory System</a:t>
            </a:r>
            <a:endParaRPr lang="en-US" sz="24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00598" y="2452603"/>
            <a:ext cx="4929556" cy="368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72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 smtClean="0"/>
              <a:t>Inspiration is when the diaphragm contracts down causing a decrease in pressure, bringing air in.</a:t>
            </a:r>
          </a:p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 smtClean="0"/>
              <a:t>Expiration </a:t>
            </a:r>
            <a:r>
              <a:rPr lang="en-US" sz="2400" dirty="0"/>
              <a:t>is when the diaphragm </a:t>
            </a:r>
            <a:r>
              <a:rPr lang="en-US" sz="2400" dirty="0" smtClean="0"/>
              <a:t>relaxes causing an increase in </a:t>
            </a:r>
            <a:r>
              <a:rPr lang="en-US" sz="2400" dirty="0"/>
              <a:t>the </a:t>
            </a:r>
            <a:r>
              <a:rPr lang="en-US" sz="2400" dirty="0" smtClean="0"/>
              <a:t>pressure, sending </a:t>
            </a:r>
            <a:r>
              <a:rPr lang="en-US" sz="2400" dirty="0"/>
              <a:t>air out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Respiratory System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4775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08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4400" dirty="0"/>
              <a:t>Asthma</a:t>
            </a:r>
          </a:p>
          <a:p>
            <a:pPr marL="342900" lvl="2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 smtClean="0"/>
              <a:t>Asthma is when the bronchi and bronchioles constrict.</a:t>
            </a:r>
          </a:p>
          <a:p>
            <a:pPr marL="342900" lvl="2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 smtClean="0"/>
              <a:t>Asthma attacks can occur by breathing in substances that someone is allergic to. </a:t>
            </a:r>
          </a:p>
          <a:p>
            <a:pPr marL="342900" lvl="2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 smtClean="0"/>
              <a:t>Symptoms of asthma are difficulties in breathing especially in exhaling. </a:t>
            </a:r>
          </a:p>
          <a:p>
            <a:pPr marL="342900" lvl="2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 smtClean="0"/>
              <a:t>Asthma is a very common.</a:t>
            </a:r>
          </a:p>
          <a:p>
            <a:pPr marL="342900" lvl="2" indent="-342900"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 smtClean="0"/>
              <a:t>Treatments are the use of inhalers and avoiding the substance.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Respiratory System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447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1148</Words>
  <Application>Microsoft Office PowerPoint</Application>
  <PresentationFormat>On-screen Show (4:3)</PresentationFormat>
  <Paragraphs>152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BlackTie</vt:lpstr>
      <vt:lpstr>1_BlackTie</vt:lpstr>
      <vt:lpstr>Human Body Systems</vt:lpstr>
      <vt:lpstr>Table Of Contents</vt:lpstr>
      <vt:lpstr>Respiratory System</vt:lpstr>
      <vt:lpstr>Respiratory System</vt:lpstr>
      <vt:lpstr>Respiratory System</vt:lpstr>
      <vt:lpstr>Respiratory System</vt:lpstr>
      <vt:lpstr>Respiratory System</vt:lpstr>
      <vt:lpstr>Respiratory System</vt:lpstr>
      <vt:lpstr>Respiratory System</vt:lpstr>
      <vt:lpstr>Respiratory System</vt:lpstr>
      <vt:lpstr>Immune System</vt:lpstr>
      <vt:lpstr>Immune System</vt:lpstr>
      <vt:lpstr>Immune System</vt:lpstr>
      <vt:lpstr>Immune System</vt:lpstr>
      <vt:lpstr>Immune System</vt:lpstr>
      <vt:lpstr>Immune System</vt:lpstr>
      <vt:lpstr>Immune System</vt:lpstr>
      <vt:lpstr>Immune System</vt:lpstr>
      <vt:lpstr>Immune System</vt:lpstr>
      <vt:lpstr>Immune System</vt:lpstr>
      <vt:lpstr>Immune System</vt:lpstr>
      <vt:lpstr>Excretory System</vt:lpstr>
      <vt:lpstr>Excretory System</vt:lpstr>
      <vt:lpstr>Excretory System</vt:lpstr>
      <vt:lpstr>Excretory System</vt:lpstr>
      <vt:lpstr>Excretory System</vt:lpstr>
      <vt:lpstr>Excretory System</vt:lpstr>
      <vt:lpstr>Excretory System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Body Systems</dc:title>
  <dc:creator>recat2</dc:creator>
  <cp:lastModifiedBy>recat2</cp:lastModifiedBy>
  <cp:revision>50</cp:revision>
  <dcterms:created xsi:type="dcterms:W3CDTF">2012-02-26T19:52:33Z</dcterms:created>
  <dcterms:modified xsi:type="dcterms:W3CDTF">2012-04-26T04:12:33Z</dcterms:modified>
</cp:coreProperties>
</file>