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8A3C-78ED-4EB6-95F7-486F500C07A1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07BE-B69F-4C29-9D88-2D495871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4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8A3C-78ED-4EB6-95F7-486F500C07A1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07BE-B69F-4C29-9D88-2D495871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0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8A3C-78ED-4EB6-95F7-486F500C07A1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07BE-B69F-4C29-9D88-2D495871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9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8A3C-78ED-4EB6-95F7-486F500C07A1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07BE-B69F-4C29-9D88-2D495871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6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8A3C-78ED-4EB6-95F7-486F500C07A1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07BE-B69F-4C29-9D88-2D495871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8A3C-78ED-4EB6-95F7-486F500C07A1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07BE-B69F-4C29-9D88-2D495871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2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8A3C-78ED-4EB6-95F7-486F500C07A1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07BE-B69F-4C29-9D88-2D495871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8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8A3C-78ED-4EB6-95F7-486F500C07A1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07BE-B69F-4C29-9D88-2D495871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8A3C-78ED-4EB6-95F7-486F500C07A1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07BE-B69F-4C29-9D88-2D495871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3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8A3C-78ED-4EB6-95F7-486F500C07A1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07BE-B69F-4C29-9D88-2D495871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3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8A3C-78ED-4EB6-95F7-486F500C07A1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07BE-B69F-4C29-9D88-2D495871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9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8A3C-78ED-4EB6-95F7-486F500C07A1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207BE-B69F-4C29-9D88-2D495871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7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4724400"/>
            <a:ext cx="2971800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John Donovan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3/2/12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85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Pneumonia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/>
              <a:t>Pneumonia is </a:t>
            </a:r>
            <a:r>
              <a:rPr lang="en-US" dirty="0" smtClean="0"/>
              <a:t>where </a:t>
            </a:r>
            <a:r>
              <a:rPr lang="en-US" dirty="0"/>
              <a:t>there is an infection of the lung</a:t>
            </a:r>
            <a:r>
              <a:rPr lang="en-US" dirty="0" smtClean="0"/>
              <a:t>.</a:t>
            </a:r>
          </a:p>
          <a:p>
            <a:r>
              <a:rPr lang="en-US" dirty="0"/>
              <a:t>You may cough, run a fever, and have a hard time breathing.</a:t>
            </a:r>
          </a:p>
        </p:txBody>
      </p:sp>
      <p:pic>
        <p:nvPicPr>
          <p:cNvPr id="2050" name="Picture 2" descr="http://www.medtogo.com/assets/images/pneumon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00200"/>
            <a:ext cx="4667250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903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900" dirty="0"/>
              <a:t>http://www.google.com/imgres?um=1&amp;hl=en&amp;sa=N&amp;biw=1366&amp;bih=541&amp;tbm=isch&amp;tbnid=ui-XAM14Wyq6fM:&amp;imgrefurl=http://www.emc.maricopa.edu/faculty/farabee/biobk/biobookrespsys.html&amp;docid=zaVdOvuuaS8DHM&amp;imgurl=http://</a:t>
            </a:r>
            <a:r>
              <a:rPr lang="en-US" sz="900" dirty="0" smtClean="0"/>
              <a:t>www.emc.maricopa.edu/faculty/farabee/biobk/humrespsys3.gif&amp;w=513&amp;h=430&amp;ei=up5ST72_CsP1gAfjvOWPCQ&amp;zoom=1&amp;iact=hc&amp;vpx=287&amp;vpy=218&amp;dur=2106&amp;hovh=205&amp;hovw=245&amp;tx=141&amp;ty=179&amp;sig=113760521477347480570&amp;page=1&amp;tbnh=160&amp;tbnw=191&amp;start=0&amp;ndsp=12&amp;ved=1t:429,r:7,s:0</a:t>
            </a:r>
          </a:p>
          <a:p>
            <a:r>
              <a:rPr lang="en-US" sz="900" dirty="0"/>
              <a:t>http://</a:t>
            </a:r>
            <a:r>
              <a:rPr lang="en-US" sz="900" dirty="0" smtClean="0"/>
              <a:t>warriors.warren.k12.il.us/dburke/respiratorysystem.htm</a:t>
            </a:r>
            <a:endParaRPr lang="en-US" sz="900" dirty="0"/>
          </a:p>
          <a:p>
            <a:r>
              <a:rPr lang="en-US" sz="900" dirty="0" smtClean="0"/>
              <a:t>www.google.com</a:t>
            </a:r>
          </a:p>
          <a:p>
            <a:r>
              <a:rPr lang="en-US" sz="900" dirty="0"/>
              <a:t>http://www.google.com/imgres?q=asthma&amp;um=1&amp;hl=en&amp;sa=N&amp;biw=1366&amp;bih=541&amp;tbm=isch&amp;tbnid=gMCBdpa248t1yM:&amp;imgrefurl=http://www.nhlbi.nih.gov/health/health-topics/topics/asthma/&amp;docid=mOuyFaDmzdtGwM&amp;imgurl=http://</a:t>
            </a:r>
            <a:r>
              <a:rPr lang="en-US" sz="900" dirty="0" smtClean="0"/>
              <a:t>www.nhlbi.nih.gov/health/health-topics/images/asthma.jpg&amp;w=475&amp;h=315&amp;ei=kMKJT-jQL4Wc9gTsyJ3ICQ&amp;zoom=1&amp;iact=hc&amp;vpx=180&amp;vpy=196&amp;dur=936&amp;hovh=183&amp;hovw=276&amp;tx=112&amp;ty=113&amp;sig=106529015298774878259&amp;page=1&amp;tbnh=132&amp;tbnw=199&amp;start=0&amp;ndsp=12&amp;ved=1t:429,r:0,s:0,i:135</a:t>
            </a:r>
          </a:p>
          <a:p>
            <a:r>
              <a:rPr lang="en-US" sz="900" dirty="0"/>
              <a:t>http://www.google.com/imgres?q=pneumonia&amp;um=1&amp;hl=en&amp;sa=N&amp;biw=1366&amp;bih=541&amp;tbm=isch&amp;tbnid=oPXEO1XvQEtwaM:&amp;imgrefurl=http://www.medtogo.com/bronchitis-pneumonia.html&amp;docid=RjOmA_DlEn0DqM&amp;imgurl=http://</a:t>
            </a:r>
            <a:r>
              <a:rPr lang="en-US" sz="900" dirty="0" smtClean="0"/>
              <a:t>www.medtogo.com/assets/images/pneumonia.jpg&amp;w=330&amp;h=330&amp;ei=zcWJT6OKN4yg8QSy_Om3CQ&amp;zoom=1&amp;iact=hc&amp;vpx=185&amp;vpy=198&amp;dur=2262&amp;hovh=224&amp;hovw=224&amp;tx=123&amp;ty=185&amp;sig=106529015298774878259&amp;page=1&amp;tbnh=148&amp;tbnw=158&amp;start=0&amp;ndsp=13&amp;ved=1t:429,r:6,s:0,i:148</a:t>
            </a:r>
          </a:p>
          <a:p>
            <a:r>
              <a:rPr lang="en-US" sz="900" dirty="0"/>
              <a:t>http://www.google.com/imgres?imgurl=http://www.elmhurst.edu/~chm/vchembook/images2/261gasexchange.jpg&amp;imgrefurl=http://www.elmhurst.edu/~chm/vchembook/261carbondioxide.html&amp;h=485&amp;w=576&amp;sz=76&amp;tbnid=XAvneCaPD3yTgM:&amp;tbnh=90&amp;tbnw=107&amp;prev=/</a:t>
            </a:r>
            <a:r>
              <a:rPr lang="en-US" sz="900" dirty="0" smtClean="0"/>
              <a:t>search%3Fq%3Dcarbon%2Bdioxide%2Btransport%26tbm%3Disch%26tbo%3Du&amp;zoom=1&amp;q=carbon+dioxide+transport&amp;docid=LnP78zXs6GYJCM&amp;hl=en&amp;sa=X&amp;ei=H9aJT6mANISm8AT6lcDhCQ&amp;sqi=2&amp;ved=0CDsQ9QEwAg&amp;dur=4290</a:t>
            </a:r>
            <a:endParaRPr lang="en-US" sz="900" dirty="0"/>
          </a:p>
          <a:p>
            <a:r>
              <a:rPr lang="en-US" sz="900" dirty="0"/>
              <a:t>http://www.austincc.edu/~</a:t>
            </a:r>
            <a:r>
              <a:rPr lang="en-US" sz="900" dirty="0" smtClean="0"/>
              <a:t>emeyerth/hemoglob.htm</a:t>
            </a:r>
          </a:p>
          <a:p>
            <a:r>
              <a:rPr lang="en-US" sz="900" dirty="0"/>
              <a:t>http://</a:t>
            </a:r>
            <a:r>
              <a:rPr lang="en-US" sz="900" dirty="0" smtClean="0"/>
              <a:t>wiki.answers.com/Q/What_happens_during_inhalation_and_exhalation</a:t>
            </a:r>
          </a:p>
          <a:p>
            <a:r>
              <a:rPr lang="en-US" sz="900" dirty="0"/>
              <a:t>http://www.google.com/imgres?q=inhalation&amp;um=1&amp;hl=en&amp;sa=N&amp;biw=1441&amp;bih=571&amp;tbm=isch&amp;tbnid=Ukz4W8rqgKDhXM:&amp;imgrefurl=http://www.ifaroma.org/index.php%3Fpage%3DAromatherapy_Explained%26ID%3D62&amp;docid=9QkO51ZaB_6rSM&amp;imgurl=http://www.ifaroma.org/images/_62/lungs/lungs.jpg%253F0.8601699251724423&amp;w=386&amp;h=400&amp;ei=-</a:t>
            </a:r>
            <a:r>
              <a:rPr lang="en-US" sz="900" dirty="0" smtClean="0"/>
              <a:t>jmLT6SjGMHaggfNyMXXCQ&amp;zoom=1&amp;iact=rc&amp;dur=62&amp;sig=106529015298774878259&amp;page=1&amp;tbnh=162&amp;tbnw=156&amp;start=0&amp;ndsp=12&amp;ved=1t:429,r:2,s:0,i:139&amp;tx=89&amp;ty=33</a:t>
            </a:r>
          </a:p>
          <a:p>
            <a:r>
              <a:rPr lang="en-US" sz="900" dirty="0"/>
              <a:t>http://www.google.com/imgres?q=Exhalation&amp;um=1&amp;hl=en&amp;biw=1441&amp;bih=571&amp;tbm=isch&amp;tbnid=2g8raHMvE0-QBM:&amp;imgrefurl=http://www.ldysinger.com/ThM_580_Bioethics/04_Hist_3_20c/05_respir_cpr.htm&amp;docid=7rDtVzEsiaW6bM&amp;imgurl=http://</a:t>
            </a:r>
            <a:r>
              <a:rPr lang="en-US" sz="900" dirty="0" smtClean="0"/>
              <a:t>www.ldysinger.com/ThM_580_Bioethics/04_Hist_3_20c/x-cpr-exhalation.jpg&amp;w=351&amp;h=263&amp;ei=TzqLT9vwMsqagwf6s_C-CA&amp;zoom=1&amp;iact=hc&amp;vpx=194&amp;vpy=150&amp;dur=2122&amp;hovh=194&amp;hovw=259&amp;tx=139&amp;ty=133&amp;sig=106529015298774878259&amp;page=1&amp;tbnh=158&amp;tbnw=210&amp;start=0&amp;ndsp=12&amp;ved=1t:429,r:0,s:0,i:81</a:t>
            </a:r>
          </a:p>
          <a:p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206059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28800"/>
          </a:xfrm>
        </p:spPr>
        <p:txBody>
          <a:bodyPr/>
          <a:lstStyle/>
          <a:p>
            <a:r>
              <a:rPr lang="en-US" dirty="0" smtClean="0"/>
              <a:t>The function of this system is to provide your body with oxygen in order to keep you alive and perform cellular respiration.</a:t>
            </a:r>
            <a:endParaRPr lang="en-US" dirty="0"/>
          </a:p>
        </p:txBody>
      </p:sp>
      <p:pic>
        <p:nvPicPr>
          <p:cNvPr id="1028" name="Picture 4" descr="http://visual.merriam-webster.com/images/human-being/anatomy/respiratory-system/respiratory-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37441"/>
            <a:ext cx="6019800" cy="377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73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3810000" cy="1143000"/>
          </a:xfrm>
        </p:spPr>
        <p:txBody>
          <a:bodyPr/>
          <a:lstStyle/>
          <a:p>
            <a:r>
              <a:rPr lang="en-US" dirty="0" smtClean="0"/>
              <a:t>Alveoli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alveoli is </a:t>
            </a:r>
            <a:r>
              <a:rPr lang="en-US" sz="2800" dirty="0"/>
              <a:t>the tiny pockets in your lungs that store air for brief periods to allow time for oxygen </a:t>
            </a:r>
            <a:r>
              <a:rPr lang="en-US" sz="2800" dirty="0" smtClean="0"/>
              <a:t>to be </a:t>
            </a:r>
            <a:r>
              <a:rPr lang="en-US" sz="2800" dirty="0"/>
              <a:t>absorbed into the blood-stream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They </a:t>
            </a:r>
            <a:r>
              <a:rPr lang="en-US" sz="2800" dirty="0"/>
              <a:t>are the site of gas exchange, </a:t>
            </a:r>
            <a:r>
              <a:rPr lang="en-US" sz="2800" dirty="0" smtClean="0"/>
              <a:t>the </a:t>
            </a:r>
            <a:r>
              <a:rPr lang="en-US" sz="2800" dirty="0"/>
              <a:t>oxygen is absorbed </a:t>
            </a:r>
            <a:r>
              <a:rPr lang="en-US" sz="2800" dirty="0" smtClean="0"/>
              <a:t>into </a:t>
            </a:r>
            <a:r>
              <a:rPr lang="en-US" sz="2800" dirty="0"/>
              <a:t>the blood </a:t>
            </a:r>
            <a:r>
              <a:rPr lang="en-US" sz="2800" dirty="0" smtClean="0"/>
              <a:t>stream.</a:t>
            </a:r>
            <a:endParaRPr lang="en-US" sz="2800" dirty="0"/>
          </a:p>
        </p:txBody>
      </p:sp>
      <p:pic>
        <p:nvPicPr>
          <p:cNvPr id="1026" name="Picture 2" descr="http://www.emc.maricopa.edu/faculty/farabee/biobk/humrespsys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"/>
            <a:ext cx="4080164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arriors.warren.k12.il.us/dburke/alveoli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73" y="3581400"/>
            <a:ext cx="3255818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66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Dioxide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shown in the picture at the right, the lungs take out the carbon dioxide in the blood stream and transport oxygen into the blood stream.</a:t>
            </a:r>
          </a:p>
          <a:p>
            <a:r>
              <a:rPr lang="en-US" dirty="0" smtClean="0"/>
              <a:t>The oxygen gets transported to tissue cells and is then used by the cells for cellular respiration and then carbon dioxide gets put back into the blood stream.</a:t>
            </a:r>
            <a:endParaRPr lang="en-US" dirty="0"/>
          </a:p>
        </p:txBody>
      </p:sp>
      <p:pic>
        <p:nvPicPr>
          <p:cNvPr id="3074" name="Picture 2" descr="http://www.elmhurst.edu/~chm/vchembook/images2/261gasexcha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96291"/>
            <a:ext cx="4378036" cy="484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08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Oxygen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600200"/>
            <a:ext cx="3733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shown at the left this time, Oxygen goes into your lungs and is then put into the blood stream.</a:t>
            </a:r>
          </a:p>
          <a:p>
            <a:r>
              <a:rPr lang="en-US" dirty="0" smtClean="0"/>
              <a:t>Then is transported to cells in the body for </a:t>
            </a:r>
            <a:r>
              <a:rPr lang="en-US" dirty="0" smtClean="0"/>
              <a:t>respiration, </a:t>
            </a:r>
            <a:r>
              <a:rPr lang="en-US" dirty="0" smtClean="0"/>
              <a:t>and then goes into the blood stream as carbon </a:t>
            </a:r>
            <a:r>
              <a:rPr lang="en-US" dirty="0" smtClean="0"/>
              <a:t>dioxide.</a:t>
            </a:r>
          </a:p>
          <a:p>
            <a:r>
              <a:rPr lang="en-US" dirty="0" smtClean="0"/>
              <a:t>Lastly exits </a:t>
            </a:r>
            <a:r>
              <a:rPr lang="en-US" dirty="0" smtClean="0"/>
              <a:t>the </a:t>
            </a:r>
            <a:r>
              <a:rPr lang="en-US" dirty="0" smtClean="0"/>
              <a:t>lungs as carbon dioxide.</a:t>
            </a:r>
            <a:endParaRPr lang="en-US" dirty="0"/>
          </a:p>
        </p:txBody>
      </p:sp>
      <p:pic>
        <p:nvPicPr>
          <p:cNvPr id="4098" name="Picture 2" descr="http://www.elmhurst.edu/~chm/vchembook/images2/261gasexcha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4551218" cy="492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75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to Hemoglobin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Hemoglobin is </a:t>
            </a:r>
            <a:r>
              <a:rPr lang="en-US" dirty="0"/>
              <a:t>the oxygen transport protein used in the blood of </a:t>
            </a:r>
            <a:r>
              <a:rPr lang="en-US" dirty="0" smtClean="0"/>
              <a:t>vertebrates.</a:t>
            </a:r>
          </a:p>
          <a:p>
            <a:r>
              <a:rPr lang="en-US" dirty="0" smtClean="0"/>
              <a:t>Hemoglobin binds with oxygen in our lungs and transports the oxygen through the blood stream to all the parts of our body.</a:t>
            </a:r>
            <a:endParaRPr lang="en-US" dirty="0"/>
          </a:p>
        </p:txBody>
      </p:sp>
      <p:pic>
        <p:nvPicPr>
          <p:cNvPr id="1026" name="Picture 2" descr="http://www.austincc.edu/~emeyerth/hemog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1910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49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Inhalation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200400" cy="5029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To inhale the air pressure in your lungs must be lower than that of the external atmosphere.</a:t>
            </a:r>
          </a:p>
          <a:p>
            <a:r>
              <a:rPr lang="en-US" sz="1800" dirty="0" smtClean="0"/>
              <a:t>So to inhale your external intercostal muscles contract and the internal intercostal muscles relax, to expand the volume of the lungs also your diaphragm contracts to extend the cavity further downwards.  </a:t>
            </a:r>
          </a:p>
          <a:p>
            <a:r>
              <a:rPr lang="en-US" sz="1800" dirty="0" smtClean="0"/>
              <a:t>So then the air pressure in your lungs are lower than the external atmosphere making air enter your lungs and you inhale.</a:t>
            </a:r>
            <a:endParaRPr lang="en-US" sz="1800" dirty="0"/>
          </a:p>
        </p:txBody>
      </p:sp>
      <p:pic>
        <p:nvPicPr>
          <p:cNvPr id="2050" name="Picture 2" descr="http://www.ifaroma.org/images/_62/lungs/lungs.jpg?0.86016992517244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1295400"/>
            <a:ext cx="4458393" cy="523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20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To exhale the air pressure inside your lungs must be higher than that of the external atmosphere.</a:t>
            </a:r>
          </a:p>
          <a:p>
            <a:r>
              <a:rPr lang="en-US" sz="2200" dirty="0" smtClean="0"/>
              <a:t>So to exhale the external intercostal muscles relax and the internal intercostal muscles contract.</a:t>
            </a:r>
          </a:p>
          <a:p>
            <a:r>
              <a:rPr lang="en-US" sz="2200" dirty="0" smtClean="0"/>
              <a:t>Thus, the air in your lungs has a high pressure than the external atmosphere making the air in your lungs to exit.</a:t>
            </a:r>
            <a:endParaRPr lang="en-US" sz="2200" dirty="0"/>
          </a:p>
        </p:txBody>
      </p:sp>
      <p:pic>
        <p:nvPicPr>
          <p:cNvPr id="3074" name="Picture 2" descr="http://www.ldysinger.com/ThM_580_Bioethics/04_Hist_3_20c/x-cpr-exhal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4105275" cy="509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033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Asthma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3352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Asthma is a disorder that causes the airways </a:t>
            </a:r>
            <a:r>
              <a:rPr lang="en-US" dirty="0" smtClean="0"/>
              <a:t>in your </a:t>
            </a:r>
            <a:r>
              <a:rPr lang="en-US" dirty="0"/>
              <a:t>lungs to swell and narrow, leading to wheezing, shortness of breath, chest tightness, and coughing.</a:t>
            </a:r>
          </a:p>
        </p:txBody>
      </p:sp>
      <p:pic>
        <p:nvPicPr>
          <p:cNvPr id="1026" name="Picture 2" descr="http://www.nhlbi.nih.gov/health/health-topics/images/asth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399"/>
            <a:ext cx="5334000" cy="526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549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496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Respiratory System</vt:lpstr>
      <vt:lpstr>Alveoli </vt:lpstr>
      <vt:lpstr>Carbon Dioxide Transport</vt:lpstr>
      <vt:lpstr>Oxygen Transport</vt:lpstr>
      <vt:lpstr>Oxygen to Hemoglobin</vt:lpstr>
      <vt:lpstr>Inhalation</vt:lpstr>
      <vt:lpstr>Exhalation</vt:lpstr>
      <vt:lpstr>Asthma</vt:lpstr>
      <vt:lpstr>Pneumonia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Joe Cech</dc:creator>
  <cp:lastModifiedBy>Owner</cp:lastModifiedBy>
  <cp:revision>16</cp:revision>
  <dcterms:created xsi:type="dcterms:W3CDTF">2012-03-02T17:58:55Z</dcterms:created>
  <dcterms:modified xsi:type="dcterms:W3CDTF">2012-04-15T21:22:39Z</dcterms:modified>
</cp:coreProperties>
</file>