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8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9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7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8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4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BC085-233F-49B6-BC76-AC8A93B6BC7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STATION #10</a:t>
            </a:r>
          </a:p>
          <a:p>
            <a:r>
              <a:rPr lang="en-US" sz="3200" dirty="0">
                <a:latin typeface="Comic Sans MS" pitchFamily="66" charset="0"/>
              </a:rPr>
              <a:t> </a:t>
            </a:r>
          </a:p>
          <a:p>
            <a:r>
              <a:rPr lang="en-US" sz="3200" dirty="0">
                <a:latin typeface="Comic Sans MS" pitchFamily="66" charset="0"/>
              </a:rPr>
              <a:t>SCIENCE PRACTICE 1: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Students can use representations and models to communicate scientific phenomena and solve scientific problems.</a:t>
            </a:r>
          </a:p>
          <a:p>
            <a:r>
              <a:rPr lang="en-US" sz="3200" dirty="0">
                <a:latin typeface="Comic Sans MS" pitchFamily="66" charset="0"/>
              </a:rPr>
              <a:t> </a:t>
            </a:r>
          </a:p>
          <a:p>
            <a:r>
              <a:rPr lang="en-US" sz="3200" dirty="0">
                <a:latin typeface="Comic Sans MS" pitchFamily="66" charset="0"/>
              </a:rPr>
              <a:t>Use the “cups of water” to MODEL some of the properties of water. Add pictures to your BILL.</a:t>
            </a:r>
          </a:p>
        </p:txBody>
      </p:sp>
    </p:spTree>
    <p:extLst>
      <p:ext uri="{BB962C8B-B14F-4D97-AF65-F5344CB8AC3E}">
        <p14:creationId xmlns:p14="http://schemas.microsoft.com/office/powerpoint/2010/main" val="69443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2013-08-28T16:13:17Z</dcterms:created>
  <dcterms:modified xsi:type="dcterms:W3CDTF">2013-08-28T16:15:45Z</dcterms:modified>
</cp:coreProperties>
</file>