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B3EAE-CFF6-455E-9964-624CBC59607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7B1A-540F-464D-8A53-802A5E660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53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B3EAE-CFF6-455E-9964-624CBC59607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7B1A-540F-464D-8A53-802A5E660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7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B3EAE-CFF6-455E-9964-624CBC59607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7B1A-540F-464D-8A53-802A5E660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51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B3EAE-CFF6-455E-9964-624CBC59607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7B1A-540F-464D-8A53-802A5E660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98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B3EAE-CFF6-455E-9964-624CBC59607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7B1A-540F-464D-8A53-802A5E660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45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B3EAE-CFF6-455E-9964-624CBC59607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7B1A-540F-464D-8A53-802A5E660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9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B3EAE-CFF6-455E-9964-624CBC59607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7B1A-540F-464D-8A53-802A5E660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3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B3EAE-CFF6-455E-9964-624CBC59607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7B1A-540F-464D-8A53-802A5E660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49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B3EAE-CFF6-455E-9964-624CBC59607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7B1A-540F-464D-8A53-802A5E660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92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B3EAE-CFF6-455E-9964-624CBC59607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7B1A-540F-464D-8A53-802A5E660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8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B3EAE-CFF6-455E-9964-624CBC59607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7B1A-540F-464D-8A53-802A5E660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39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B3EAE-CFF6-455E-9964-624CBC59607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37B1A-540F-464D-8A53-802A5E660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7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9916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SCIENCE PRACTICE 6.1</a:t>
            </a:r>
            <a:b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The student can </a:t>
            </a:r>
            <a:b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  JUSTIFY CLAIMS WITH EVIDENCE</a:t>
            </a:r>
          </a:p>
          <a:p>
            <a:endParaRPr lang="en-US" sz="3600" b="1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US" sz="36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After </a:t>
            </a:r>
            <a:r>
              <a:rPr lang="en-US" sz="3600" b="1" smtClean="0">
                <a:solidFill>
                  <a:srgbClr val="7030A0"/>
                </a:solidFill>
                <a:latin typeface="Comic Sans MS" pitchFamily="66" charset="0"/>
              </a:rPr>
              <a:t>viewing </a:t>
            </a:r>
            <a:r>
              <a:rPr lang="en-US" sz="3600" b="1" smtClean="0">
                <a:solidFill>
                  <a:srgbClr val="7030A0"/>
                </a:solidFill>
                <a:latin typeface="Comic Sans MS" pitchFamily="66" charset="0"/>
              </a:rPr>
              <a:t>the </a:t>
            </a: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campaign </a:t>
            </a:r>
            <a:r>
              <a:rPr lang="en-US" sz="3600" b="1" smtClean="0">
                <a:solidFill>
                  <a:srgbClr val="7030A0"/>
                </a:solidFill>
                <a:latin typeface="Comic Sans MS" pitchFamily="66" charset="0"/>
              </a:rPr>
              <a:t>posters   </a:t>
            </a:r>
            <a:br>
              <a:rPr lang="en-US" sz="3600" b="1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sz="3600" b="1" smtClean="0">
                <a:solidFill>
                  <a:srgbClr val="7030A0"/>
                </a:solidFill>
                <a:latin typeface="Comic Sans MS" pitchFamily="66" charset="0"/>
              </a:rPr>
              <a:t>     CAST </a:t>
            </a: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YOUR BALLOT in your BILL</a:t>
            </a:r>
            <a:b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</a:br>
            <a:endParaRPr lang="en-US" sz="3600" b="1" dirty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Which property of water is the best?</a:t>
            </a:r>
            <a:b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JUSTIFY YOUR VOTE WITH EVIDENCE.</a:t>
            </a:r>
            <a:endParaRPr lang="en-US" sz="3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745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2</cp:revision>
  <dcterms:created xsi:type="dcterms:W3CDTF">2013-09-02T14:35:34Z</dcterms:created>
  <dcterms:modified xsi:type="dcterms:W3CDTF">2013-09-03T15:36:32Z</dcterms:modified>
</cp:coreProperties>
</file>