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0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8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0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9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0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7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7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8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C085-233F-49B6-BC76-AC8A93B6BC7B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4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BC085-233F-49B6-BC76-AC8A93B6BC7B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03474-EA87-44EA-AD12-223E13AE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3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FUNCTIONAL GROUP CARD MATCH 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check answers with your slide show notes OR</a:t>
            </a:r>
            <a:br>
              <a:rPr lang="en-US" dirty="0" smtClean="0"/>
            </a:br>
            <a:r>
              <a:rPr lang="en-US" dirty="0" smtClean="0"/>
              <a:t>        “what should I know about carbon”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0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9067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SCIENCE </a:t>
            </a:r>
            <a:r>
              <a:rPr lang="en-US" sz="3200" dirty="0">
                <a:latin typeface="Comic Sans MS" pitchFamily="66" charset="0"/>
              </a:rPr>
              <a:t>PRACTICE 1: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Students can use representations and models to communicate scientific phenomena and solve scientific problems.</a:t>
            </a:r>
          </a:p>
          <a:p>
            <a:r>
              <a:rPr lang="en-US" sz="3200" dirty="0">
                <a:latin typeface="Comic Sans MS" pitchFamily="66" charset="0"/>
              </a:rPr>
              <a:t> </a:t>
            </a:r>
            <a:endParaRPr lang="en-US" sz="3200" dirty="0" smtClean="0">
              <a:latin typeface="Comic Sans MS" pitchFamily="66" charset="0"/>
            </a:endParaRPr>
          </a:p>
          <a:p>
            <a:endParaRPr lang="en-US" sz="3200" dirty="0">
              <a:latin typeface="Comic Sans MS" pitchFamily="66" charset="0"/>
            </a:endParaRPr>
          </a:p>
          <a:p>
            <a:endParaRPr lang="en-US" sz="3200" dirty="0">
              <a:latin typeface="Comic Sans MS" pitchFamily="66" charset="0"/>
            </a:endParaRPr>
          </a:p>
          <a:p>
            <a:r>
              <a:rPr lang="en-US" sz="3200" dirty="0">
                <a:latin typeface="Comic Sans MS" pitchFamily="66" charset="0"/>
              </a:rPr>
              <a:t>Use the </a:t>
            </a:r>
            <a:r>
              <a:rPr lang="en-US" sz="3200" dirty="0" smtClean="0">
                <a:latin typeface="Comic Sans MS" pitchFamily="66" charset="0"/>
              </a:rPr>
              <a:t>atomic model kits </a:t>
            </a:r>
            <a:r>
              <a:rPr lang="en-US" sz="3200" dirty="0">
                <a:latin typeface="Comic Sans MS" pitchFamily="66" charset="0"/>
              </a:rPr>
              <a:t>to </a:t>
            </a:r>
            <a:r>
              <a:rPr lang="en-US" sz="3200" dirty="0" smtClean="0">
                <a:latin typeface="Comic Sans MS" pitchFamily="66" charset="0"/>
              </a:rPr>
              <a:t>MODEL: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Comic Sans MS" pitchFamily="66" charset="0"/>
              </a:rPr>
              <a:t>Structural isomers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Comic Sans MS" pitchFamily="66" charset="0"/>
              </a:rPr>
              <a:t>geometric isomers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smtClean="0">
                <a:latin typeface="Comic Sans MS" pitchFamily="66" charset="0"/>
              </a:rPr>
              <a:t>Enantiomers (Mirror </a:t>
            </a:r>
            <a:r>
              <a:rPr lang="en-US" sz="3200" dirty="0" smtClean="0">
                <a:latin typeface="Comic Sans MS" pitchFamily="66" charset="0"/>
              </a:rPr>
              <a:t>images)</a:t>
            </a:r>
          </a:p>
          <a:p>
            <a:r>
              <a:rPr lang="en-US" sz="3200" dirty="0" smtClean="0">
                <a:latin typeface="Comic Sans MS" pitchFamily="66" charset="0"/>
              </a:rPr>
              <a:t>Add pictures to your BILL</a:t>
            </a:r>
            <a:r>
              <a:rPr lang="en-US" sz="3200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44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6</cp:revision>
  <dcterms:created xsi:type="dcterms:W3CDTF">2013-08-28T16:13:17Z</dcterms:created>
  <dcterms:modified xsi:type="dcterms:W3CDTF">2013-08-30T17:23:58Z</dcterms:modified>
</cp:coreProperties>
</file>