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88EC-B420-4B96-AC16-9FC170593F70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07B9B-2B15-4760-A44C-582DA2B39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038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88EC-B420-4B96-AC16-9FC170593F70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07B9B-2B15-4760-A44C-582DA2B39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5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88EC-B420-4B96-AC16-9FC170593F70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07B9B-2B15-4760-A44C-582DA2B39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04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88EC-B420-4B96-AC16-9FC170593F70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07B9B-2B15-4760-A44C-582DA2B39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907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88EC-B420-4B96-AC16-9FC170593F70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07B9B-2B15-4760-A44C-582DA2B39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508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88EC-B420-4B96-AC16-9FC170593F70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07B9B-2B15-4760-A44C-582DA2B39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70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88EC-B420-4B96-AC16-9FC170593F70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07B9B-2B15-4760-A44C-582DA2B39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777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88EC-B420-4B96-AC16-9FC170593F70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07B9B-2B15-4760-A44C-582DA2B39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26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88EC-B420-4B96-AC16-9FC170593F70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07B9B-2B15-4760-A44C-582DA2B39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637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88EC-B420-4B96-AC16-9FC170593F70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07B9B-2B15-4760-A44C-582DA2B39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26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88EC-B420-4B96-AC16-9FC170593F70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07B9B-2B15-4760-A44C-582DA2B39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48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A88EC-B420-4B96-AC16-9FC170593F70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07B9B-2B15-4760-A44C-582DA2B39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504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2E2D9-55FE-4EBD-80C6-6432CF6EE7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984375"/>
          </a:xfrm>
        </p:spPr>
        <p:txBody>
          <a:bodyPr>
            <a:normAutofit/>
          </a:bodyPr>
          <a:lstStyle/>
          <a:p>
            <a:r>
              <a:rPr lang="en-US" dirty="0"/>
              <a:t>BILL Opener-Unsaturated Fat</a:t>
            </a:r>
            <a:br>
              <a:rPr lang="en-US" dirty="0"/>
            </a:br>
            <a:br>
              <a:rPr lang="en-US" dirty="0"/>
            </a:br>
            <a:r>
              <a:rPr lang="en-US" sz="3600" dirty="0"/>
              <a:t>Kelly Riedell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65FA93-F177-46BB-96B1-794208328201}"/>
              </a:ext>
            </a:extLst>
          </p:cNvPr>
          <p:cNvSpPr txBox="1"/>
          <p:nvPr/>
        </p:nvSpPr>
        <p:spPr>
          <a:xfrm>
            <a:off x="24618" y="5181600"/>
            <a:ext cx="913579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2020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CED - ESSENTIAL KNOWLEDGE 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lang="en-US" sz="1600" dirty="0"/>
              <a:t>SYI-1.B.2.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d. Lipids are nonpolar macromolecules— 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lang="en-US" sz="1600" dirty="0">
                <a:solidFill>
                  <a:prstClr val="black"/>
                </a:solidFill>
                <a:latin typeface="Calibri"/>
              </a:rPr>
              <a:t>    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Differences in saturation determine the structure and function of lipids.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SP 2.C  Explain how biological concepts or processes represented visually relate to larger biological principles, concepts, processes, or theories.</a:t>
            </a:r>
          </a:p>
        </p:txBody>
      </p:sp>
    </p:spTree>
    <p:extLst>
      <p:ext uri="{BB962C8B-B14F-4D97-AF65-F5344CB8AC3E}">
        <p14:creationId xmlns:p14="http://schemas.microsoft.com/office/powerpoint/2010/main" val="3972812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4480" y="6607552"/>
            <a:ext cx="848166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Image from: http://bioweb.wku.edu/courses/BIOL115/wyatt/Biochem/Lipid/P-lipid.gif</a:t>
            </a:r>
          </a:p>
        </p:txBody>
      </p:sp>
      <p:pic>
        <p:nvPicPr>
          <p:cNvPr id="8" name="Picture 2" descr="http://bioweb.wku.edu/courses/BIOL115/wyatt/Biochem/Lipid/P-lipid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99" r="74811" b="5312"/>
          <a:stretch/>
        </p:blipFill>
        <p:spPr bwMode="auto">
          <a:xfrm>
            <a:off x="276497" y="1295400"/>
            <a:ext cx="1528354" cy="3540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81201" y="914400"/>
            <a:ext cx="69874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mic Sans MS" pitchFamily="66" charset="0"/>
              </a:rPr>
              <a:t>Which fatty acid tail is unsaturated?</a:t>
            </a:r>
          </a:p>
          <a:p>
            <a:endParaRPr lang="en-US" sz="2800" dirty="0">
              <a:latin typeface="Comic Sans MS" pitchFamily="66" charset="0"/>
            </a:endParaRPr>
          </a:p>
          <a:p>
            <a:r>
              <a:rPr lang="en-US" sz="2800" dirty="0">
                <a:latin typeface="Comic Sans MS" pitchFamily="66" charset="0"/>
              </a:rPr>
              <a:t>How can you tell?</a:t>
            </a:r>
          </a:p>
          <a:p>
            <a:endParaRPr lang="en-US" sz="2800" dirty="0">
              <a:latin typeface="Comic Sans MS" pitchFamily="66" charset="0"/>
            </a:endParaRPr>
          </a:p>
          <a:p>
            <a:r>
              <a:rPr lang="en-US" sz="2800" dirty="0">
                <a:latin typeface="Comic Sans MS" pitchFamily="66" charset="0"/>
              </a:rPr>
              <a:t>What is the relationship between unsaturated fatty acids in cell membranes and membrane fluidity in organisms that live in cold environments?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" y="152400"/>
            <a:ext cx="54280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mic Sans MS" pitchFamily="66" charset="0"/>
              </a:rPr>
              <a:t>STRUCTURE ~ FUNCTION</a:t>
            </a:r>
          </a:p>
        </p:txBody>
      </p:sp>
    </p:spTree>
    <p:extLst>
      <p:ext uri="{BB962C8B-B14F-4D97-AF65-F5344CB8AC3E}">
        <p14:creationId xmlns:p14="http://schemas.microsoft.com/office/powerpoint/2010/main" val="331030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127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Comic Sans MS</vt:lpstr>
      <vt:lpstr>Office Theme</vt:lpstr>
      <vt:lpstr>BILL Opener-Unsaturated Fat  Kelly Riedell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Riedell</dc:creator>
  <cp:lastModifiedBy>Kelly Riedell</cp:lastModifiedBy>
  <cp:revision>5</cp:revision>
  <dcterms:created xsi:type="dcterms:W3CDTF">2013-09-13T11:10:53Z</dcterms:created>
  <dcterms:modified xsi:type="dcterms:W3CDTF">2021-01-24T17:41:18Z</dcterms:modified>
</cp:coreProperties>
</file>