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9" r:id="rId2"/>
    <p:sldId id="256" r:id="rId3"/>
    <p:sldId id="257" r:id="rId4"/>
    <p:sldId id="258" r:id="rId5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96C8B018-2E41-475B-8F0B-E6B7C8A0CCB6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64CE5CE2-7C42-4340-A336-CB1064BFB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95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E0BE-7C35-4916-BF10-B33199CDFEB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8672-24D3-4056-A205-5C76C7CEE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876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E0BE-7C35-4916-BF10-B33199CDFEB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8672-24D3-4056-A205-5C76C7CEE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28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E0BE-7C35-4916-BF10-B33199CDFEB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8672-24D3-4056-A205-5C76C7CEE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35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E0BE-7C35-4916-BF10-B33199CDFEB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8672-24D3-4056-A205-5C76C7CEE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1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E0BE-7C35-4916-BF10-B33199CDFEB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8672-24D3-4056-A205-5C76C7CEE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51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E0BE-7C35-4916-BF10-B33199CDFEB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8672-24D3-4056-A205-5C76C7CEE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E0BE-7C35-4916-BF10-B33199CDFEB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8672-24D3-4056-A205-5C76C7CEE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2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E0BE-7C35-4916-BF10-B33199CDFEB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8672-24D3-4056-A205-5C76C7CEE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1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E0BE-7C35-4916-BF10-B33199CDFEB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8672-24D3-4056-A205-5C76C7CEE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E0BE-7C35-4916-BF10-B33199CDFEB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8672-24D3-4056-A205-5C76C7CEE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5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E0BE-7C35-4916-BF10-B33199CDFEB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8672-24D3-4056-A205-5C76C7CEE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63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2E0BE-7C35-4916-BF10-B33199CDFEB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D8672-24D3-4056-A205-5C76C7CEE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30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5CE2B-7713-4543-96EC-7FECB6ECC0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981200"/>
          </a:xfrm>
        </p:spPr>
        <p:txBody>
          <a:bodyPr>
            <a:normAutofit/>
          </a:bodyPr>
          <a:lstStyle/>
          <a:p>
            <a:r>
              <a:rPr lang="en-US" dirty="0"/>
              <a:t>BILL – pH Opener</a:t>
            </a:r>
            <a:br>
              <a:rPr lang="en-US" dirty="0"/>
            </a:br>
            <a:br>
              <a:rPr lang="en-US" dirty="0"/>
            </a:br>
            <a:r>
              <a:rPr lang="en-US" sz="3200" dirty="0"/>
              <a:t>Slide show by Kelly Riedell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63DCDA-5D98-4A13-9DA3-40A3B185F515}"/>
              </a:ext>
            </a:extLst>
          </p:cNvPr>
          <p:cNvSpPr txBox="1"/>
          <p:nvPr/>
        </p:nvSpPr>
        <p:spPr>
          <a:xfrm>
            <a:off x="45720" y="5485228"/>
            <a:ext cx="913227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2020 CED</a:t>
            </a:r>
            <a:br>
              <a:rPr lang="en-US" sz="1600" dirty="0"/>
            </a:br>
            <a:r>
              <a:rPr lang="en-US" sz="1600" dirty="0"/>
              <a:t>SP 1. C  Explain biological concepts, processes, and/or models in applied contexts.</a:t>
            </a:r>
          </a:p>
          <a:p>
            <a:endParaRPr lang="en-US" sz="1600" dirty="0"/>
          </a:p>
          <a:p>
            <a:r>
              <a:rPr lang="en-US" sz="1600" dirty="0"/>
              <a:t>FORMULA SHEET   pH = -log [H</a:t>
            </a:r>
            <a:r>
              <a:rPr lang="en-US" sz="1600" baseline="30000" dirty="0"/>
              <a:t>+</a:t>
            </a:r>
            <a:r>
              <a:rPr lang="en-US" sz="16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10930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507779"/>
            <a:ext cx="1219200" cy="2032000"/>
          </a:xfrm>
          <a:prstGeom prst="rect">
            <a:avLst/>
          </a:prstGeom>
        </p:spPr>
      </p:pic>
      <p:pic>
        <p:nvPicPr>
          <p:cNvPr id="1026" name="Picture 2" descr="http://www.google.com/url?sa=i&amp;source=images&amp;cd=&amp;docid=jYcGFG8IORvcgM&amp;tbnid=AgG1jyMUz8paUM:&amp;ved=0CAUQjBwwAA&amp;url=http%3A%2F%2Fwww.sciencefreaks.com%2Fenzymes%2Fimages%2FBubblingBeaker.gif&amp;ei=6zUvUuq-EvSAygHJuoC4Ag&amp;psig=AFQjCNHlISYuYFfVdnBCC0nN98VUb-7wFQ&amp;ust=137891210734762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073" y="1893859"/>
            <a:ext cx="1371600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381000"/>
            <a:ext cx="7848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itchFamily="66" charset="0"/>
              </a:rPr>
              <a:t>WHICH IS MORE ACIDIC?</a:t>
            </a:r>
          </a:p>
          <a:p>
            <a:endParaRPr lang="en-US" sz="2800" dirty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  <a:p>
            <a:r>
              <a:rPr lang="en-US" sz="2800" dirty="0">
                <a:latin typeface="Comic Sans MS" pitchFamily="66" charset="0"/>
              </a:rPr>
              <a:t>HOW MUCH MORE OR LESS?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00" y="2716819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itchFamily="66" charset="0"/>
              </a:rPr>
              <a:t>A				 B</a:t>
            </a:r>
            <a:endParaRPr lang="en-US" sz="2400" dirty="0">
              <a:latin typeface="Comic Sans MS" pitchFamily="66" charset="0"/>
            </a:endParaRPr>
          </a:p>
          <a:p>
            <a:r>
              <a:rPr lang="en-US" sz="2400" dirty="0">
                <a:latin typeface="Comic Sans MS" pitchFamily="66" charset="0"/>
              </a:rPr>
              <a:t>   </a:t>
            </a:r>
            <a:br>
              <a:rPr lang="en-US" sz="2400" dirty="0">
                <a:latin typeface="Comic Sans MS" pitchFamily="66" charset="0"/>
              </a:rPr>
            </a:br>
            <a:r>
              <a:rPr lang="en-US" sz="2400" dirty="0">
                <a:latin typeface="Comic Sans MS" pitchFamily="66" charset="0"/>
              </a:rPr>
              <a:t>      pH 2			         pH 5</a:t>
            </a:r>
          </a:p>
        </p:txBody>
      </p:sp>
    </p:spTree>
    <p:extLst>
      <p:ext uri="{BB962C8B-B14F-4D97-AF65-F5344CB8AC3E}">
        <p14:creationId xmlns:p14="http://schemas.microsoft.com/office/powerpoint/2010/main" val="124546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507779"/>
            <a:ext cx="1219200" cy="2032000"/>
          </a:xfrm>
          <a:prstGeom prst="rect">
            <a:avLst/>
          </a:prstGeom>
        </p:spPr>
      </p:pic>
      <p:pic>
        <p:nvPicPr>
          <p:cNvPr id="1026" name="Picture 2" descr="http://www.google.com/url?sa=i&amp;source=images&amp;cd=&amp;docid=jYcGFG8IORvcgM&amp;tbnid=AgG1jyMUz8paUM:&amp;ved=0CAUQjBwwAA&amp;url=http%3A%2F%2Fwww.sciencefreaks.com%2Fenzymes%2Fimages%2FBubblingBeaker.gif&amp;ei=6zUvUuq-EvSAygHJuoC4Ag&amp;psig=AFQjCNHlISYuYFfVdnBCC0nN98VUb-7wFQ&amp;ust=137891210734762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073" y="1893859"/>
            <a:ext cx="1371600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381000"/>
            <a:ext cx="7848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itchFamily="66" charset="0"/>
              </a:rPr>
              <a:t>WHICH IS MORE BASIC?</a:t>
            </a:r>
          </a:p>
          <a:p>
            <a:endParaRPr lang="en-US" sz="2800" dirty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  <a:p>
            <a:r>
              <a:rPr lang="en-US" sz="2800" dirty="0">
                <a:latin typeface="Comic Sans MS" pitchFamily="66" charset="0"/>
              </a:rPr>
              <a:t>HOW MUCH MORE OR LESS?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00" y="2716819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itchFamily="66" charset="0"/>
              </a:rPr>
              <a:t>A				 B</a:t>
            </a:r>
            <a:endParaRPr lang="en-US" sz="2400" dirty="0">
              <a:latin typeface="Comic Sans MS" pitchFamily="66" charset="0"/>
            </a:endParaRPr>
          </a:p>
          <a:p>
            <a:r>
              <a:rPr lang="en-US" sz="2400" dirty="0">
                <a:latin typeface="Comic Sans MS" pitchFamily="66" charset="0"/>
              </a:rPr>
              <a:t>   </a:t>
            </a:r>
            <a:br>
              <a:rPr lang="en-US" sz="2400" dirty="0">
                <a:latin typeface="Comic Sans MS" pitchFamily="66" charset="0"/>
              </a:rPr>
            </a:br>
            <a:r>
              <a:rPr lang="en-US" sz="2400" dirty="0">
                <a:latin typeface="Comic Sans MS" pitchFamily="66" charset="0"/>
              </a:rPr>
              <a:t>      pH 8			         pH 12</a:t>
            </a:r>
          </a:p>
        </p:txBody>
      </p:sp>
    </p:spTree>
    <p:extLst>
      <p:ext uri="{BB962C8B-B14F-4D97-AF65-F5344CB8AC3E}">
        <p14:creationId xmlns:p14="http://schemas.microsoft.com/office/powerpoint/2010/main" val="1398193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04800"/>
            <a:ext cx="8153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itchFamily="66" charset="0"/>
              </a:rPr>
              <a:t>WHAT IS THE [H+] ?</a:t>
            </a:r>
          </a:p>
          <a:p>
            <a:endParaRPr lang="en-US" sz="2800" dirty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  <a:p>
            <a:r>
              <a:rPr lang="en-US" sz="2800" dirty="0">
                <a:latin typeface="Comic Sans MS" pitchFamily="66" charset="0"/>
              </a:rPr>
              <a:t>WHAT IS THE [OH-] 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27861"/>
            <a:ext cx="1219200" cy="2032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53200" y="160466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 pH 3     </a:t>
            </a:r>
          </a:p>
        </p:txBody>
      </p:sp>
    </p:spTree>
    <p:extLst>
      <p:ext uri="{BB962C8B-B14F-4D97-AF65-F5344CB8AC3E}">
        <p14:creationId xmlns:p14="http://schemas.microsoft.com/office/powerpoint/2010/main" val="421986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116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Office Theme</vt:lpstr>
      <vt:lpstr>BILL – pH Opener  Slide show by Kelly Riedell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4</cp:revision>
  <cp:lastPrinted>2013-09-10T15:17:13Z</cp:lastPrinted>
  <dcterms:created xsi:type="dcterms:W3CDTF">2013-09-10T15:07:05Z</dcterms:created>
  <dcterms:modified xsi:type="dcterms:W3CDTF">2021-01-24T17:57:58Z</dcterms:modified>
</cp:coreProperties>
</file>