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7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4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7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1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3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0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3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8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3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6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7" t="15260" r="54406" b="13636"/>
          <a:stretch/>
        </p:blipFill>
        <p:spPr>
          <a:xfrm>
            <a:off x="0" y="1033750"/>
            <a:ext cx="9015549" cy="56174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242538"/>
            <a:ext cx="62656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COMPARE AND CONTRAST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717766" y="3519294"/>
            <a:ext cx="81945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</a:t>
            </a:r>
          </a:p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81927" y="3519293"/>
            <a:ext cx="81945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</a:t>
            </a:r>
          </a:p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0252" y="3519292"/>
            <a:ext cx="1507144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</a:t>
            </a:r>
          </a:p>
          <a:p>
            <a:r>
              <a:rPr lang="en-US" dirty="0" smtClean="0"/>
              <a:t>                    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1524000"/>
            <a:ext cx="2020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RIBOSOME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5173741" y="1631721"/>
            <a:ext cx="25619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SPLICEOSOME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736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2</cp:revision>
  <dcterms:created xsi:type="dcterms:W3CDTF">2013-01-02T22:51:34Z</dcterms:created>
  <dcterms:modified xsi:type="dcterms:W3CDTF">2013-01-02T22:57:22Z</dcterms:modified>
</cp:coreProperties>
</file>