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70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7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7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1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0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2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08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3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3DEE6-A7BC-4192-A95E-3C9992C5461F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D867D-4219-4260-9945-A487DBBCA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6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7" t="15260" r="54406" b="13636"/>
          <a:stretch/>
        </p:blipFill>
        <p:spPr>
          <a:xfrm>
            <a:off x="0" y="1033750"/>
            <a:ext cx="9015549" cy="56174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42538"/>
            <a:ext cx="62656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COMPARE AND CONTRAST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717766" y="3519294"/>
            <a:ext cx="8194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81927" y="3519293"/>
            <a:ext cx="81945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0252" y="3519292"/>
            <a:ext cx="1507144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</a:t>
            </a:r>
          </a:p>
          <a:p>
            <a:r>
              <a:rPr lang="en-US" dirty="0" smtClean="0"/>
              <a:t>                       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1524000"/>
            <a:ext cx="27733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Eukaryotic DNA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4887590" y="1524000"/>
            <a:ext cx="2920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Prokaryotic DNA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736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5</cp:revision>
  <dcterms:created xsi:type="dcterms:W3CDTF">2013-01-02T22:51:34Z</dcterms:created>
  <dcterms:modified xsi:type="dcterms:W3CDTF">2013-01-02T22:59:28Z</dcterms:modified>
</cp:coreProperties>
</file>