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42FB-D4EE-4FAF-87BC-D668C24855DD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E9E0-0DE7-45D8-B531-655F7D3AC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9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42FB-D4EE-4FAF-87BC-D668C24855DD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E9E0-0DE7-45D8-B531-655F7D3AC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2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42FB-D4EE-4FAF-87BC-D668C24855DD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E9E0-0DE7-45D8-B531-655F7D3AC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7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42FB-D4EE-4FAF-87BC-D668C24855DD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E9E0-0DE7-45D8-B531-655F7D3AC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60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42FB-D4EE-4FAF-87BC-D668C24855DD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E9E0-0DE7-45D8-B531-655F7D3AC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92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42FB-D4EE-4FAF-87BC-D668C24855DD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E9E0-0DE7-45D8-B531-655F7D3AC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0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42FB-D4EE-4FAF-87BC-D668C24855DD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E9E0-0DE7-45D8-B531-655F7D3AC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5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42FB-D4EE-4FAF-87BC-D668C24855DD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E9E0-0DE7-45D8-B531-655F7D3AC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84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42FB-D4EE-4FAF-87BC-D668C24855DD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E9E0-0DE7-45D8-B531-655F7D3AC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4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42FB-D4EE-4FAF-87BC-D668C24855DD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E9E0-0DE7-45D8-B531-655F7D3AC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0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42FB-D4EE-4FAF-87BC-D668C24855DD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1E9E0-0DE7-45D8-B531-655F7D3AC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90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042FB-D4EE-4FAF-87BC-D668C24855DD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1E9E0-0DE7-45D8-B531-655F7D3AC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53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Who’s the Daddy?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762000"/>
            <a:ext cx="3505200" cy="5943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582489"/>
            <a:ext cx="6858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rgbClr val="CC0099"/>
                </a:solidFill>
              </a:rPr>
              <a:t>http://click4biology.info/c4b/4/gene4.4.htm#five</a:t>
            </a:r>
            <a:endParaRPr lang="en-US" sz="1000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459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Who’s the Daddy?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Who’s the Daddy?</dc:title>
  <dc:creator>Kelly Riedell</dc:creator>
  <cp:lastModifiedBy>Kelly Riedell</cp:lastModifiedBy>
  <cp:revision>2</cp:revision>
  <dcterms:created xsi:type="dcterms:W3CDTF">2012-01-30T01:33:50Z</dcterms:created>
  <dcterms:modified xsi:type="dcterms:W3CDTF">2012-01-30T01:43:04Z</dcterms:modified>
</cp:coreProperties>
</file>