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8" r:id="rId4"/>
    <p:sldId id="262" r:id="rId5"/>
    <p:sldId id="263" r:id="rId6"/>
    <p:sldId id="260" r:id="rId7"/>
    <p:sldId id="256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15" autoAdjust="0"/>
  </p:normalViewPr>
  <p:slideViewPr>
    <p:cSldViewPr>
      <p:cViewPr varScale="1">
        <p:scale>
          <a:sx n="77" d="100"/>
          <a:sy n="7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1EC5-8D70-4DA2-92DC-4FFEFAA1C84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6187-9160-45FF-B7FB-B92FE6AC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1EC5-8D70-4DA2-92DC-4FFEFAA1C84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6187-9160-45FF-B7FB-B92FE6AC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5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1EC5-8D70-4DA2-92DC-4FFEFAA1C84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6187-9160-45FF-B7FB-B92FE6AC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1EC5-8D70-4DA2-92DC-4FFEFAA1C84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6187-9160-45FF-B7FB-B92FE6AC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1EC5-8D70-4DA2-92DC-4FFEFAA1C84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6187-9160-45FF-B7FB-B92FE6AC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5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1EC5-8D70-4DA2-92DC-4FFEFAA1C84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6187-9160-45FF-B7FB-B92FE6AC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2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1EC5-8D70-4DA2-92DC-4FFEFAA1C84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6187-9160-45FF-B7FB-B92FE6AC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3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1EC5-8D70-4DA2-92DC-4FFEFAA1C84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6187-9160-45FF-B7FB-B92FE6AC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1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1EC5-8D70-4DA2-92DC-4FFEFAA1C84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6187-9160-45FF-B7FB-B92FE6AC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3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1EC5-8D70-4DA2-92DC-4FFEFAA1C84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6187-9160-45FF-B7FB-B92FE6AC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5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1EC5-8D70-4DA2-92DC-4FFEFAA1C84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6187-9160-45FF-B7FB-B92FE6AC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8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1EC5-8D70-4DA2-92DC-4FFEFAA1C84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56187-9160-45FF-B7FB-B92FE6AC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6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POKER CHIP PEER REVIEW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14528" r="77508" b="60472"/>
          <a:stretch/>
        </p:blipFill>
        <p:spPr bwMode="auto">
          <a:xfrm>
            <a:off x="5334000" y="2209800"/>
            <a:ext cx="351455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6172200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CC0099"/>
                </a:solidFill>
              </a:rPr>
              <a:t>Image from: http</a:t>
            </a:r>
            <a:r>
              <a:rPr lang="en-US" sz="1400" dirty="0">
                <a:solidFill>
                  <a:srgbClr val="CC0099"/>
                </a:solidFill>
              </a:rPr>
              <a:t>://www.veryicon.com/icon/png/Game/Poker/Poker%20Chips.png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2708" y="2209800"/>
            <a:ext cx="2816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 from Kristen </a:t>
            </a:r>
            <a:r>
              <a:rPr lang="en-US" dirty="0" err="1" smtClean="0"/>
              <a:t>Dotti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 BIO Labs/Stats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6" t="14701" r="3313" b="24445"/>
          <a:stretch/>
        </p:blipFill>
        <p:spPr>
          <a:xfrm>
            <a:off x="228599" y="152400"/>
            <a:ext cx="4149475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8" t="10940" r="4228" b="27863"/>
          <a:stretch/>
        </p:blipFill>
        <p:spPr>
          <a:xfrm>
            <a:off x="4488990" y="2362200"/>
            <a:ext cx="4543642" cy="43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WHITE BOARD EXPERIMENTAL DESIGN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Q: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H</a:t>
            </a:r>
            <a:r>
              <a:rPr lang="en-US" baseline="-25000" dirty="0" smtClean="0">
                <a:latin typeface="Comic Sans MS" panose="030F0702030302020204" pitchFamily="66" charset="0"/>
              </a:rPr>
              <a:t>0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H</a:t>
            </a:r>
            <a:r>
              <a:rPr lang="en-US" baseline="-25000" dirty="0" smtClean="0">
                <a:latin typeface="Comic Sans MS" panose="030F0702030302020204" pitchFamily="66" charset="0"/>
              </a:rPr>
              <a:t>A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  <a:br>
              <a:rPr lang="en-US" dirty="0" smtClean="0">
                <a:latin typeface="Comic Sans MS" panose="030F0702030302020204" pitchFamily="66" charset="0"/>
              </a:rPr>
            </a:b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Procedure in pictures: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(be specific include control variables)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DATA TABLE: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“CONSTRUCTIVE” CRITICISM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BAD EXAMPLES: ?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0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“CONSTRUCTIVE” CRITICISM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GOOD EXAMPLES:</a:t>
            </a:r>
            <a:br>
              <a:rPr lang="en-US" dirty="0" smtClean="0"/>
            </a:br>
            <a:r>
              <a:rPr lang="en-US" dirty="0" smtClean="0"/>
              <a:t>     Have you thought about . . 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How do you think ______ might affect _____?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/>
              <a:t>I’m not sure that idea would work because . . .</a:t>
            </a:r>
            <a:br>
              <a:rPr lang="en-US" dirty="0"/>
            </a:br>
            <a:r>
              <a:rPr lang="en-US" dirty="0" smtClean="0"/>
              <a:t>     Suggest </a:t>
            </a:r>
            <a:r>
              <a:rPr lang="en-US" dirty="0"/>
              <a:t>an way to improve it.</a:t>
            </a:r>
          </a:p>
          <a:p>
            <a:pPr marL="0" indent="0">
              <a:buNone/>
            </a:pPr>
            <a:r>
              <a:rPr lang="en-US" dirty="0" smtClean="0"/>
              <a:t>            A solution to that problem might be . . . </a:t>
            </a:r>
          </a:p>
          <a:p>
            <a:pPr marL="0" indent="0">
              <a:buNone/>
            </a:pPr>
            <a:r>
              <a:rPr lang="en-US" dirty="0" smtClean="0"/>
              <a:t>     Praise 1</a:t>
            </a:r>
            <a:r>
              <a:rPr lang="en-US" baseline="30000" dirty="0" smtClean="0"/>
              <a:t>st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        I really liked _____ but I think ____ is a problem.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324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EXPERIMENTAL DESIGN EVALUATION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GROUPS </a:t>
            </a:r>
            <a:r>
              <a:rPr lang="en-US" dirty="0" smtClean="0">
                <a:latin typeface="Comic Sans MS" panose="030F0702030302020204" pitchFamily="66" charset="0"/>
              </a:rPr>
              <a:t>will NOT be evaluated here on their experimental design.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(Teacher will do that later when final lab is turned in and graded </a:t>
            </a:r>
            <a:r>
              <a:rPr 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 )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Your job is to “help the presenting group” design the “BEST experiment possible”.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Points will be given by the group to  EVALUATORS for their constructive criticism.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282"/>
            <a:ext cx="9144000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85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Comic Sans MS" panose="030F0702030302020204" pitchFamily="66" charset="0"/>
              </a:rPr>
              <a:t>Poker Chip Points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854" y="1066800"/>
            <a:ext cx="788654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mic Sans MS" panose="030F0702030302020204" pitchFamily="66" charset="0"/>
              </a:rPr>
              <a:t>White = 1  </a:t>
            </a:r>
            <a:br>
              <a:rPr lang="en-US" sz="4400" dirty="0" smtClean="0">
                <a:latin typeface="Comic Sans MS" panose="030F0702030302020204" pitchFamily="66" charset="0"/>
              </a:rPr>
            </a:br>
            <a:r>
              <a:rPr lang="en-US" sz="4400" dirty="0" smtClean="0">
                <a:latin typeface="Comic Sans MS" panose="030F0702030302020204" pitchFamily="66" charset="0"/>
              </a:rPr>
              <a:t>   </a:t>
            </a:r>
            <a:r>
              <a:rPr lang="en-US" sz="4000" dirty="0" smtClean="0">
                <a:latin typeface="Comic Sans MS" panose="030F0702030302020204" pitchFamily="66" charset="0"/>
              </a:rPr>
              <a:t>Ask a ?</a:t>
            </a:r>
            <a:br>
              <a:rPr lang="en-US" sz="4000" dirty="0" smtClean="0">
                <a:latin typeface="Comic Sans MS" panose="030F0702030302020204" pitchFamily="66" charset="0"/>
              </a:rPr>
            </a:br>
            <a:r>
              <a:rPr lang="en-US" sz="4000" dirty="0" smtClean="0">
                <a:latin typeface="Comic Sans MS" panose="030F0702030302020204" pitchFamily="66" charset="0"/>
              </a:rPr>
              <a:t>   ”Did you think about …?</a:t>
            </a:r>
          </a:p>
          <a:p>
            <a:r>
              <a:rPr lang="en-US" sz="4400" dirty="0" smtClean="0">
                <a:latin typeface="Comic Sans MS" panose="030F0702030302020204" pitchFamily="66" charset="0"/>
              </a:rPr>
              <a:t>Red =2</a:t>
            </a:r>
            <a:br>
              <a:rPr lang="en-US" sz="4400" dirty="0" smtClean="0">
                <a:latin typeface="Comic Sans MS" panose="030F0702030302020204" pitchFamily="66" charset="0"/>
              </a:rPr>
            </a:br>
            <a:r>
              <a:rPr lang="en-US" sz="4400" dirty="0" smtClean="0">
                <a:latin typeface="Comic Sans MS" panose="030F0702030302020204" pitchFamily="66" charset="0"/>
              </a:rPr>
              <a:t>    </a:t>
            </a:r>
            <a:r>
              <a:rPr lang="en-US" sz="4000" dirty="0" smtClean="0">
                <a:latin typeface="Comic Sans MS" panose="030F0702030302020204" pitchFamily="66" charset="0"/>
              </a:rPr>
              <a:t>Offer a solution</a:t>
            </a:r>
            <a:br>
              <a:rPr lang="en-US" sz="4000" dirty="0" smtClean="0">
                <a:latin typeface="Comic Sans MS" panose="030F0702030302020204" pitchFamily="66" charset="0"/>
              </a:rPr>
            </a:br>
            <a:r>
              <a:rPr lang="en-US" sz="4000" dirty="0" smtClean="0">
                <a:latin typeface="Comic Sans MS" panose="030F0702030302020204" pitchFamily="66" charset="0"/>
              </a:rPr>
              <a:t>     “Maybe you could . . .”</a:t>
            </a:r>
            <a:endParaRPr lang="en-US" sz="4400" dirty="0" smtClean="0">
              <a:latin typeface="Comic Sans MS" panose="030F0702030302020204" pitchFamily="66" charset="0"/>
            </a:endParaRPr>
          </a:p>
          <a:p>
            <a:r>
              <a:rPr lang="en-US" sz="4400" dirty="0" smtClean="0">
                <a:latin typeface="Comic Sans MS" panose="030F0702030302020204" pitchFamily="66" charset="0"/>
              </a:rPr>
              <a:t>Blue = 3</a:t>
            </a:r>
            <a:br>
              <a:rPr lang="en-US" sz="4400" dirty="0" smtClean="0">
                <a:latin typeface="Comic Sans MS" panose="030F0702030302020204" pitchFamily="66" charset="0"/>
              </a:rPr>
            </a:br>
            <a:r>
              <a:rPr lang="en-US" sz="4000" dirty="0" smtClean="0">
                <a:latin typeface="Comic Sans MS" panose="030F0702030302020204" pitchFamily="66" charset="0"/>
              </a:rPr>
              <a:t>    Holy cow/Something Amazing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9" name="fanfare_x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3276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1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59737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Anyone in group can give chips to anyone else EXCEPT themselves</a:t>
            </a:r>
          </a:p>
          <a:p>
            <a:endParaRPr lang="en-US" sz="4000" dirty="0" smtClean="0">
              <a:latin typeface="Comic Sans MS" panose="030F0702030302020204" pitchFamily="66" charset="0"/>
            </a:endParaRPr>
          </a:p>
          <a:p>
            <a:r>
              <a:rPr lang="en-US" sz="4000" dirty="0" smtClean="0">
                <a:latin typeface="Comic Sans MS" panose="030F0702030302020204" pitchFamily="66" charset="0"/>
              </a:rPr>
              <a:t>Anyone in group can question the points given</a:t>
            </a:r>
          </a:p>
          <a:p>
            <a:endParaRPr lang="en-US" sz="4000" dirty="0" smtClean="0">
              <a:latin typeface="Comic Sans MS" panose="030F0702030302020204" pitchFamily="66" charset="0"/>
            </a:endParaRPr>
          </a:p>
          <a:p>
            <a:r>
              <a:rPr lang="en-US" sz="4000" dirty="0" smtClean="0">
                <a:latin typeface="Comic Sans MS" panose="030F0702030302020204" pitchFamily="66" charset="0"/>
              </a:rPr>
              <a:t>Group </a:t>
            </a:r>
            <a:r>
              <a:rPr lang="en-US" sz="4000" dirty="0" smtClean="0">
                <a:latin typeface="Comic Sans MS" panose="030F0702030302020204" pitchFamily="66" charset="0"/>
              </a:rPr>
              <a:t>makes a decision </a:t>
            </a:r>
            <a:r>
              <a:rPr lang="en-US" sz="4000" dirty="0" smtClean="0">
                <a:latin typeface="Comic Sans MS" panose="030F0702030302020204" pitchFamily="66" charset="0"/>
              </a:rPr>
              <a:t>on all “contested” points.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75</Words>
  <Application>Microsoft Office PowerPoint</Application>
  <PresentationFormat>On-screen Show (4:3)</PresentationFormat>
  <Paragraphs>34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POKER CHIP PEER REVIEW</vt:lpstr>
      <vt:lpstr>PowerPoint Presentation</vt:lpstr>
      <vt:lpstr>PowerPoint Presentation</vt:lpstr>
      <vt:lpstr>“CONSTRUCTIVE” CRITICISM</vt:lpstr>
      <vt:lpstr>“CONSTRUCTIVE” CRITICISM</vt:lpstr>
      <vt:lpstr>PowerPoint Presentation</vt:lpstr>
      <vt:lpstr>Poker Chip Points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Kelly Riedell</cp:lastModifiedBy>
  <cp:revision>17</cp:revision>
  <dcterms:created xsi:type="dcterms:W3CDTF">2014-09-07T22:07:15Z</dcterms:created>
  <dcterms:modified xsi:type="dcterms:W3CDTF">2014-09-10T17:31:28Z</dcterms:modified>
</cp:coreProperties>
</file>