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3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3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4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5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0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8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6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6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8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2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C1BF-879B-4B77-8ADB-B73C4D85F25B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70511-A821-4C7A-945E-7FBD374C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68" t="26587"/>
          <a:stretch/>
        </p:blipFill>
        <p:spPr>
          <a:xfrm>
            <a:off x="0" y="0"/>
            <a:ext cx="8915400" cy="71178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52400"/>
            <a:ext cx="8686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This is a happy  island community.</a:t>
            </a:r>
          </a:p>
          <a:p>
            <a:endParaRPr lang="en-US" sz="4000" dirty="0"/>
          </a:p>
          <a:p>
            <a:r>
              <a:rPr lang="en-US" sz="4000" dirty="0" smtClean="0"/>
              <a:t>Count organisms and </a:t>
            </a:r>
            <a:br>
              <a:rPr lang="en-US" sz="4000" dirty="0" smtClean="0"/>
            </a:br>
            <a:r>
              <a:rPr lang="en-US" sz="4000" dirty="0" smtClean="0"/>
              <a:t>determine phenotype </a:t>
            </a:r>
            <a:br>
              <a:rPr lang="en-US" sz="4000" dirty="0" smtClean="0"/>
            </a:br>
            <a:r>
              <a:rPr lang="en-US" sz="4000" dirty="0" smtClean="0"/>
              <a:t>frequencies for the</a:t>
            </a:r>
            <a:br>
              <a:rPr lang="en-US" sz="4000" dirty="0" smtClean="0"/>
            </a:br>
            <a:r>
              <a:rPr lang="en-US" sz="4000" dirty="0" smtClean="0"/>
              <a:t>populations.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1752600" y="4267200"/>
            <a:ext cx="3506449" cy="13368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6172200"/>
            <a:ext cx="8686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http://3.bp.blogspot.com/-EwASyC3nFIU/Txh4guyfSKI/</a:t>
            </a:r>
            <a:r>
              <a:rPr lang="en-US" sz="900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AAAAAAAAPig</a:t>
            </a:r>
            <a:r>
              <a:rPr lang="en-US" sz="9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/SUyMmCetJX4/s1600/3.+Jessica+Snow%252CDot..dot..dot..%252848%2529%252C+2011%252C+acrylic+on+panel%252C18x24.png</a:t>
            </a:r>
            <a:endParaRPr lang="en-US" sz="9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0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68" t="26587"/>
          <a:stretch/>
        </p:blipFill>
        <p:spPr>
          <a:xfrm>
            <a:off x="0" y="0"/>
            <a:ext cx="8915400" cy="71178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52400"/>
            <a:ext cx="8686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Position your organisms as they go about their day.</a:t>
            </a:r>
          </a:p>
          <a:p>
            <a:endParaRPr lang="en-US" sz="3200" dirty="0"/>
          </a:p>
          <a:p>
            <a:r>
              <a:rPr lang="en-US" sz="3200" dirty="0" smtClean="0"/>
              <a:t>Are they birds that fly around looking for food?</a:t>
            </a:r>
            <a:br>
              <a:rPr lang="en-US" sz="3200" dirty="0" smtClean="0"/>
            </a:br>
            <a:r>
              <a:rPr lang="en-US" sz="3200" dirty="0" smtClean="0"/>
              <a:t>Do they stay in a herd or family group?</a:t>
            </a:r>
            <a:br>
              <a:rPr lang="en-US" sz="3200" dirty="0" smtClean="0"/>
            </a:br>
            <a:r>
              <a:rPr lang="en-US" sz="3200" dirty="0" smtClean="0"/>
              <a:t>Do they set up a territory?</a:t>
            </a:r>
            <a:br>
              <a:rPr lang="en-US" sz="3200" dirty="0" smtClean="0"/>
            </a:br>
            <a:r>
              <a:rPr lang="en-US" sz="3200" dirty="0" smtClean="0"/>
              <a:t>Predators and prey?</a:t>
            </a:r>
            <a:br>
              <a:rPr lang="en-US" sz="3200" dirty="0" smtClean="0"/>
            </a:br>
            <a:r>
              <a:rPr lang="en-US" sz="3200" smtClean="0"/>
              <a:t>Migrate seasonally?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16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1752600" y="4267200"/>
            <a:ext cx="3506449" cy="13368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6172200"/>
            <a:ext cx="8686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http://3.bp.blogspot.com/-EwASyC3nFIU/Txh4guyfSKI/</a:t>
            </a:r>
            <a:r>
              <a:rPr lang="en-US" sz="900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AAAAAAAAPig</a:t>
            </a:r>
            <a:r>
              <a:rPr lang="en-US" sz="9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/SUyMmCetJX4/s1600/3.+Jessica+Snow%252CDot..dot..dot..%252848%2529%252C+2011%252C+acrylic+on+panel%252C18x24.png</a:t>
            </a:r>
            <a:endParaRPr lang="en-US" sz="9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7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365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3273"/>
            <a:ext cx="8915399" cy="655281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67077" y="6528468"/>
            <a:ext cx="3427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FF0066"/>
                </a:solidFill>
              </a:rPr>
              <a:t>http://www2.arnes.si/~dkrape/tidalwave.gif</a:t>
            </a:r>
            <a:endParaRPr lang="en-US" sz="1400" dirty="0">
              <a:solidFill>
                <a:srgbClr val="FF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50259"/>
            <a:ext cx="86106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20 organisms closest to “south side of island” are washed 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away  in a tidal wave.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6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6</cp:revision>
  <dcterms:created xsi:type="dcterms:W3CDTF">2014-02-25T17:11:16Z</dcterms:created>
  <dcterms:modified xsi:type="dcterms:W3CDTF">2014-02-26T01:11:55Z</dcterms:modified>
</cp:coreProperties>
</file>