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0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8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4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6590-FAC6-4A89-85E9-A3862134F535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0871-7FC0-40F4-AC24-787963AF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>
            <a:noAutofit/>
          </a:bodyPr>
          <a:lstStyle/>
          <a:p>
            <a:r>
              <a:rPr lang="en-US" sz="59500" dirty="0" smtClean="0"/>
              <a:t>A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321937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>
            <a:noAutofit/>
          </a:bodyPr>
          <a:lstStyle/>
          <a:p>
            <a:r>
              <a:rPr lang="en-US" sz="59500" dirty="0" smtClean="0"/>
              <a:t>B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418529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>
            <a:noAutofit/>
          </a:bodyPr>
          <a:lstStyle/>
          <a:p>
            <a:r>
              <a:rPr lang="en-US" sz="59500" dirty="0" smtClean="0"/>
              <a:t>O</a:t>
            </a:r>
            <a:endParaRPr lang="en-US" sz="59500" dirty="0"/>
          </a:p>
        </p:txBody>
      </p:sp>
    </p:spTree>
    <p:extLst>
      <p:ext uri="{BB962C8B-B14F-4D97-AF65-F5344CB8AC3E}">
        <p14:creationId xmlns:p14="http://schemas.microsoft.com/office/powerpoint/2010/main" val="228378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41300" dirty="0" smtClean="0"/>
              <a:t>Rh</a:t>
            </a:r>
            <a:r>
              <a:rPr lang="en-US" sz="34400" baseline="30000" dirty="0" smtClean="0"/>
              <a:t>+</a:t>
            </a:r>
            <a:endParaRPr lang="en-US" sz="34400" baseline="30000" dirty="0"/>
          </a:p>
        </p:txBody>
      </p:sp>
    </p:spTree>
    <p:extLst>
      <p:ext uri="{BB962C8B-B14F-4D97-AF65-F5344CB8AC3E}">
        <p14:creationId xmlns:p14="http://schemas.microsoft.com/office/powerpoint/2010/main" val="339067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41300" dirty="0" smtClean="0"/>
              <a:t>Rh</a:t>
            </a:r>
            <a:r>
              <a:rPr lang="en-US" sz="34400" baseline="30000" dirty="0" smtClean="0"/>
              <a:t>-</a:t>
            </a:r>
            <a:endParaRPr lang="en-US" sz="34400" baseline="30000" dirty="0"/>
          </a:p>
        </p:txBody>
      </p:sp>
    </p:spTree>
    <p:extLst>
      <p:ext uri="{BB962C8B-B14F-4D97-AF65-F5344CB8AC3E}">
        <p14:creationId xmlns:p14="http://schemas.microsoft.com/office/powerpoint/2010/main" val="288074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ANTI- A</a:t>
            </a:r>
            <a:endParaRPr lang="en-US" sz="16600" baseline="30000" dirty="0"/>
          </a:p>
        </p:txBody>
      </p:sp>
    </p:spTree>
    <p:extLst>
      <p:ext uri="{BB962C8B-B14F-4D97-AF65-F5344CB8AC3E}">
        <p14:creationId xmlns:p14="http://schemas.microsoft.com/office/powerpoint/2010/main" val="381400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ANTI- B</a:t>
            </a:r>
            <a:endParaRPr lang="en-US" sz="16600" baseline="30000" dirty="0"/>
          </a:p>
        </p:txBody>
      </p:sp>
    </p:spTree>
    <p:extLst>
      <p:ext uri="{BB962C8B-B14F-4D97-AF65-F5344CB8AC3E}">
        <p14:creationId xmlns:p14="http://schemas.microsoft.com/office/powerpoint/2010/main" val="361830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6600" dirty="0" smtClean="0"/>
              <a:t>ANTI- Rh+</a:t>
            </a:r>
            <a:endParaRPr lang="en-US" sz="13800" baseline="30000" dirty="0"/>
          </a:p>
        </p:txBody>
      </p:sp>
    </p:spTree>
    <p:extLst>
      <p:ext uri="{BB962C8B-B14F-4D97-AF65-F5344CB8AC3E}">
        <p14:creationId xmlns:p14="http://schemas.microsoft.com/office/powerpoint/2010/main" val="47886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</vt:lpstr>
      <vt:lpstr>B</vt:lpstr>
      <vt:lpstr>O</vt:lpstr>
      <vt:lpstr>Rh+</vt:lpstr>
      <vt:lpstr>Rh-</vt:lpstr>
      <vt:lpstr>ANTI- A</vt:lpstr>
      <vt:lpstr>ANTI- B</vt:lpstr>
      <vt:lpstr>ANTI- Rh+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Kelly Riedell</dc:creator>
  <cp:lastModifiedBy>Kelly Riedell</cp:lastModifiedBy>
  <cp:revision>2</cp:revision>
  <dcterms:created xsi:type="dcterms:W3CDTF">2014-11-21T14:45:15Z</dcterms:created>
  <dcterms:modified xsi:type="dcterms:W3CDTF">2014-11-21T14:49:04Z</dcterms:modified>
</cp:coreProperties>
</file>