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5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7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4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4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3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6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2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5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7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0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B052-913D-492B-9CE8-7C015EB7907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5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7B052-913D-492B-9CE8-7C015EB79072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ED388-4085-40BF-BB2D-4222703C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3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304" y="4800600"/>
            <a:ext cx="8284512" cy="193899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6000" dirty="0" smtClean="0"/>
              <a:t>What is a pirate’s </a:t>
            </a:r>
            <a:r>
              <a:rPr lang="en-US" sz="6000" smtClean="0"/>
              <a:t>favorite </a:t>
            </a:r>
            <a:br>
              <a:rPr lang="en-US" sz="6000" smtClean="0"/>
            </a:br>
            <a:r>
              <a:rPr lang="en-US" sz="6000" smtClean="0"/>
              <a:t>amino </a:t>
            </a:r>
            <a:r>
              <a:rPr lang="en-US" sz="6000" dirty="0" smtClean="0"/>
              <a:t>acid?</a:t>
            </a:r>
            <a:endParaRPr lang="en-US" sz="6000" dirty="0"/>
          </a:p>
        </p:txBody>
      </p:sp>
      <p:pic>
        <p:nvPicPr>
          <p:cNvPr id="1028" name="Picture 4" descr="http://www.peopleplusinc.com/files/2013/09/Talk-Like-a-Pirate-Day-at-Cannons-Mari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3798241" cy="420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92304" y="24432"/>
            <a:ext cx="66656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http://www.peopleplusinc.com/files/2013/09/Talk-Like-a-Pirate-Day-at-Cannons-Marina.jpg</a:t>
            </a:r>
          </a:p>
        </p:txBody>
      </p:sp>
    </p:spTree>
    <p:extLst>
      <p:ext uri="{BB962C8B-B14F-4D97-AF65-F5344CB8AC3E}">
        <p14:creationId xmlns:p14="http://schemas.microsoft.com/office/powerpoint/2010/main" val="1707905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eopleplusinc.com/files/2013/09/Talk-Like-a-Pirate-Day-at-Cannons-Mari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3798241" cy="420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92304" y="24432"/>
            <a:ext cx="66656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http://www.peopleplusinc.com/files/2013/09/Talk-Like-a-Pirate-Day-at-Cannons-Marina.jpg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9" t="69426" r="51755" b="16159"/>
          <a:stretch/>
        </p:blipFill>
        <p:spPr>
          <a:xfrm>
            <a:off x="1227551" y="4822521"/>
            <a:ext cx="6450904" cy="166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429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4</cp:revision>
  <dcterms:created xsi:type="dcterms:W3CDTF">2013-09-26T19:29:39Z</dcterms:created>
  <dcterms:modified xsi:type="dcterms:W3CDTF">2018-01-15T18:04:36Z</dcterms:modified>
</cp:coreProperties>
</file>