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7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5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6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5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325E-3078-4B19-AD43-52F83A02B04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t&amp;rct=j&amp;q=&amp;esrc=s&amp;source=images&amp;cd=&amp;cad=rja&amp;ved=0CAQQjRw&amp;url=http://www.louisianavoices.org/Unit8/edu_venn_diagram_blank.html&amp;ei=CfL8UtifF4aOyAHXnoHgBQ&amp;usg=AFQjCNFjptDdZei3EPnjoeNYiKejFnr3nQ&amp;sig2=dbZvuF0LRcXnHnXndUBqYA&amp;bvm=bv.61190604,d.aW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t&amp;rct=j&amp;q=&amp;esrc=s&amp;source=images&amp;cd=&amp;cad=rja&amp;ved=0CAQQjRw&amp;url=http://www.louisianavoices.org/Unit8/edu_venn_diagram_blank.html&amp;ei=CfL8UtifF4aOyAHXnoHgBQ&amp;usg=AFQjCNFjptDdZei3EPnjoeNYiKejFnr3nQ&amp;sig2=dbZvuF0LRcXnHnXndUBqYA&amp;bvm=bv.61190604,d.aW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  MAKE A MINI VENN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1026" name="Picture 2" descr="https://encrypted-tbn2.gstatic.com/images?q=tbn:ANd9GcSmfpWr6Naj-A1lYDAAbPpibe4UZgShX-7uKrNx4CnE2aLUFioe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9200" cy="564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371598"/>
            <a:ext cx="170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371597"/>
            <a:ext cx="149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2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  MAKE A MINI VENN</a:t>
            </a:r>
            <a:endParaRPr lang="en-US" sz="5400" dirty="0">
              <a:latin typeface="Comic Sans MS" pitchFamily="66" charset="0"/>
            </a:endParaRPr>
          </a:p>
        </p:txBody>
      </p:sp>
      <p:pic>
        <p:nvPicPr>
          <p:cNvPr id="1026" name="Picture 2" descr="https://encrypted-tbn2.gstatic.com/images?q=tbn:ANd9GcSmfpWr6Naj-A1lYDAAbPpibe4UZgShX-7uKrNx4CnE2aLUFioe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9200" cy="564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371598"/>
            <a:ext cx="170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371597"/>
            <a:ext cx="149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4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7</cp:revision>
  <dcterms:created xsi:type="dcterms:W3CDTF">2014-02-13T16:23:23Z</dcterms:created>
  <dcterms:modified xsi:type="dcterms:W3CDTF">2017-03-02T17:12:49Z</dcterms:modified>
</cp:coreProperties>
</file>