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1" autoAdjust="0"/>
    <p:restoredTop sz="94660"/>
  </p:normalViewPr>
  <p:slideViewPr>
    <p:cSldViewPr>
      <p:cViewPr varScale="1">
        <p:scale>
          <a:sx n="39" d="100"/>
          <a:sy n="39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82357-DA32-41D5-8876-5E63D126F09A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CB4D4-08FF-468B-A333-F2D7A8346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65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F56D-835E-40D7-A3D0-784122BDA55D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8304-2D8C-4530-BFB4-04A4F882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6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F56D-835E-40D7-A3D0-784122BDA55D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8304-2D8C-4530-BFB4-04A4F882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11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F56D-835E-40D7-A3D0-784122BDA55D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8304-2D8C-4530-BFB4-04A4F882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9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F56D-835E-40D7-A3D0-784122BDA55D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8304-2D8C-4530-BFB4-04A4F882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2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F56D-835E-40D7-A3D0-784122BDA55D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8304-2D8C-4530-BFB4-04A4F882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F56D-835E-40D7-A3D0-784122BDA55D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8304-2D8C-4530-BFB4-04A4F882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7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F56D-835E-40D7-A3D0-784122BDA55D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8304-2D8C-4530-BFB4-04A4F882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62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F56D-835E-40D7-A3D0-784122BDA55D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8304-2D8C-4530-BFB4-04A4F882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4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F56D-835E-40D7-A3D0-784122BDA55D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8304-2D8C-4530-BFB4-04A4F882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2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F56D-835E-40D7-A3D0-784122BDA55D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8304-2D8C-4530-BFB4-04A4F882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14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F56D-835E-40D7-A3D0-784122BDA55D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8304-2D8C-4530-BFB4-04A4F882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2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DF56D-835E-40D7-A3D0-784122BDA55D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F8304-2D8C-4530-BFB4-04A4F882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2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/>
              <a:t>Show What You Know</a:t>
            </a:r>
            <a:br>
              <a:rPr lang="en-US" dirty="0" smtClean="0"/>
            </a:br>
            <a:r>
              <a:rPr lang="en-US" dirty="0" smtClean="0"/>
              <a:t>VIDEO assignment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057400"/>
            <a:ext cx="3007360" cy="2819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2580" y="5980331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LO 3.4 </a:t>
            </a:r>
            <a:r>
              <a:rPr lang="en-US" dirty="0" smtClean="0"/>
              <a:t>The student is able to describe representations and models illustrating how genetic information is translated into polypeptides. [See</a:t>
            </a:r>
            <a:r>
              <a:rPr lang="en-US" b="1" dirty="0" smtClean="0"/>
              <a:t> SP 1.2</a:t>
            </a:r>
            <a:r>
              <a:rPr lang="en-US" dirty="0" smtClean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89442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3854"/>
            <a:ext cx="6400800" cy="685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08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553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omic Sans MS" pitchFamily="66" charset="0"/>
              </a:rPr>
              <a:t>Use </a:t>
            </a:r>
            <a:r>
              <a:rPr lang="en-US" dirty="0">
                <a:latin typeface="Comic Sans MS" pitchFamily="66" charset="0"/>
              </a:rPr>
              <a:t>the diagram provided and </a:t>
            </a:r>
            <a:r>
              <a:rPr lang="en-US" b="1" dirty="0">
                <a:latin typeface="Comic Sans MS" pitchFamily="66" charset="0"/>
              </a:rPr>
              <a:t>make a video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b="1" dirty="0">
                <a:latin typeface="Comic Sans MS" pitchFamily="66" charset="0"/>
              </a:rPr>
              <a:t>tracing the flow of chemical information from the gene to the protein product</a:t>
            </a:r>
            <a:r>
              <a:rPr lang="en-US" dirty="0">
                <a:latin typeface="Comic Sans MS" pitchFamily="66" charset="0"/>
              </a:rPr>
              <a:t>. </a:t>
            </a: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You </a:t>
            </a:r>
            <a:r>
              <a:rPr lang="en-US" dirty="0">
                <a:latin typeface="Comic Sans MS" pitchFamily="66" charset="0"/>
              </a:rPr>
              <a:t>must include a description/explanation of everything in the picture. </a:t>
            </a:r>
            <a:endParaRPr lang="en-US" dirty="0" smtClean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2 </a:t>
            </a:r>
            <a:r>
              <a:rPr lang="en-US" dirty="0" smtClean="0">
                <a:latin typeface="Comic Sans MS" pitchFamily="66" charset="0"/>
              </a:rPr>
              <a:t>people in your group</a:t>
            </a: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Everyone in group must talk in video</a:t>
            </a: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Be sure to include </a:t>
            </a:r>
            <a:r>
              <a:rPr lang="en-US" dirty="0" smtClean="0">
                <a:latin typeface="Comic Sans MS" pitchFamily="66" charset="0"/>
              </a:rPr>
              <a:t>important: locations, enzymes, </a:t>
            </a:r>
            <a:r>
              <a:rPr lang="en-US" smtClean="0">
                <a:latin typeface="Comic Sans MS" pitchFamily="66" charset="0"/>
              </a:rPr>
              <a:t>molecules involved</a:t>
            </a:r>
            <a:endParaRPr lang="en-US" dirty="0" smtClean="0">
              <a:latin typeface="Comic Sans MS" pitchFamily="66" charset="0"/>
            </a:endParaRPr>
          </a:p>
          <a:p>
            <a:endParaRPr lang="en-US" b="1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09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77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THINGS TO INCLUDE:</a:t>
            </a:r>
            <a:endParaRPr lang="en-US" dirty="0"/>
          </a:p>
          <a:p>
            <a:r>
              <a:rPr lang="en-US" dirty="0" smtClean="0"/>
              <a:t>Transcription (location, enzymes, steps)</a:t>
            </a:r>
          </a:p>
          <a:p>
            <a:r>
              <a:rPr lang="en-US" dirty="0" smtClean="0"/>
              <a:t>Pre-mRNA editing (introns/exons/5’cap/</a:t>
            </a:r>
            <a:r>
              <a:rPr lang="en-US" dirty="0" err="1" smtClean="0"/>
              <a:t>polyA</a:t>
            </a:r>
            <a:r>
              <a:rPr lang="en-US" dirty="0" smtClean="0"/>
              <a:t> tail</a:t>
            </a:r>
          </a:p>
          <a:p>
            <a:r>
              <a:rPr lang="en-US" dirty="0" smtClean="0"/>
              <a:t>Exit from nucleus </a:t>
            </a:r>
          </a:p>
          <a:p>
            <a:r>
              <a:rPr lang="en-US" dirty="0" smtClean="0"/>
              <a:t>Translation (location, cell parts, RNA functions, </a:t>
            </a:r>
            <a:r>
              <a:rPr lang="en-US" dirty="0" err="1" smtClean="0"/>
              <a:t>intiation</a:t>
            </a:r>
            <a:r>
              <a:rPr lang="en-US" dirty="0" smtClean="0"/>
              <a:t>, elongation, termination, codon/anticodon, A, P, E sites)</a:t>
            </a:r>
          </a:p>
          <a:p>
            <a:r>
              <a:rPr lang="en-US" dirty="0" err="1" smtClean="0"/>
              <a:t>tRNA</a:t>
            </a:r>
            <a:r>
              <a:rPr lang="en-US" dirty="0" smtClean="0"/>
              <a:t> charging</a:t>
            </a:r>
          </a:p>
          <a:p>
            <a:r>
              <a:rPr lang="en-US" dirty="0" smtClean="0"/>
              <a:t>What happens next? (3D structure, modifications)</a:t>
            </a:r>
          </a:p>
          <a:p>
            <a:r>
              <a:rPr lang="en-US" dirty="0" smtClean="0"/>
              <a:t>Post transcriptional regulation</a:t>
            </a:r>
          </a:p>
          <a:p>
            <a:r>
              <a:rPr lang="en-US" dirty="0" smtClean="0"/>
              <a:t>Post translational regulation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77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149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Show What You Know VIDEO assignment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Show What You Know VIDEO assignment</dc:title>
  <dc:creator>Kelly Riedell</dc:creator>
  <cp:lastModifiedBy>Kelly Riedell</cp:lastModifiedBy>
  <cp:revision>12</cp:revision>
  <cp:lastPrinted>2014-12-17T14:47:16Z</cp:lastPrinted>
  <dcterms:created xsi:type="dcterms:W3CDTF">2013-12-02T18:08:14Z</dcterms:created>
  <dcterms:modified xsi:type="dcterms:W3CDTF">2014-12-17T14:49:07Z</dcterms:modified>
</cp:coreProperties>
</file>