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A1D-D521-41C2-9F66-D1184C3260E8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D2CE0C-DE5C-4427-8618-199DAA55B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A1D-D521-41C2-9F66-D1184C3260E8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CE0C-DE5C-4427-8618-199DAA55B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A1D-D521-41C2-9F66-D1184C3260E8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CE0C-DE5C-4427-8618-199DAA55B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A1D-D521-41C2-9F66-D1184C3260E8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CE0C-DE5C-4427-8618-199DAA55B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A1D-D521-41C2-9F66-D1184C3260E8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D2CE0C-DE5C-4427-8618-199DAA55B6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A1D-D521-41C2-9F66-D1184C3260E8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CE0C-DE5C-4427-8618-199DAA55B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A1D-D521-41C2-9F66-D1184C3260E8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CE0C-DE5C-4427-8618-199DAA55B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A1D-D521-41C2-9F66-D1184C3260E8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CE0C-DE5C-4427-8618-199DAA55B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A1D-D521-41C2-9F66-D1184C3260E8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CE0C-DE5C-4427-8618-199DAA55B6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A1D-D521-41C2-9F66-D1184C3260E8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CE0C-DE5C-4427-8618-199DAA55B6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A1D-D521-41C2-9F66-D1184C3260E8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D2CE0C-DE5C-4427-8618-199DAA55B6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CB85A1D-D521-41C2-9F66-D1184C3260E8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6D2CE0C-DE5C-4427-8618-199DAA55B62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Talking to Animals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Presentation by yuru zhang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3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629400" cy="1371600"/>
          </a:xfrm>
        </p:spPr>
        <p:txBody>
          <a:bodyPr/>
          <a:lstStyle/>
          <a:p>
            <a:r>
              <a:rPr lang="en-US" dirty="0" smtClean="0"/>
              <a:t>Have you ever had the </a:t>
            </a:r>
            <a:r>
              <a:rPr lang="en-US" i="1" dirty="0" smtClean="0"/>
              <a:t>feeling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76400"/>
            <a:ext cx="5943600" cy="4505249"/>
          </a:xfrm>
        </p:spPr>
      </p:pic>
      <p:sp>
        <p:nvSpPr>
          <p:cNvPr id="5" name="TextBox 4"/>
          <p:cNvSpPr txBox="1"/>
          <p:nvPr/>
        </p:nvSpPr>
        <p:spPr>
          <a:xfrm>
            <a:off x="1752600" y="624840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http://4.bp.blogspot.com/-TWOvm0BT7qw/Tx0wcdaY__I/AAAAAAAAEQg/kboZ5C_-phk/s1600/science-talking-dog.jpg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1381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 or Fact?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006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 Can we really talk to animals?</a:t>
            </a:r>
          </a:p>
          <a:p>
            <a:pPr marL="800100" lvl="1" indent="-342900"/>
            <a:r>
              <a:rPr lang="en-US" dirty="0"/>
              <a:t> </a:t>
            </a:r>
            <a:r>
              <a:rPr lang="en-US" dirty="0" smtClean="0"/>
              <a:t>Dr. Doolittle</a:t>
            </a:r>
          </a:p>
          <a:p>
            <a:pPr marL="800100" lvl="1" indent="-342900"/>
            <a:r>
              <a:rPr lang="en-US" dirty="0" smtClean="0"/>
              <a:t> </a:t>
            </a:r>
            <a:r>
              <a:rPr lang="en-US" dirty="0" smtClean="0"/>
              <a:t>Communication through gestures</a:t>
            </a:r>
          </a:p>
          <a:p>
            <a:pPr marL="800100" lvl="1" indent="-342900"/>
            <a:r>
              <a:rPr lang="en-US" dirty="0"/>
              <a:t> </a:t>
            </a:r>
            <a:r>
              <a:rPr lang="en-US" dirty="0" smtClean="0"/>
              <a:t>Telepathy???</a:t>
            </a:r>
            <a:endParaRPr lang="en-US" dirty="0" smtClean="0"/>
          </a:p>
          <a:p>
            <a:pPr marL="800100" lvl="1" indent="-342900"/>
            <a:r>
              <a:rPr lang="en-US" dirty="0" smtClean="0"/>
              <a:t>Terri O’Hara</a:t>
            </a:r>
          </a:p>
          <a:p>
            <a:pPr marL="1485900" lvl="2" indent="-342900"/>
            <a:r>
              <a:rPr lang="en-US" dirty="0"/>
              <a:t> </a:t>
            </a:r>
            <a:r>
              <a:rPr lang="en-US" dirty="0" smtClean="0"/>
              <a:t>She’s an “animal communicator”</a:t>
            </a:r>
          </a:p>
          <a:p>
            <a:pPr marL="1485900" lvl="2" indent="-342900"/>
            <a:r>
              <a:rPr lang="en-US" dirty="0"/>
              <a:t> </a:t>
            </a:r>
            <a:r>
              <a:rPr lang="en-US" dirty="0" smtClean="0"/>
              <a:t>Happiness, sadness, joy and grief</a:t>
            </a:r>
          </a:p>
          <a:p>
            <a:pPr marL="1485900" lvl="2" indent="-342900"/>
            <a:r>
              <a:rPr lang="en-US" dirty="0"/>
              <a:t> </a:t>
            </a:r>
            <a:r>
              <a:rPr lang="en-US" dirty="0" smtClean="0"/>
              <a:t>Physical </a:t>
            </a:r>
            <a:r>
              <a:rPr lang="en-US" dirty="0" smtClean="0"/>
              <a:t>sensations</a:t>
            </a:r>
          </a:p>
          <a:p>
            <a:pPr marL="800100" lvl="1" indent="-342900"/>
            <a:r>
              <a:rPr lang="en-US" dirty="0"/>
              <a:t> </a:t>
            </a:r>
            <a:r>
              <a:rPr lang="en-US" dirty="0" smtClean="0"/>
              <a:t>What animal communication really is…</a:t>
            </a:r>
          </a:p>
          <a:p>
            <a:pPr marL="1485900" lvl="2" indent="-342900"/>
            <a:r>
              <a:rPr lang="en-US" dirty="0"/>
              <a:t> </a:t>
            </a:r>
            <a:r>
              <a:rPr lang="en-US" dirty="0" smtClean="0"/>
              <a:t>Recognition of animal emotions through observation of behavior</a:t>
            </a:r>
            <a:r>
              <a:rPr lang="en-US" dirty="0"/>
              <a:t> </a:t>
            </a:r>
            <a:r>
              <a:rPr lang="en-US" dirty="0" smtClean="0"/>
              <a:t>(eating patterns, social vs. antisocial, depression, etc.)</a:t>
            </a:r>
          </a:p>
          <a:p>
            <a:pPr marL="1485900" lvl="2" indent="-342900"/>
            <a:r>
              <a:rPr lang="en-US" dirty="0"/>
              <a:t> </a:t>
            </a:r>
            <a:r>
              <a:rPr lang="en-US" dirty="0" smtClean="0"/>
              <a:t>Stance, voice tone, body language</a:t>
            </a:r>
          </a:p>
          <a:p>
            <a:pPr marL="800100" lvl="1" indent="-342900"/>
            <a:r>
              <a:rPr lang="en-US" dirty="0"/>
              <a:t> </a:t>
            </a:r>
            <a:r>
              <a:rPr lang="en-US" dirty="0" err="1" smtClean="0"/>
              <a:t>BowLingual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994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 To Animals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752600"/>
            <a:ext cx="4953000" cy="4722289"/>
          </a:xfrm>
        </p:spPr>
      </p:pic>
    </p:spTree>
    <p:extLst>
      <p:ext uri="{BB962C8B-B14F-4D97-AF65-F5344CB8AC3E}">
        <p14:creationId xmlns:p14="http://schemas.microsoft.com/office/powerpoint/2010/main" val="58384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39</TotalTime>
  <Words>109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Essential</vt:lpstr>
      <vt:lpstr>Talking to Animals</vt:lpstr>
      <vt:lpstr>Have you ever had the feeling?</vt:lpstr>
      <vt:lpstr>Myth or Fact?</vt:lpstr>
      <vt:lpstr>Talking To Animals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to Animals</dc:title>
  <dc:creator>zhangyu</dc:creator>
  <cp:lastModifiedBy>zhangyu</cp:lastModifiedBy>
  <cp:revision>5</cp:revision>
  <dcterms:created xsi:type="dcterms:W3CDTF">2012-05-22T18:10:10Z</dcterms:created>
  <dcterms:modified xsi:type="dcterms:W3CDTF">2012-05-23T16:07:22Z</dcterms:modified>
</cp:coreProperties>
</file>