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B2A0104-E8F9-4261-AAE2-E49714D1BFBF}" type="datetimeFigureOut">
              <a:rPr lang="en-US" smtClean="0"/>
              <a:t>5/23/2012</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CCC3985-F900-46C3-B782-673EDE00290B}"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A0104-E8F9-4261-AAE2-E49714D1BFBF}"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A0104-E8F9-4261-AAE2-E49714D1BFBF}"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A0104-E8F9-4261-AAE2-E49714D1BFBF}"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A0104-E8F9-4261-AAE2-E49714D1BFBF}"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B2A0104-E8F9-4261-AAE2-E49714D1BFBF}"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C3985-F900-46C3-B782-673EDE00290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B2A0104-E8F9-4261-AAE2-E49714D1BFBF}" type="datetimeFigureOut">
              <a:rPr lang="en-US" smtClean="0"/>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C3985-F900-46C3-B782-673EDE00290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2A0104-E8F9-4261-AAE2-E49714D1BFBF}" type="datetimeFigureOut">
              <a:rPr lang="en-US" smtClean="0"/>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A0104-E8F9-4261-AAE2-E49714D1BFBF}" type="datetimeFigureOut">
              <a:rPr lang="en-US" smtClean="0"/>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A0104-E8F9-4261-AAE2-E49714D1BFBF}"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A0104-E8F9-4261-AAE2-E49714D1BFBF}"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C3985-F900-46C3-B782-673EDE0029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B2A0104-E8F9-4261-AAE2-E49714D1BFBF}" type="datetimeFigureOut">
              <a:rPr lang="en-US" smtClean="0"/>
              <a:t>5/23/2012</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CCC3985-F900-46C3-B782-673EDE0029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Necrotizing </a:t>
            </a:r>
            <a:r>
              <a:rPr lang="en-US" b="1" dirty="0" smtClean="0"/>
              <a:t>Fasciitis</a:t>
            </a:r>
            <a:endParaRPr lang="en-US" dirty="0"/>
          </a:p>
        </p:txBody>
      </p:sp>
      <p:sp>
        <p:nvSpPr>
          <p:cNvPr id="3" name="Subtitle 2"/>
          <p:cNvSpPr>
            <a:spLocks noGrp="1"/>
          </p:cNvSpPr>
          <p:nvPr>
            <p:ph type="subTitle" idx="1"/>
          </p:nvPr>
        </p:nvSpPr>
        <p:spPr/>
        <p:txBody>
          <a:bodyPr/>
          <a:lstStyle/>
          <a:p>
            <a:r>
              <a:rPr lang="en-US" dirty="0" smtClean="0"/>
              <a:t>By Praneeth Babu Marella</a:t>
            </a:r>
            <a:endParaRPr lang="en-US" dirty="0"/>
          </a:p>
        </p:txBody>
      </p:sp>
    </p:spTree>
    <p:extLst>
      <p:ext uri="{BB962C8B-B14F-4D97-AF65-F5344CB8AC3E}">
        <p14:creationId xmlns:p14="http://schemas.microsoft.com/office/powerpoint/2010/main" val="3683055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b="1" dirty="0">
                <a:solidFill>
                  <a:schemeClr val="tx1"/>
                </a:solidFill>
              </a:rPr>
              <a:t>Necrotizing </a:t>
            </a:r>
            <a:r>
              <a:rPr lang="en-US" b="1" dirty="0" smtClean="0">
                <a:solidFill>
                  <a:schemeClr val="tx1"/>
                </a:solidFill>
              </a:rPr>
              <a:t>Fasciitis</a:t>
            </a:r>
            <a:endParaRPr lang="en-US" dirty="0">
              <a:solidFill>
                <a:schemeClr val="tx1"/>
              </a:solidFill>
            </a:endParaRPr>
          </a:p>
        </p:txBody>
      </p:sp>
      <p:sp>
        <p:nvSpPr>
          <p:cNvPr id="3" name="Content Placeholder 2"/>
          <p:cNvSpPr>
            <a:spLocks noGrp="1"/>
          </p:cNvSpPr>
          <p:nvPr>
            <p:ph idx="1"/>
          </p:nvPr>
        </p:nvSpPr>
        <p:spPr>
          <a:xfrm>
            <a:off x="838200" y="990600"/>
            <a:ext cx="7467600" cy="4724400"/>
          </a:xfrm>
        </p:spPr>
        <p:txBody>
          <a:bodyPr>
            <a:noAutofit/>
          </a:bodyPr>
          <a:lstStyle/>
          <a:p>
            <a:r>
              <a:rPr lang="en-US" sz="2100" b="1" dirty="0" smtClean="0">
                <a:solidFill>
                  <a:schemeClr val="tx1"/>
                </a:solidFill>
              </a:rPr>
              <a:t>Necrotizing Fasciitis is commonly knows as the Flesh Eating Bacteria.</a:t>
            </a:r>
          </a:p>
          <a:p>
            <a:endParaRPr lang="en-US" sz="2100" b="1" dirty="0" smtClean="0">
              <a:solidFill>
                <a:schemeClr val="tx1"/>
              </a:solidFill>
            </a:endParaRPr>
          </a:p>
          <a:p>
            <a:r>
              <a:rPr lang="en-US" sz="2100" b="1" dirty="0">
                <a:solidFill>
                  <a:schemeClr val="tx1"/>
                </a:solidFill>
              </a:rPr>
              <a:t>Necrotizing fasciitis refers to a rapidly spreading infection, usually located in </a:t>
            </a:r>
            <a:r>
              <a:rPr lang="en-US" sz="2100" b="1" dirty="0" smtClean="0">
                <a:solidFill>
                  <a:schemeClr val="tx1"/>
                </a:solidFill>
              </a:rPr>
              <a:t>fascial </a:t>
            </a:r>
            <a:r>
              <a:rPr lang="en-US" sz="2100" b="1" dirty="0">
                <a:solidFill>
                  <a:schemeClr val="tx1"/>
                </a:solidFill>
              </a:rPr>
              <a:t>planes of connective tissue that results in tissue death </a:t>
            </a:r>
            <a:endParaRPr lang="en-US" sz="2100" b="1" dirty="0" smtClean="0">
              <a:solidFill>
                <a:schemeClr val="tx1"/>
              </a:solidFill>
            </a:endParaRPr>
          </a:p>
          <a:p>
            <a:endParaRPr lang="en-US" sz="2100" b="1" dirty="0">
              <a:solidFill>
                <a:schemeClr val="tx1"/>
              </a:solidFill>
            </a:endParaRPr>
          </a:p>
          <a:p>
            <a:r>
              <a:rPr lang="en-US" sz="2100" b="1" dirty="0" smtClean="0">
                <a:solidFill>
                  <a:schemeClr val="tx1"/>
                </a:solidFill>
              </a:rPr>
              <a:t>Most likely to occur in a person with a compromised immune system.</a:t>
            </a:r>
          </a:p>
          <a:p>
            <a:endParaRPr lang="en-US" sz="2100" b="1" dirty="0" smtClean="0">
              <a:solidFill>
                <a:schemeClr val="tx1"/>
              </a:solidFill>
            </a:endParaRPr>
          </a:p>
          <a:p>
            <a:r>
              <a:rPr lang="en-US" sz="2100" b="1" dirty="0" smtClean="0">
                <a:solidFill>
                  <a:schemeClr val="tx1"/>
                </a:solidFill>
              </a:rPr>
              <a:t>You are also likely to get it if you have Diabetes, Chronic Systemic Diseases and Alcohol/Drug Abuse.</a:t>
            </a:r>
          </a:p>
          <a:p>
            <a:endParaRPr lang="en-US" sz="2100" b="1" dirty="0" smtClean="0">
              <a:solidFill>
                <a:schemeClr val="tx1"/>
              </a:solidFill>
            </a:endParaRPr>
          </a:p>
          <a:p>
            <a:r>
              <a:rPr lang="en-US" sz="2100" b="1" dirty="0" smtClean="0">
                <a:solidFill>
                  <a:schemeClr val="tx1"/>
                </a:solidFill>
              </a:rPr>
              <a:t> </a:t>
            </a:r>
            <a:r>
              <a:rPr lang="en-US" sz="2100" b="1" dirty="0">
                <a:solidFill>
                  <a:schemeClr val="tx1"/>
                </a:solidFill>
              </a:rPr>
              <a:t>Different types of bacterial infection can cause necrotizing fasciitis.</a:t>
            </a:r>
            <a:endParaRPr lang="en-US" sz="2100" b="1" dirty="0" smtClean="0">
              <a:solidFill>
                <a:schemeClr val="tx1"/>
              </a:solidFill>
            </a:endParaRPr>
          </a:p>
          <a:p>
            <a:endParaRPr lang="en-US" sz="2100" b="1" dirty="0">
              <a:solidFill>
                <a:schemeClr val="tx1"/>
              </a:solidFill>
            </a:endParaRPr>
          </a:p>
        </p:txBody>
      </p:sp>
    </p:spTree>
    <p:extLst>
      <p:ext uri="{BB962C8B-B14F-4D97-AF65-F5344CB8AC3E}">
        <p14:creationId xmlns:p14="http://schemas.microsoft.com/office/powerpoint/2010/main" val="3047105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b="1" dirty="0"/>
              <a:t>Necrotizing Fasciitis</a:t>
            </a:r>
            <a:endParaRPr lang="en-US" dirty="0"/>
          </a:p>
        </p:txBody>
      </p:sp>
      <p:sp>
        <p:nvSpPr>
          <p:cNvPr id="3" name="Content Placeholder 2"/>
          <p:cNvSpPr>
            <a:spLocks noGrp="1"/>
          </p:cNvSpPr>
          <p:nvPr>
            <p:ph idx="1"/>
          </p:nvPr>
        </p:nvSpPr>
        <p:spPr>
          <a:xfrm>
            <a:off x="762000" y="1143000"/>
            <a:ext cx="7467600" cy="5105400"/>
          </a:xfrm>
        </p:spPr>
        <p:txBody>
          <a:bodyPr/>
          <a:lstStyle/>
          <a:p>
            <a:r>
              <a:rPr lang="en-US" b="1" dirty="0">
                <a:solidFill>
                  <a:schemeClr val="tx1"/>
                </a:solidFill>
              </a:rPr>
              <a:t>The symptoms of necrotizing fasciitis include redness, swelling, and pain in the affected area. Blisters may be seen in the involved area of skin. Fever, nausea, vomiting, and other flulike symptoms are common</a:t>
            </a:r>
            <a:r>
              <a:rPr lang="en-US" b="1" dirty="0" smtClean="0">
                <a:solidFill>
                  <a:schemeClr val="tx1"/>
                </a:solidFill>
              </a:rPr>
              <a:t>.</a:t>
            </a:r>
          </a:p>
          <a:p>
            <a:endParaRPr lang="en-US" b="1" dirty="0" smtClean="0">
              <a:solidFill>
                <a:schemeClr val="tx1"/>
              </a:solidFill>
            </a:endParaRPr>
          </a:p>
          <a:p>
            <a:r>
              <a:rPr lang="en-US" b="1" dirty="0">
                <a:solidFill>
                  <a:schemeClr val="tx1"/>
                </a:solidFill>
              </a:rPr>
              <a:t>Necrotizing fasciitis is treated with antibiotics, and early treatment is critical. </a:t>
            </a:r>
            <a:r>
              <a:rPr lang="en-US" b="1" dirty="0" smtClean="0">
                <a:solidFill>
                  <a:schemeClr val="tx1"/>
                </a:solidFill>
              </a:rPr>
              <a:t>Surgery </a:t>
            </a:r>
            <a:r>
              <a:rPr lang="en-US" b="1" dirty="0">
                <a:solidFill>
                  <a:schemeClr val="tx1"/>
                </a:solidFill>
              </a:rPr>
              <a:t>to remove infected fluids and tissue may be </a:t>
            </a:r>
            <a:r>
              <a:rPr lang="en-US" b="1" dirty="0" smtClean="0">
                <a:solidFill>
                  <a:schemeClr val="tx1"/>
                </a:solidFill>
              </a:rPr>
              <a:t>necessary.</a:t>
            </a:r>
            <a:endParaRPr lang="en-US" b="1" dirty="0">
              <a:solidFill>
                <a:schemeClr val="tx1"/>
              </a:solidFill>
            </a:endParaRPr>
          </a:p>
        </p:txBody>
      </p:sp>
    </p:spTree>
    <p:extLst>
      <p:ext uri="{BB962C8B-B14F-4D97-AF65-F5344CB8AC3E}">
        <p14:creationId xmlns:p14="http://schemas.microsoft.com/office/powerpoint/2010/main" val="179031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41440" cy="1442674"/>
          </a:xfrm>
        </p:spPr>
        <p:txBody>
          <a:bodyPr/>
          <a:lstStyle/>
          <a:p>
            <a:r>
              <a:rPr lang="en-US" b="1" dirty="0" smtClean="0"/>
              <a:t>Pictures</a:t>
            </a:r>
            <a:endParaRPr lang="en-US" b="1" dirty="0"/>
          </a:p>
        </p:txBody>
      </p:sp>
      <p:sp>
        <p:nvSpPr>
          <p:cNvPr id="5" name="TextBox 4"/>
          <p:cNvSpPr txBox="1"/>
          <p:nvPr/>
        </p:nvSpPr>
        <p:spPr>
          <a:xfrm rot="20164847">
            <a:off x="-48051" y="2837495"/>
            <a:ext cx="9753600" cy="1077218"/>
          </a:xfrm>
          <a:prstGeom prst="rect">
            <a:avLst/>
          </a:prstGeom>
          <a:noFill/>
        </p:spPr>
        <p:txBody>
          <a:bodyPr wrap="square" rtlCol="0">
            <a:spAutoFit/>
          </a:bodyPr>
          <a:lstStyle/>
          <a:p>
            <a:r>
              <a:rPr lang="en-US" sz="3200" b="1" dirty="0">
                <a:latin typeface="Arial Black" pitchFamily="34" charset="0"/>
              </a:rPr>
              <a:t>V</a:t>
            </a:r>
            <a:r>
              <a:rPr lang="en-US" sz="3200" b="1" dirty="0" smtClean="0">
                <a:latin typeface="Arial Black" pitchFamily="34" charset="0"/>
              </a:rPr>
              <a:t>iewer discretion is advised some pictures maybe disturbing to the viewers</a:t>
            </a:r>
            <a:endParaRPr lang="en-US" sz="3200" b="1" dirty="0">
              <a:latin typeface="Arial Black" pitchFamily="34" charset="0"/>
            </a:endParaRPr>
          </a:p>
        </p:txBody>
      </p:sp>
      <p:pic>
        <p:nvPicPr>
          <p:cNvPr id="16" name="Picture 4" descr="http://t0.gstatic.com/images?q=tbn:ANd9GcSRKpuIqN6DF-1QjchUtzlGPiWlAXpV6VDqUQLuhv5lCo0xZI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404" y="4233429"/>
            <a:ext cx="3943854"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dailyworldpost.com/wp-content/uploads/2012/05/flesh-eating-bacteria-pictures-symptom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6" y="906462"/>
            <a:ext cx="3080063" cy="2844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t3.gstatic.com/images?q=tbn:ANd9GcShGTtjzUb8rMTXvHPXdJqDQP-QfBjp5alF3IDMynrz1PwYRZ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02" y="4094451"/>
            <a:ext cx="34588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microbiology2009.wikispaces.com/file/view/face.jpg/73195895/f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727" y="720977"/>
            <a:ext cx="3137331" cy="337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41440" cy="1442674"/>
          </a:xfrm>
        </p:spPr>
        <p:txBody>
          <a:bodyPr/>
          <a:lstStyle/>
          <a:p>
            <a:r>
              <a:rPr lang="en-US" b="1" dirty="0" smtClean="0"/>
              <a:t>Sources:</a:t>
            </a:r>
            <a:endParaRPr lang="en-US" b="1" dirty="0"/>
          </a:p>
        </p:txBody>
      </p:sp>
      <p:sp>
        <p:nvSpPr>
          <p:cNvPr id="5" name="Rectangle 4"/>
          <p:cNvSpPr/>
          <p:nvPr/>
        </p:nvSpPr>
        <p:spPr>
          <a:xfrm>
            <a:off x="228600" y="1219200"/>
            <a:ext cx="4572000" cy="646331"/>
          </a:xfrm>
          <a:prstGeom prst="rect">
            <a:avLst/>
          </a:prstGeom>
        </p:spPr>
        <p:txBody>
          <a:bodyPr>
            <a:spAutoFit/>
          </a:bodyPr>
          <a:lstStyle/>
          <a:p>
            <a:r>
              <a:rPr lang="en-US" dirty="0" smtClean="0"/>
              <a:t>http://www.dailyworldpost.com/flesh-eating-bacteria-pictures-symptoms.html</a:t>
            </a:r>
            <a:endParaRPr lang="en-US" dirty="0"/>
          </a:p>
        </p:txBody>
      </p:sp>
      <p:sp>
        <p:nvSpPr>
          <p:cNvPr id="6" name="Rectangle 5"/>
          <p:cNvSpPr/>
          <p:nvPr/>
        </p:nvSpPr>
        <p:spPr>
          <a:xfrm>
            <a:off x="228600" y="2133600"/>
            <a:ext cx="4572000" cy="923330"/>
          </a:xfrm>
          <a:prstGeom prst="rect">
            <a:avLst/>
          </a:prstGeom>
        </p:spPr>
        <p:txBody>
          <a:bodyPr>
            <a:spAutoFit/>
          </a:bodyPr>
          <a:lstStyle/>
          <a:p>
            <a:r>
              <a:rPr lang="en-US" dirty="0" smtClean="0"/>
              <a:t>http://newzeelend.wordpress.com/2009/09/18/nz-sees-surge-in-flesh-eating-disease-cases/</a:t>
            </a:r>
            <a:endParaRPr lang="en-US" dirty="0"/>
          </a:p>
        </p:txBody>
      </p:sp>
      <p:sp>
        <p:nvSpPr>
          <p:cNvPr id="7" name="Rectangle 6"/>
          <p:cNvSpPr/>
          <p:nvPr/>
        </p:nvSpPr>
        <p:spPr>
          <a:xfrm>
            <a:off x="152400" y="3200400"/>
            <a:ext cx="4572000" cy="646331"/>
          </a:xfrm>
          <a:prstGeom prst="rect">
            <a:avLst/>
          </a:prstGeom>
        </p:spPr>
        <p:txBody>
          <a:bodyPr>
            <a:spAutoFit/>
          </a:bodyPr>
          <a:lstStyle/>
          <a:p>
            <a:r>
              <a:rPr lang="en-US" dirty="0" smtClean="0"/>
              <a:t>http://microbiology2009.wikispaces.com/Necrotizing+fasciitis</a:t>
            </a:r>
            <a:endParaRPr lang="en-US" dirty="0"/>
          </a:p>
        </p:txBody>
      </p:sp>
    </p:spTree>
    <p:extLst>
      <p:ext uri="{BB962C8B-B14F-4D97-AF65-F5344CB8AC3E}">
        <p14:creationId xmlns:p14="http://schemas.microsoft.com/office/powerpoint/2010/main" val="2040323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144</TotalTime>
  <Words>175</Words>
  <Application>Microsoft Office PowerPoint</Application>
  <PresentationFormat>On-screen Show (4:3)</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Sketchbook</vt:lpstr>
      <vt:lpstr>Necrotizing Fasciitis</vt:lpstr>
      <vt:lpstr>Necrotizing Fasciitis</vt:lpstr>
      <vt:lpstr>Necrotizing Fasciitis</vt:lpstr>
      <vt:lpstr>Pictures</vt:lpstr>
      <vt:lpstr>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Necrotizing Fasciitis</dc:title>
  <dc:creator>Praneeth</dc:creator>
  <cp:lastModifiedBy>Praneeth Babu Marella</cp:lastModifiedBy>
  <cp:revision>6</cp:revision>
  <dcterms:created xsi:type="dcterms:W3CDTF">2012-05-23T00:41:59Z</dcterms:created>
  <dcterms:modified xsi:type="dcterms:W3CDTF">2012-05-23T15:45:46Z</dcterms:modified>
</cp:coreProperties>
</file>