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BC4A2D3-7ABE-49D9-92FD-5A482623990A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81866A-F537-465F-8A18-ADCC76F0AB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0"/>
            <a:ext cx="7117180" cy="1470025"/>
          </a:xfrm>
        </p:spPr>
        <p:txBody>
          <a:bodyPr/>
          <a:lstStyle/>
          <a:p>
            <a:pPr algn="ctr"/>
            <a:r>
              <a:rPr lang="en-US" dirty="0" smtClean="0"/>
              <a:t>Bovine Spongiform Encephalopathy, a.k.a. “Mad cow disease”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795" y="2743200"/>
            <a:ext cx="5219085" cy="27249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13795" y="5562600"/>
            <a:ext cx="5219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http://media.tecca.com/2012/04/26/mm-630-mad-cow-disease-wiki-usdaaphis-475x248.jpg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232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butt is mad cow disease?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66963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Mad cow disease is a fatal neurodegenerative disease in cows that results in the degeneration of tissue in the brain and spinal cord.</a:t>
            </a:r>
          </a:p>
          <a:p>
            <a:r>
              <a:rPr lang="en-US" dirty="0" smtClean="0"/>
              <a:t>The disease is caused by prions—infectious, </a:t>
            </a:r>
            <a:r>
              <a:rPr lang="en-US" dirty="0" err="1" smtClean="0"/>
              <a:t>misfolded</a:t>
            </a:r>
            <a:r>
              <a:rPr lang="en-US" dirty="0" smtClean="0"/>
              <a:t> proteins. When healthy animals come into contact with prions, their normal proteins are deformed into the infectious prions. A build-up of prions creates masses of plaque fibers in the brain, causing holes to form.</a:t>
            </a:r>
          </a:p>
          <a:p>
            <a:r>
              <a:rPr lang="en-US" dirty="0" smtClean="0"/>
              <a:t>Mad cow disease is typically transmitted via ingestion. Livestock consume feed with animal byproduct additives. These additives—ranging from cow blood to restaurant scraps to chicken feces—contain the infectious prions. </a:t>
            </a:r>
          </a:p>
          <a:p>
            <a:r>
              <a:rPr lang="en-US" dirty="0" smtClean="0"/>
              <a:t>Due to more relaxed feed regulations, over 183,000 of the nearly 189,000 verified cases of mad cow disease have occurred in the U.K. One hundred seventy-six of the 280 cases of variant Creutzfeldt-Jakob disease—the human analogue of mad cow disease—also occurred in the UK.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</a:t>
            </a:r>
            <a:r>
              <a:rPr lang="en-US" i="1" dirty="0" smtClean="0"/>
              <a:t>what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66" y="1806575"/>
            <a:ext cx="5084268" cy="4052888"/>
          </a:xfrm>
        </p:spPr>
      </p:pic>
      <p:sp>
        <p:nvSpPr>
          <p:cNvPr id="3" name="TextBox 2"/>
          <p:cNvSpPr txBox="1"/>
          <p:nvPr/>
        </p:nvSpPr>
        <p:spPr>
          <a:xfrm>
            <a:off x="2514600" y="5849779"/>
            <a:ext cx="4114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http://en.wikipedia.org/wiki/File:Aphis.usda.gov_BSE_5.jpg</a:t>
            </a:r>
          </a:p>
        </p:txBody>
      </p:sp>
    </p:spTree>
    <p:extLst>
      <p:ext uri="{BB962C8B-B14F-4D97-AF65-F5344CB8AC3E}">
        <p14:creationId xmlns:p14="http://schemas.microsoft.com/office/powerpoint/2010/main" val="9380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44</TotalTime>
  <Words>178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Spring</vt:lpstr>
      <vt:lpstr>Bovine Spongiform Encephalopathy, a.k.a. “Mad cow disease”</vt:lpstr>
      <vt:lpstr>What the butt is mad cow disease?</vt:lpstr>
      <vt:lpstr>Say what?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Bovine Spongiform Encephalopathy, a.k.a. “Mad cow disease”</dc:title>
  <dc:creator>Jesse Crosby</dc:creator>
  <cp:lastModifiedBy>Praneeth Babu Marella</cp:lastModifiedBy>
  <cp:revision>8</cp:revision>
  <dcterms:created xsi:type="dcterms:W3CDTF">2012-05-22T18:06:22Z</dcterms:created>
  <dcterms:modified xsi:type="dcterms:W3CDTF">2012-05-24T17:34:59Z</dcterms:modified>
</cp:coreProperties>
</file>