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96B7661-A130-43ED-9749-A7258B6D3900}" type="datetimeFigureOut">
              <a:rPr lang="en-US" smtClean="0"/>
              <a:t>5/23/2012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678EB39-E2B4-46AC-B471-8FB9E4A415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6B7661-A130-43ED-9749-A7258B6D3900}" type="datetimeFigureOut">
              <a:rPr lang="en-US" smtClean="0"/>
              <a:t>5/23/2012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78EB39-E2B4-46AC-B471-8FB9E4A415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6B7661-A130-43ED-9749-A7258B6D3900}" type="datetimeFigureOut">
              <a:rPr lang="en-US" smtClean="0"/>
              <a:t>5/23/2012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78EB39-E2B4-46AC-B471-8FB9E4A415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6B7661-A130-43ED-9749-A7258B6D3900}" type="datetimeFigureOut">
              <a:rPr lang="en-US" smtClean="0"/>
              <a:t>5/23/2012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78EB39-E2B4-46AC-B471-8FB9E4A4151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6B7661-A130-43ED-9749-A7258B6D3900}" type="datetimeFigureOut">
              <a:rPr lang="en-US" smtClean="0"/>
              <a:t>5/23/2012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78EB39-E2B4-46AC-B471-8FB9E4A4151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6B7661-A130-43ED-9749-A7258B6D3900}" type="datetimeFigureOut">
              <a:rPr lang="en-US" smtClean="0"/>
              <a:t>5/23/2012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78EB39-E2B4-46AC-B471-8FB9E4A4151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6B7661-A130-43ED-9749-A7258B6D3900}" type="datetimeFigureOut">
              <a:rPr lang="en-US" smtClean="0"/>
              <a:t>5/23/2012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78EB39-E2B4-46AC-B471-8FB9E4A4151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6B7661-A130-43ED-9749-A7258B6D3900}" type="datetimeFigureOut">
              <a:rPr lang="en-US" smtClean="0"/>
              <a:t>5/23/2012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78EB39-E2B4-46AC-B471-8FB9E4A4151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6B7661-A130-43ED-9749-A7258B6D3900}" type="datetimeFigureOut">
              <a:rPr lang="en-US" smtClean="0"/>
              <a:t>5/23/2012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78EB39-E2B4-46AC-B471-8FB9E4A415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96B7661-A130-43ED-9749-A7258B6D3900}" type="datetimeFigureOut">
              <a:rPr lang="en-US" smtClean="0"/>
              <a:t>5/23/2012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78EB39-E2B4-46AC-B471-8FB9E4A4151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96B7661-A130-43ED-9749-A7258B6D3900}" type="datetimeFigureOut">
              <a:rPr lang="en-US" smtClean="0"/>
              <a:t>5/23/2012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678EB39-E2B4-46AC-B471-8FB9E4A4151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96B7661-A130-43ED-9749-A7258B6D3900}" type="datetimeFigureOut">
              <a:rPr lang="en-US" smtClean="0"/>
              <a:t>5/23/2012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678EB39-E2B4-46AC-B471-8FB9E4A4151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Love Canal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Albert Wu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79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2481072"/>
          </a:xfrm>
        </p:spPr>
        <p:txBody>
          <a:bodyPr/>
          <a:lstStyle/>
          <a:p>
            <a:r>
              <a:rPr lang="en-US" dirty="0" smtClean="0"/>
              <a:t>Located in Niagara Falls, New York</a:t>
            </a:r>
            <a:endParaRPr lang="en-US" dirty="0" smtClean="0"/>
          </a:p>
          <a:p>
            <a:r>
              <a:rPr lang="en-US" dirty="0" smtClean="0"/>
              <a:t>Meant </a:t>
            </a:r>
            <a:r>
              <a:rPr lang="en-US" dirty="0" smtClean="0"/>
              <a:t>to be a hydroelectric canal designed by William </a:t>
            </a:r>
            <a:r>
              <a:rPr lang="en-US" dirty="0" smtClean="0"/>
              <a:t>Love in 1890s</a:t>
            </a:r>
          </a:p>
          <a:p>
            <a:r>
              <a:rPr lang="en-US" dirty="0" smtClean="0"/>
              <a:t>Never finished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Origins of the Love Canal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2362200" y="3309937"/>
            <a:ext cx="3429000" cy="2786063"/>
            <a:chOff x="3505200" y="3048000"/>
            <a:chExt cx="3429000" cy="2786063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5200" y="3048000"/>
              <a:ext cx="3429000" cy="27860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Oval 3"/>
            <p:cNvSpPr/>
            <p:nvPr/>
          </p:nvSpPr>
          <p:spPr>
            <a:xfrm>
              <a:off x="3886200" y="4267200"/>
              <a:ext cx="76200" cy="762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6019800" y="3449782"/>
            <a:ext cx="2720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Location of Love Canal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89908" y="6096000"/>
            <a:ext cx="530629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http://en.wikipedia.org/wiki/File:USA_New_York_location_map.svg</a:t>
            </a:r>
          </a:p>
        </p:txBody>
      </p:sp>
    </p:spTree>
    <p:extLst>
      <p:ext uri="{BB962C8B-B14F-4D97-AF65-F5344CB8AC3E}">
        <p14:creationId xmlns:p14="http://schemas.microsoft.com/office/powerpoint/2010/main" val="9001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Later became a chemical dumpsite</a:t>
            </a:r>
          </a:p>
          <a:p>
            <a:r>
              <a:rPr lang="en-US" dirty="0" smtClean="0"/>
              <a:t>Bought by Hooker Chemical Company</a:t>
            </a:r>
          </a:p>
          <a:p>
            <a:r>
              <a:rPr lang="en-US" dirty="0" smtClean="0"/>
              <a:t>In 1953, it was sold to the city for one dollar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Waste Dumping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895600"/>
            <a:ext cx="3309697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791200" y="3124200"/>
            <a:ext cx="2948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Love Canal dumping site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971800" y="6167735"/>
            <a:ext cx="35760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http://kimberlygerson.com/wp-content/uploads/2011/06/LoveCanal001.jpg</a:t>
            </a:r>
          </a:p>
        </p:txBody>
      </p:sp>
    </p:spTree>
    <p:extLst>
      <p:ext uri="{BB962C8B-B14F-4D97-AF65-F5344CB8AC3E}">
        <p14:creationId xmlns:p14="http://schemas.microsoft.com/office/powerpoint/2010/main" val="272279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About 100 homes and a school were built.</a:t>
            </a:r>
          </a:p>
          <a:p>
            <a:r>
              <a:rPr lang="en-US" dirty="0" smtClean="0"/>
              <a:t>Soon, abnormal numbers of birth defects and miscarriages began to occur.</a:t>
            </a:r>
          </a:p>
          <a:p>
            <a:r>
              <a:rPr lang="en-US" dirty="0" smtClean="0"/>
              <a:t>An emergency was declared in 1978, evacuation began.</a:t>
            </a:r>
          </a:p>
          <a:p>
            <a:r>
              <a:rPr lang="en-US" dirty="0" smtClean="0"/>
              <a:t>1979 tests on survivors showed chromosome damage.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Love Canal Tragedy</a:t>
            </a:r>
            <a:endParaRPr lang="en-US" dirty="0"/>
          </a:p>
        </p:txBody>
      </p:sp>
      <p:pic>
        <p:nvPicPr>
          <p:cNvPr id="3074" name="Picture 2" descr="File:1,4-dioxin-3D-ball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1" y="3844575"/>
            <a:ext cx="4343400" cy="293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248400" y="4419600"/>
            <a:ext cx="26669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Dioxin, a carcinogen found in the Love Canal.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715000" y="6172200"/>
            <a:ext cx="32003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http://en.wikipedia.org/wiki/1,4-dioxin</a:t>
            </a:r>
          </a:p>
        </p:txBody>
      </p:sp>
    </p:spTree>
    <p:extLst>
      <p:ext uri="{BB962C8B-B14F-4D97-AF65-F5344CB8AC3E}">
        <p14:creationId xmlns:p14="http://schemas.microsoft.com/office/powerpoint/2010/main" val="262867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http://en.wikipedia.org/wiki/Love_Canal</a:t>
            </a:r>
            <a:endParaRPr lang="en-US" dirty="0" smtClean="0"/>
          </a:p>
          <a:p>
            <a:r>
              <a:rPr lang="en-US" dirty="0" smtClean="0"/>
              <a:t>http</a:t>
            </a:r>
            <a:r>
              <a:rPr lang="en-US" dirty="0"/>
              <a:t>://</a:t>
            </a:r>
            <a:r>
              <a:rPr lang="en-US" dirty="0" smtClean="0"/>
              <a:t>www.epa.gov/aboutepa/history/topics/lovecanal/01.html</a:t>
            </a:r>
          </a:p>
          <a:p>
            <a:r>
              <a:rPr lang="en-US" dirty="0"/>
              <a:t>http://arts.envirolink.org/arts_and_activism/LoisGibbs.html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943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46</TotalTime>
  <Words>138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The Love Canal</vt:lpstr>
      <vt:lpstr>Origins of the Love Canal</vt:lpstr>
      <vt:lpstr>Chemical Waste Dumping</vt:lpstr>
      <vt:lpstr>The Love Canal Tragedy</vt:lpstr>
      <vt:lpstr>Sources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Love Canal</dc:title>
  <dc:creator>Albert Wu</dc:creator>
  <cp:lastModifiedBy>Albert Wu</cp:lastModifiedBy>
  <cp:revision>7</cp:revision>
  <dcterms:created xsi:type="dcterms:W3CDTF">2012-05-22T18:12:30Z</dcterms:created>
  <dcterms:modified xsi:type="dcterms:W3CDTF">2012-05-23T16:19:21Z</dcterms:modified>
</cp:coreProperties>
</file>