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0D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5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7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8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5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BB10-857A-4E61-9384-A8A80055E244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C2BF-38D7-4B93-9880-84DE4EAB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22885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Edwardian Script ITC" pitchFamily="66" charset="0"/>
              </a:rPr>
              <a:t>Chernobyl</a:t>
            </a:r>
            <a:endParaRPr lang="en-US" sz="9600" b="1" dirty="0">
              <a:solidFill>
                <a:srgbClr val="FFFF00"/>
              </a:solidFill>
              <a:latin typeface="Edwardian Script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happened at Chernobyl?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Chernobyl Meltdown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0292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was a power plant and one of the </a:t>
            </a:r>
            <a:r>
              <a:rPr lang="en-US" dirty="0" smtClean="0"/>
              <a:t>nuclear reactors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This happened in the Ukraine and the explosion was massive, yet the press and the plant said that this was not a big deal.</a:t>
            </a:r>
          </a:p>
          <a:p>
            <a:r>
              <a:rPr lang="en-US" dirty="0" smtClean="0"/>
              <a:t>This released radiation and is responsible for a lot of mutations </a:t>
            </a:r>
            <a:endParaRPr lang="en-US" dirty="0"/>
          </a:p>
        </p:txBody>
      </p:sp>
      <p:pic>
        <p:nvPicPr>
          <p:cNvPr id="1026" name="Picture 2" descr="http://www-bcf.usc.edu/~meshkati/b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8862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happened!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engineer took over and performed an experiment and he backed down all of the safety mechanisms to perform this.</a:t>
            </a:r>
          </a:p>
          <a:p>
            <a:r>
              <a:rPr lang="en-US" dirty="0" smtClean="0"/>
              <a:t>They were trying to see if they could sustain the nuclear reactor with less mechanisms, in other words just water.</a:t>
            </a:r>
          </a:p>
          <a:p>
            <a:r>
              <a:rPr lang="en-US" dirty="0" smtClean="0"/>
              <a:t>When they did back everything down, the plant got a call and said that they had to power the grid for a while. </a:t>
            </a:r>
          </a:p>
          <a:p>
            <a:r>
              <a:rPr lang="en-US" dirty="0" smtClean="0"/>
              <a:t>They did and then the reactor’s power was dropping down so they removed the water and then the reactor started to rise and go out of control.</a:t>
            </a:r>
          </a:p>
          <a:p>
            <a:r>
              <a:rPr lang="en-US" dirty="0" smtClean="0"/>
              <a:t>They then stuck in the 2 graphite moderator rods and the water.</a:t>
            </a:r>
          </a:p>
          <a:p>
            <a:r>
              <a:rPr lang="en-US" dirty="0" smtClean="0"/>
              <a:t>Doing this the reactor exploded with a gigantic heat wave and resulting in the nuclear blast.</a:t>
            </a:r>
          </a:p>
        </p:txBody>
      </p:sp>
    </p:spTree>
    <p:extLst>
      <p:ext uri="{BB962C8B-B14F-4D97-AF65-F5344CB8AC3E}">
        <p14:creationId xmlns:p14="http://schemas.microsoft.com/office/powerpoint/2010/main" val="166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1.bp.blogspot.com/_RDHIfo3Wq9Q/TPHwYRLhJhI/AAAAAAAABSY/-4iRH1RTrb0/s1600/chernoby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4821382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T-oEFDzhKa-pT7WSFU6Vfw38m6zsrkJXzDypji7U8wv3iOPwF6N_7d1I8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aculty.virginia.edu/metals/Images/Chernobyl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962276"/>
            <a:ext cx="9164782" cy="38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After Effects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h5.ggpht.com/_dlkAw43cLC0/Scy_6cOrnZI/AAAAAAAAEHk/-h5MrUZP-uE/Chernobyl-Today-A-Creepy-Story-told-in-Pictures-prypyat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4.static.flickr.com/3122/2898401770_b7d6148ef7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ikitravel.org/upload/en/thumb/5/5a/Pripyat_CentralSquare.jpg/350px-Pripyat_CentralSqua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8674"/>
            <a:ext cx="4038599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2.gstatic.com/images?q=tbn:ANd9GcROvAsz9UkykNZsugFgh1T7M9USEZRnX7NfDWzvNjDqjj1GUuU45YxREOr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038600" cy="23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3352800" cy="1008743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190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Chernobyl</vt:lpstr>
      <vt:lpstr>Chernobyl Meltdown</vt:lpstr>
      <vt:lpstr>What happened!</vt:lpstr>
      <vt:lpstr>The After Effects</vt:lpstr>
      <vt:lpstr>Today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Chernobyl</dc:title>
  <dc:creator>John Donovan</dc:creator>
  <cp:lastModifiedBy>John Donovan</cp:lastModifiedBy>
  <cp:revision>6</cp:revision>
  <dcterms:created xsi:type="dcterms:W3CDTF">2012-05-22T18:06:09Z</dcterms:created>
  <dcterms:modified xsi:type="dcterms:W3CDTF">2012-05-23T16:12:58Z</dcterms:modified>
</cp:coreProperties>
</file>