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50DBA-E707-4236-BE7E-80D7112C351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6870B-B87E-4C65-BA2B-B72E06E31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6870B-B87E-4C65-BA2B-B72E06E311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0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78C9283-7771-4383-AB58-53BABA9AD1C8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D1936-57D7-4212-8368-2B51B22972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ntibiotic_resistan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Laurelle</a:t>
            </a:r>
            <a:r>
              <a:rPr lang="en-US" dirty="0" smtClean="0"/>
              <a:t> Anderson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Antibiotic </a:t>
            </a:r>
            <a:r>
              <a:rPr lang="en-US" dirty="0"/>
              <a:t>R</a:t>
            </a:r>
            <a:r>
              <a:rPr lang="en-US" dirty="0" smtClean="0"/>
              <a:t>esistant Bacteria </a:t>
            </a:r>
            <a:endParaRPr lang="en-US" dirty="0"/>
          </a:p>
        </p:txBody>
      </p:sp>
      <p:pic>
        <p:nvPicPr>
          <p:cNvPr id="1026" name="Picture 2" descr="http://wellcometrust.files.wordpress.com/2011/03/tb-bacil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927"/>
            <a:ext cx="75438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3105835"/>
            <a:ext cx="4419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http://wellcometrust.files.wordpress.com/2011/03/tb-bacilli.jpg</a:t>
            </a:r>
          </a:p>
        </p:txBody>
      </p:sp>
    </p:spTree>
    <p:extLst>
      <p:ext uri="{BB962C8B-B14F-4D97-AF65-F5344CB8AC3E}">
        <p14:creationId xmlns:p14="http://schemas.microsoft.com/office/powerpoint/2010/main" val="36090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Happened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Antibiotic resistant genes are passed from cell to cell using </a:t>
            </a:r>
            <a:r>
              <a:rPr lang="en-US" dirty="0" err="1" smtClean="0"/>
              <a:t>transfomation</a:t>
            </a:r>
            <a:r>
              <a:rPr lang="en-US" dirty="0" smtClean="0"/>
              <a:t>, conjugation, and transduction (non-reproductive ways of passing genes</a:t>
            </a:r>
          </a:p>
          <a:p>
            <a:r>
              <a:rPr lang="en-US" dirty="0" smtClean="0"/>
              <a:t>Evolutionary pressure from antibiotics causes gene to be preferred </a:t>
            </a:r>
          </a:p>
          <a:p>
            <a:r>
              <a:rPr lang="en-US" dirty="0" smtClean="0"/>
              <a:t>Antibiotic </a:t>
            </a:r>
            <a:r>
              <a:rPr lang="en-US" dirty="0"/>
              <a:t>r</a:t>
            </a:r>
            <a:r>
              <a:rPr lang="en-US" dirty="0" smtClean="0"/>
              <a:t>esistant TB formation</a:t>
            </a:r>
            <a:endParaRPr lang="en-US" dirty="0"/>
          </a:p>
        </p:txBody>
      </p:sp>
      <p:pic>
        <p:nvPicPr>
          <p:cNvPr id="2050" name="Picture 2" descr="http://textbookofbacteriology.net/themicrobialworld/HorizontalTransf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1363"/>
            <a:ext cx="347662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633888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http://textbookofbacteriology.net/themicrobialworld/bactresanti.html</a:t>
            </a:r>
          </a:p>
        </p:txBody>
      </p:sp>
    </p:spTree>
    <p:extLst>
      <p:ext uri="{BB962C8B-B14F-4D97-AF65-F5344CB8AC3E}">
        <p14:creationId xmlns:p14="http://schemas.microsoft.com/office/powerpoint/2010/main" val="14646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Methicillin-Resistant Staphylococcus </a:t>
            </a:r>
            <a:r>
              <a:rPr lang="en-US" dirty="0" err="1"/>
              <a:t>A</a:t>
            </a:r>
            <a:r>
              <a:rPr lang="en-US" dirty="0" err="1" smtClean="0"/>
              <a:t>ureus</a:t>
            </a:r>
            <a:r>
              <a:rPr lang="en-US" dirty="0" smtClean="0"/>
              <a:t> (golden staph)</a:t>
            </a:r>
          </a:p>
          <a:p>
            <a:r>
              <a:rPr lang="en-US" dirty="0" err="1" smtClean="0"/>
              <a:t>Vancomycin</a:t>
            </a:r>
            <a:r>
              <a:rPr lang="en-US" dirty="0" smtClean="0"/>
              <a:t>-Resistant Enterococcus (VRE)</a:t>
            </a:r>
          </a:p>
          <a:p>
            <a:r>
              <a:rPr lang="en-US" dirty="0" smtClean="0"/>
              <a:t>Multi-Drug-Resistant Mycobacterium Tuberculosis (MDR-TB)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ffect on People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Creates super bugs/super bacterium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Bibliogarphy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100" dirty="0" smtClean="0"/>
              <a:t>http://www.betterhealth.vic.gov.au/bhcv2/bhcarticles.nsf/pages/Antibiotic_resistant_bacteria?open</a:t>
            </a:r>
          </a:p>
          <a:p>
            <a:r>
              <a:rPr lang="en-US" sz="1100" dirty="0">
                <a:hlinkClick r:id="rId2"/>
              </a:rPr>
              <a:t>http://</a:t>
            </a:r>
            <a:r>
              <a:rPr lang="en-US" sz="1100" dirty="0" smtClean="0">
                <a:hlinkClick r:id="rId2"/>
              </a:rPr>
              <a:t>en.wikipedia.org/wiki/Antibiotic_resistance</a:t>
            </a:r>
            <a:endParaRPr lang="en-US" sz="1100" dirty="0" smtClean="0"/>
          </a:p>
          <a:p>
            <a:r>
              <a:rPr lang="en-US" sz="1100" dirty="0"/>
              <a:t>http://www.pnas.org/content/91/7/2428.full.pdf</a:t>
            </a:r>
          </a:p>
        </p:txBody>
      </p:sp>
    </p:spTree>
    <p:extLst>
      <p:ext uri="{BB962C8B-B14F-4D97-AF65-F5344CB8AC3E}">
        <p14:creationId xmlns:p14="http://schemas.microsoft.com/office/powerpoint/2010/main" val="9601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86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Antibiotic Resistant Bacteria </vt:lpstr>
      <vt:lpstr>How It Happened </vt:lpstr>
      <vt:lpstr>Examples </vt:lpstr>
      <vt:lpstr>Effect on People </vt:lpstr>
      <vt:lpstr>Bibliogarphy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Antibiotic Resistant Bacteria</dc:title>
  <dc:creator>Laurelle Anderson</dc:creator>
  <cp:lastModifiedBy>Laurelle Anderson</cp:lastModifiedBy>
  <cp:revision>6</cp:revision>
  <dcterms:created xsi:type="dcterms:W3CDTF">2012-05-22T18:07:52Z</dcterms:created>
  <dcterms:modified xsi:type="dcterms:W3CDTF">2012-05-24T17:34:05Z</dcterms:modified>
</cp:coreProperties>
</file>