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0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3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87D6-C618-4EE5-9564-F9B451A9821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C58F-476D-4281-AF10-B2E62942E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0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72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Pineal gland	</a:t>
            </a:r>
            <a:r>
              <a:rPr lang="en-US" sz="1400" dirty="0" smtClean="0"/>
              <a:t>                       5</a:t>
            </a:r>
            <a:r>
              <a:rPr lang="en-US" sz="1400" dirty="0"/>
              <a:t>. melatonin	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b</a:t>
            </a:r>
            <a:r>
              <a:rPr lang="en-US" sz="1400" dirty="0"/>
              <a:t>. related to daily rhythm (like sleep patterns)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Parathyroid	</a:t>
            </a:r>
            <a:r>
              <a:rPr lang="en-US" sz="1400" dirty="0" smtClean="0"/>
              <a:t>                      7</a:t>
            </a:r>
            <a:r>
              <a:rPr lang="en-US" sz="1400" dirty="0"/>
              <a:t>. PTH (parathyroid hormone)</a:t>
            </a:r>
          </a:p>
          <a:p>
            <a:pPr marL="1371600" lvl="3" indent="0">
              <a:buNone/>
            </a:pPr>
            <a:r>
              <a:rPr lang="en-US" sz="1400" dirty="0" smtClean="0"/>
              <a:t>          g. raises </a:t>
            </a:r>
            <a:r>
              <a:rPr lang="en-US" sz="1400" dirty="0"/>
              <a:t>blood calcium levels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         (</a:t>
            </a:r>
            <a:r>
              <a:rPr lang="en-US" sz="1400" dirty="0"/>
              <a:t>more absorption from intestines and released from bones)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Hypothalamus	8. ADH (anti-diuretic hormone)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h</a:t>
            </a:r>
            <a:r>
              <a:rPr lang="en-US" sz="1400" dirty="0"/>
              <a:t>. boosts water retention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Anterior pituitary	6. FSH (follicle stimulating hormone)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b</a:t>
            </a:r>
            <a:r>
              <a:rPr lang="en-US" sz="1400" dirty="0"/>
              <a:t>. stimulates ovaries (to mature a oocyte in follicle of ovary)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Testes		3. androgens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d</a:t>
            </a:r>
            <a:r>
              <a:rPr lang="en-US" sz="1400" dirty="0"/>
              <a:t>. promotes male traits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Adrenal medulla	2. epinephrine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c</a:t>
            </a:r>
            <a:r>
              <a:rPr lang="en-US" sz="1400" dirty="0"/>
              <a:t>. triggers fight-or-flight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Pancreas		4. insulin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a</a:t>
            </a:r>
            <a:r>
              <a:rPr lang="en-US" sz="1400" dirty="0"/>
              <a:t>. lowers blood glucose levels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Thyroid gland	1. </a:t>
            </a:r>
            <a:r>
              <a:rPr lang="en-US" sz="1400" dirty="0" err="1"/>
              <a:t>thyroxine</a:t>
            </a:r>
            <a:endParaRPr lang="en-US" sz="1400" dirty="0"/>
          </a:p>
          <a:p>
            <a:pPr marL="1371600" lvl="3" indent="0">
              <a:buNone/>
            </a:pPr>
            <a:r>
              <a:rPr lang="en-US" sz="1400" dirty="0" smtClean="0"/>
              <a:t>           e. regulates metabolism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32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rowtall.com/endocrine2_files/endosystemgl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709"/>
            <a:ext cx="5486400" cy="679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801" y="6449857"/>
            <a:ext cx="26308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http://www.growtall.com/endocrine2.htm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476215"/>
              </p:ext>
            </p:extLst>
          </p:nvPr>
        </p:nvGraphicFramePr>
        <p:xfrm>
          <a:off x="34636" y="0"/>
          <a:ext cx="9109365" cy="6662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164"/>
                <a:gridCol w="2362200"/>
                <a:gridCol w="4572001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GLAND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HORMONE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FUNCTION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PINEAL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PARATHYROID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HYPOTHALMUS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ANTERIOR PITUITARY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TESTES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ADRENAL MEDULLA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PANCREAS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THYROID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4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18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cp:lastPrinted>2012-05-02T14:49:29Z</cp:lastPrinted>
  <dcterms:created xsi:type="dcterms:W3CDTF">2012-05-02T12:52:53Z</dcterms:created>
  <dcterms:modified xsi:type="dcterms:W3CDTF">2012-05-02T16:56:06Z</dcterms:modified>
</cp:coreProperties>
</file>