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F98-8951-4AFA-9D56-E83E3779070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53DF-0E60-4725-86E2-668F3D443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43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F98-8951-4AFA-9D56-E83E3779070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53DF-0E60-4725-86E2-668F3D443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8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F98-8951-4AFA-9D56-E83E3779070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53DF-0E60-4725-86E2-668F3D443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0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F98-8951-4AFA-9D56-E83E3779070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53DF-0E60-4725-86E2-668F3D443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8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F98-8951-4AFA-9D56-E83E3779070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53DF-0E60-4725-86E2-668F3D443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9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F98-8951-4AFA-9D56-E83E3779070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53DF-0E60-4725-86E2-668F3D443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2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F98-8951-4AFA-9D56-E83E3779070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53DF-0E60-4725-86E2-668F3D443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22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F98-8951-4AFA-9D56-E83E3779070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53DF-0E60-4725-86E2-668F3D443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59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F98-8951-4AFA-9D56-E83E3779070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53DF-0E60-4725-86E2-668F3D443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17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F98-8951-4AFA-9D56-E83E3779070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53DF-0E60-4725-86E2-668F3D443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4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F98-8951-4AFA-9D56-E83E3779070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53DF-0E60-4725-86E2-668F3D443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09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0AF98-8951-4AFA-9D56-E83E3779070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E53DF-0E60-4725-86E2-668F3D443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361C9-E42C-4B4E-9802-DB8E264AA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981200"/>
          </a:xfrm>
        </p:spPr>
        <p:txBody>
          <a:bodyPr>
            <a:normAutofit/>
          </a:bodyPr>
          <a:lstStyle/>
          <a:p>
            <a:r>
              <a:rPr lang="en-US" dirty="0"/>
              <a:t>Surface Area/Volume ratio</a:t>
            </a:r>
            <a:br>
              <a:rPr lang="en-US" dirty="0"/>
            </a:br>
            <a:r>
              <a:rPr lang="en-US" dirty="0"/>
              <a:t>Opener</a:t>
            </a:r>
            <a:br>
              <a:rPr lang="en-US" dirty="0"/>
            </a:br>
            <a:r>
              <a:rPr lang="en-US" sz="3200" dirty="0"/>
              <a:t>BILL-Kelly Riedell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90379D-391E-47FC-B066-BB4F55D19D88}"/>
              </a:ext>
            </a:extLst>
          </p:cNvPr>
          <p:cNvSpPr txBox="1"/>
          <p:nvPr/>
        </p:nvSpPr>
        <p:spPr>
          <a:xfrm>
            <a:off x="9378" y="3749457"/>
            <a:ext cx="913462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2020 CED ESSENTIAL KNOWLEDGE </a:t>
            </a:r>
          </a:p>
          <a:p>
            <a:r>
              <a:rPr lang="en-US" sz="1400" dirty="0"/>
              <a:t>ENE-1.B.1 Surface area-to-volume ratios affect the ability of a biological system to obtain necessary resources, eliminate waste products, acquire or dissipate thermal energy, and otherwise exchange chemicals and energy with the environment. </a:t>
            </a:r>
          </a:p>
          <a:p>
            <a:r>
              <a:rPr lang="en-US" sz="1400" dirty="0"/>
              <a:t>ENE-1.B.2 The surface area of the plasma membrane must be large enough to adequately exchange materials—</a:t>
            </a:r>
          </a:p>
          <a:p>
            <a:r>
              <a:rPr lang="en-US" sz="1400" dirty="0"/>
              <a:t> a. These limitations can restrict cell size and shape. Smaller cells typically have a higher surface area-to-volume ratio and more efficient exchange of materials with the environment. </a:t>
            </a:r>
          </a:p>
          <a:p>
            <a:r>
              <a:rPr lang="en-US" sz="1400" dirty="0"/>
              <a:t>b. As cells increase in volume, the relative surface area decreases and the demand for internal resources increases. </a:t>
            </a:r>
          </a:p>
          <a:p>
            <a:r>
              <a:rPr lang="en-US" sz="1400" dirty="0"/>
              <a:t>c. More complex cellular structures (e.g., membrane folds) are necessary to adequately exchange materials with the environment. </a:t>
            </a:r>
          </a:p>
          <a:p>
            <a:r>
              <a:rPr lang="en-US" sz="1400" dirty="0"/>
              <a:t>d. As organisms increase in size, their surface area-to-volume ratio decreases, affecting properties like rate of heat exchange with the environment. </a:t>
            </a:r>
          </a:p>
          <a:p>
            <a:br>
              <a:rPr lang="en-US" sz="1400" dirty="0"/>
            </a:br>
            <a:r>
              <a:rPr lang="en-US" sz="1400" dirty="0"/>
              <a:t>SP 2.B  Explain relationships between different characteristics of biological concepts, processes, or models represented visually b. In applied contexts</a:t>
            </a:r>
          </a:p>
        </p:txBody>
      </p:sp>
    </p:spTree>
    <p:extLst>
      <p:ext uri="{BB962C8B-B14F-4D97-AF65-F5344CB8AC3E}">
        <p14:creationId xmlns:p14="http://schemas.microsoft.com/office/powerpoint/2010/main" val="2425314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ioserv.fiu.edu/~walterm/B/cell_components/4.3%20Effect%20of%20cell%20size%20on%20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" y="397590"/>
            <a:ext cx="719328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490" y="5013981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How does the cell Surface Area/volume ratio  differ in these </a:t>
            </a:r>
            <a:br>
              <a:rPr lang="en-US" sz="2800" dirty="0"/>
            </a:br>
            <a:r>
              <a:rPr lang="en-US" sz="2800" dirty="0"/>
              <a:t>TWO diagrams?</a:t>
            </a:r>
            <a:br>
              <a:rPr lang="en-US" sz="2800" dirty="0"/>
            </a:br>
            <a:r>
              <a:rPr lang="en-US" sz="2800" dirty="0"/>
              <a:t>Explain the relationship of this concept to transport and cell division.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55490" y="0"/>
            <a:ext cx="90885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http://bioserv.fiu.edu/~walterm/B/cell_components/4.3%20Effect%20of%20cell%20size%20on%20s.JPG</a:t>
            </a:r>
          </a:p>
        </p:txBody>
      </p:sp>
    </p:spTree>
    <p:extLst>
      <p:ext uri="{BB962C8B-B14F-4D97-AF65-F5344CB8AC3E}">
        <p14:creationId xmlns:p14="http://schemas.microsoft.com/office/powerpoint/2010/main" val="4087553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ioserv.fiu.edu/~walterm/B/cell_components/4.3%20Effect%20of%20cell%20size%20on%20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719328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491" y="5042118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How does the cell Surface Area/volume ratio  differ in these </a:t>
            </a:r>
            <a:br>
              <a:rPr lang="en-US" sz="2800" dirty="0"/>
            </a:br>
            <a:r>
              <a:rPr lang="en-US" sz="2800" dirty="0"/>
              <a:t>TWO diagrams?</a:t>
            </a:r>
            <a:br>
              <a:rPr lang="en-US" sz="2800" dirty="0"/>
            </a:br>
            <a:r>
              <a:rPr lang="en-US" sz="2800" dirty="0"/>
              <a:t>Explain the relationship of this concept to transport and cell division.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55490" y="0"/>
            <a:ext cx="90885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http://bioserv.fiu.edu/~walterm/B/cell_components/4.3%20Effect%20of%20cell%20size%20on%20s.JPG</a:t>
            </a:r>
          </a:p>
        </p:txBody>
      </p:sp>
    </p:spTree>
    <p:extLst>
      <p:ext uri="{BB962C8B-B14F-4D97-AF65-F5344CB8AC3E}">
        <p14:creationId xmlns:p14="http://schemas.microsoft.com/office/powerpoint/2010/main" val="3509690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ioserv.fiu.edu/~walterm/B/cell_components/4.3%20Effect%20of%20cell%20size%20on%20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719328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491" y="5042118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How does the cell Surface Area/volume ratio  differ in these </a:t>
            </a:r>
            <a:br>
              <a:rPr lang="en-US" sz="2800" dirty="0"/>
            </a:br>
            <a:r>
              <a:rPr lang="en-US" sz="2800" dirty="0"/>
              <a:t>TWO diagrams?</a:t>
            </a:r>
            <a:br>
              <a:rPr lang="en-US" sz="2800" dirty="0"/>
            </a:br>
            <a:r>
              <a:rPr lang="en-US" sz="2800" dirty="0"/>
              <a:t>Explain the relationship of this concept to transport and cell division.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55490" y="0"/>
            <a:ext cx="90885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http://bioserv.fiu.edu/~walterm/B/cell_components/4.3%20Effect%20of%20cell%20size%20on%20s.JPG</a:t>
            </a:r>
          </a:p>
        </p:txBody>
      </p:sp>
    </p:spTree>
    <p:extLst>
      <p:ext uri="{BB962C8B-B14F-4D97-AF65-F5344CB8AC3E}">
        <p14:creationId xmlns:p14="http://schemas.microsoft.com/office/powerpoint/2010/main" val="2219751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ioserv.fiu.edu/~walterm/B/cell_components/4.3%20Effect%20of%20cell%20size%20on%20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719328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491" y="5042118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How does the cell Surface Area/volume ratio  differ in these </a:t>
            </a:r>
            <a:br>
              <a:rPr lang="en-US" sz="2800" dirty="0"/>
            </a:br>
            <a:r>
              <a:rPr lang="en-US" sz="2800" dirty="0"/>
              <a:t>TWO diagrams?</a:t>
            </a:r>
            <a:br>
              <a:rPr lang="en-US" sz="2800" dirty="0"/>
            </a:br>
            <a:r>
              <a:rPr lang="en-US" sz="2800" dirty="0"/>
              <a:t>Explain the relationship of this concept to transport and cell division.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55490" y="0"/>
            <a:ext cx="90885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http://bioserv.fiu.edu/~walterm/B/cell_components/4.3%20Effect%20of%20cell%20size%20on%20s.JPG</a:t>
            </a:r>
          </a:p>
        </p:txBody>
      </p:sp>
    </p:spTree>
    <p:extLst>
      <p:ext uri="{BB962C8B-B14F-4D97-AF65-F5344CB8AC3E}">
        <p14:creationId xmlns:p14="http://schemas.microsoft.com/office/powerpoint/2010/main" val="1064170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ioserv.fiu.edu/~walterm/B/cell_components/4.3%20Effect%20of%20cell%20size%20on%20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719328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491" y="5042118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How does the cell Surface Area/volume ratio  differ in these </a:t>
            </a:r>
            <a:br>
              <a:rPr lang="en-US" sz="2800" dirty="0"/>
            </a:br>
            <a:r>
              <a:rPr lang="en-US" sz="2800" dirty="0"/>
              <a:t>TWO diagrams?</a:t>
            </a:r>
            <a:br>
              <a:rPr lang="en-US" sz="2800" dirty="0"/>
            </a:br>
            <a:r>
              <a:rPr lang="en-US" sz="2800" dirty="0"/>
              <a:t>Explain the relationship of this concept to transport and cell division.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55490" y="0"/>
            <a:ext cx="90885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http://bioserv.fiu.edu/~walterm/B/cell_components/4.3%20Effect%20of%20cell%20size%20on%20s.JPG</a:t>
            </a:r>
          </a:p>
        </p:txBody>
      </p:sp>
    </p:spTree>
    <p:extLst>
      <p:ext uri="{BB962C8B-B14F-4D97-AF65-F5344CB8AC3E}">
        <p14:creationId xmlns:p14="http://schemas.microsoft.com/office/powerpoint/2010/main" val="968019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ioserv.fiu.edu/~walterm/B/cell_components/4.3%20Effect%20of%20cell%20size%20on%20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719328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491" y="5042118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How does the cell Surface Area/volume ratio  differ in these </a:t>
            </a:r>
            <a:br>
              <a:rPr lang="en-US" sz="2800" dirty="0"/>
            </a:br>
            <a:r>
              <a:rPr lang="en-US" sz="2800" dirty="0"/>
              <a:t>TWO diagrams?</a:t>
            </a:r>
            <a:br>
              <a:rPr lang="en-US" sz="2800" dirty="0"/>
            </a:br>
            <a:r>
              <a:rPr lang="en-US" sz="2800" dirty="0"/>
              <a:t>Explain the relationship of this concept to transport and cell division.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55490" y="0"/>
            <a:ext cx="90885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http://bioserv.fiu.edu/~walterm/B/cell_components/4.3%20Effect%20of%20cell%20size%20on%20s.JPG</a:t>
            </a:r>
          </a:p>
        </p:txBody>
      </p:sp>
    </p:spTree>
    <p:extLst>
      <p:ext uri="{BB962C8B-B14F-4D97-AF65-F5344CB8AC3E}">
        <p14:creationId xmlns:p14="http://schemas.microsoft.com/office/powerpoint/2010/main" val="1156984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549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Surface Area/Volume ratio Opener BILL-Kelly Riedell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9</cp:revision>
  <dcterms:created xsi:type="dcterms:W3CDTF">2013-10-16T15:01:43Z</dcterms:created>
  <dcterms:modified xsi:type="dcterms:W3CDTF">2021-01-24T18:32:37Z</dcterms:modified>
</cp:coreProperties>
</file>