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361C7-AA0D-4016-B303-EBBCE960EF0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5389F-602A-4FA4-8428-894CC2730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5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C6D38-C328-494D-95D5-09BC64A317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1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6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1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4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3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1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6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7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4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6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D0E9-8CBD-405E-A279-D76E4A08F7E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5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3D0E9-8CBD-405E-A279-D76E4A08F7E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0820B-F8C7-4BF5-91DF-FFC44E6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7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>
            <a:extLst>
              <a:ext uri="{FF2B5EF4-FFF2-40B4-BE49-F238E27FC236}">
                <a16:creationId xmlns:a16="http://schemas.microsoft.com/office/drawing/2014/main" id="{AE4D7709-BAAF-4262-84D9-84C4702B7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9756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000" dirty="0"/>
              <a:t> BILL Reverse Prophase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000" dirty="0"/>
              <a:t>ANSWERS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en-US" sz="40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000" dirty="0"/>
              <a:t>Kelly Riedell/</a:t>
            </a:r>
            <a:r>
              <a:rPr lang="en-US" altLang="en-US" sz="4000"/>
              <a:t>Brookings Biology</a:t>
            </a:r>
            <a:endParaRPr lang="en-US" altLang="en-US" sz="40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en-US" sz="4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75F1E9-F039-4609-98E2-DD8F2C2EEEED}"/>
              </a:ext>
            </a:extLst>
          </p:cNvPr>
          <p:cNvSpPr txBox="1"/>
          <p:nvPr/>
        </p:nvSpPr>
        <p:spPr>
          <a:xfrm>
            <a:off x="245012" y="5441966"/>
            <a:ext cx="8915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IST-1.C.1 Mitosis is a process that ensures the transfer of a complete genome from a parent </a:t>
            </a:r>
            <a:br>
              <a:rPr lang="en-US" dirty="0"/>
            </a:br>
            <a:r>
              <a:rPr lang="en-US" dirty="0"/>
              <a:t>         cell to two genetically identical daughter cells— </a:t>
            </a:r>
            <a:br>
              <a:rPr lang="en-US" dirty="0"/>
            </a:br>
            <a:r>
              <a:rPr lang="en-US" dirty="0"/>
              <a:t>a. Mitosis plays a role in growth, tissue repair, and asexual reproduction.   </a:t>
            </a:r>
            <a:br>
              <a:rPr lang="en-US" dirty="0"/>
            </a:br>
            <a:r>
              <a:rPr lang="en-US" dirty="0"/>
              <a:t>c. Mitosis occurs in a sequential series of steps (prophase, metaphase, anaphase, telophase).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38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Which phase of mitosis could be called “reverse prophase”? </a:t>
            </a:r>
          </a:p>
          <a:p>
            <a:endParaRPr lang="en-US" sz="3200" dirty="0"/>
          </a:p>
          <a:p>
            <a:r>
              <a:rPr lang="en-US" sz="3200" dirty="0"/>
              <a:t>Discuss events that happen to provide evidence for your answer. 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3200400"/>
            <a:ext cx="88392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 point- TELOPHASE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1 point- nuclear membrane disappears in prophase 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                    and returns in </a:t>
            </a:r>
            <a:r>
              <a:rPr lang="en-US" sz="2400" b="1" dirty="0" err="1">
                <a:solidFill>
                  <a:srgbClr val="FF0000"/>
                </a:solidFill>
              </a:rPr>
              <a:t>telophase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1 point- centrosome/centrioles/spindle appear in prophase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                   and disappear in </a:t>
            </a:r>
            <a:r>
              <a:rPr lang="en-US" sz="2400" b="1" dirty="0" err="1">
                <a:solidFill>
                  <a:srgbClr val="FF0000"/>
                </a:solidFill>
              </a:rPr>
              <a:t>telophase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1 point-chromatin condenses into chromosomes in prophase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                  and unwinds in </a:t>
            </a:r>
            <a:r>
              <a:rPr lang="en-US" sz="2400" b="1" dirty="0" err="1">
                <a:solidFill>
                  <a:srgbClr val="FF0000"/>
                </a:solidFill>
              </a:rPr>
              <a:t>telophase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7F9DFB-8ECE-4CC6-8D54-CD0AE8993234}"/>
              </a:ext>
            </a:extLst>
          </p:cNvPr>
          <p:cNvSpPr txBox="1"/>
          <p:nvPr/>
        </p:nvSpPr>
        <p:spPr>
          <a:xfrm>
            <a:off x="12032" y="64008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AP BIO BILL RUBRIC-Kelly Riedell</a:t>
            </a:r>
          </a:p>
        </p:txBody>
      </p:sp>
    </p:spTree>
    <p:extLst>
      <p:ext uri="{BB962C8B-B14F-4D97-AF65-F5344CB8AC3E}">
        <p14:creationId xmlns:p14="http://schemas.microsoft.com/office/powerpoint/2010/main" val="135359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155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6</cp:revision>
  <dcterms:created xsi:type="dcterms:W3CDTF">2013-10-28T02:23:04Z</dcterms:created>
  <dcterms:modified xsi:type="dcterms:W3CDTF">2021-02-23T20:02:31Z</dcterms:modified>
</cp:coreProperties>
</file>