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D0E9-8CBD-405E-A279-D76E4A08F7ED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0820B-F8C7-4BF5-91DF-FFC44E6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64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D0E9-8CBD-405E-A279-D76E4A08F7ED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0820B-F8C7-4BF5-91DF-FFC44E6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82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D0E9-8CBD-405E-A279-D76E4A08F7ED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0820B-F8C7-4BF5-91DF-FFC44E6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13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D0E9-8CBD-405E-A279-D76E4A08F7ED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0820B-F8C7-4BF5-91DF-FFC44E6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40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D0E9-8CBD-405E-A279-D76E4A08F7ED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0820B-F8C7-4BF5-91DF-FFC44E6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39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D0E9-8CBD-405E-A279-D76E4A08F7ED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0820B-F8C7-4BF5-91DF-FFC44E6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12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D0E9-8CBD-405E-A279-D76E4A08F7ED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0820B-F8C7-4BF5-91DF-FFC44E6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67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D0E9-8CBD-405E-A279-D76E4A08F7ED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0820B-F8C7-4BF5-91DF-FFC44E6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7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D0E9-8CBD-405E-A279-D76E4A08F7ED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0820B-F8C7-4BF5-91DF-FFC44E6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49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D0E9-8CBD-405E-A279-D76E4A08F7ED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0820B-F8C7-4BF5-91DF-FFC44E6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66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D0E9-8CBD-405E-A279-D76E4A08F7ED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0820B-F8C7-4BF5-91DF-FFC44E6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5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3D0E9-8CBD-405E-A279-D76E4A08F7ED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0820B-F8C7-4BF5-91DF-FFC44E6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75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457200"/>
            <a:ext cx="838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Which phase of mitosis could be called </a:t>
            </a:r>
            <a:r>
              <a:rPr lang="en-US" sz="3200" dirty="0" smtClean="0"/>
              <a:t>“</a:t>
            </a:r>
            <a:r>
              <a:rPr lang="en-US" sz="3200" dirty="0"/>
              <a:t>reverse prophase”? 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Discuss </a:t>
            </a:r>
            <a:r>
              <a:rPr lang="en-US" sz="3200" dirty="0"/>
              <a:t>events that happen to provide evidence </a:t>
            </a:r>
            <a:r>
              <a:rPr lang="en-US" sz="3200" dirty="0" smtClean="0"/>
              <a:t>for </a:t>
            </a:r>
            <a:r>
              <a:rPr lang="en-US" sz="3200" dirty="0"/>
              <a:t>your answer. 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3200400"/>
            <a:ext cx="88392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 point- TELOPHASE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1 point- nuclear membrane disappears in prophase </a:t>
            </a:r>
            <a:r>
              <a:rPr lang="en-US" sz="2400" b="1" dirty="0">
                <a:solidFill>
                  <a:srgbClr val="FF0000"/>
                </a:solidFill>
              </a:rPr>
              <a:t/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                    and returns in </a:t>
            </a:r>
            <a:r>
              <a:rPr lang="en-US" sz="2400" b="1" dirty="0" err="1" smtClean="0">
                <a:solidFill>
                  <a:srgbClr val="FF0000"/>
                </a:solidFill>
              </a:rPr>
              <a:t>telophase</a:t>
            </a:r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1 point- centrosome/centrioles/spindle appear in prophase</a:t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                   and disappear in </a:t>
            </a:r>
            <a:r>
              <a:rPr lang="en-US" sz="2400" b="1" dirty="0" err="1" smtClean="0">
                <a:solidFill>
                  <a:srgbClr val="FF0000"/>
                </a:solidFill>
              </a:rPr>
              <a:t>telophase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1 point-chromatin condenses into chromosomes in prophase</a:t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                  and unwinds in </a:t>
            </a:r>
            <a:r>
              <a:rPr lang="en-US" sz="2400" b="1" dirty="0" err="1" smtClean="0">
                <a:solidFill>
                  <a:srgbClr val="FF0000"/>
                </a:solidFill>
              </a:rPr>
              <a:t>telophase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59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2</cp:revision>
  <dcterms:created xsi:type="dcterms:W3CDTF">2013-10-28T02:23:04Z</dcterms:created>
  <dcterms:modified xsi:type="dcterms:W3CDTF">2013-10-28T02:28:37Z</dcterms:modified>
</cp:coreProperties>
</file>