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0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4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8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9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1342-CCD8-401A-BFAF-131AEFE338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0BEE-C64E-4461-AAB0-E2C9B8A9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Explain </a:t>
            </a:r>
            <a:r>
              <a:rPr lang="en-US" dirty="0"/>
              <a:t>the role of each of the following in mitosis </a:t>
            </a:r>
            <a:br>
              <a:rPr lang="en-US" dirty="0"/>
            </a:br>
            <a:r>
              <a:rPr lang="en-US" dirty="0"/>
              <a:t>or cytokinesis						</a:t>
            </a:r>
            <a:br>
              <a:rPr lang="en-US" dirty="0"/>
            </a:br>
            <a:r>
              <a:rPr lang="en-US" dirty="0"/>
              <a:t>	- Kinetochores     						- Microtubules     					</a:t>
            </a:r>
            <a:br>
              <a:rPr lang="en-US" dirty="0"/>
            </a:br>
            <a:r>
              <a:rPr lang="en-US" dirty="0"/>
              <a:t>	- Motor proteins     						- Actin filaments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6216134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2011B AP FRQ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CB1B3-6D0F-45F1-86FA-5A37301910F3}"/>
              </a:ext>
            </a:extLst>
          </p:cNvPr>
          <p:cNvSpPr txBox="1"/>
          <p:nvPr/>
        </p:nvSpPr>
        <p:spPr>
          <a:xfrm>
            <a:off x="152400" y="6398455"/>
            <a:ext cx="383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 BIO- Kelly Riedell/Brookings Biology</a:t>
            </a:r>
          </a:p>
        </p:txBody>
      </p:sp>
    </p:spTree>
    <p:extLst>
      <p:ext uri="{BB962C8B-B14F-4D97-AF65-F5344CB8AC3E}">
        <p14:creationId xmlns:p14="http://schemas.microsoft.com/office/powerpoint/2010/main" val="399524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itchFamily="66" charset="0"/>
              </a:rPr>
              <a:t>Microtubules- </a:t>
            </a:r>
            <a:br>
              <a:rPr lang="en-US" sz="3200" b="1" dirty="0">
                <a:latin typeface="Comic Sans MS" pitchFamily="66" charset="0"/>
              </a:rPr>
            </a:br>
            <a:r>
              <a:rPr lang="en-US" sz="3200" b="1" dirty="0">
                <a:latin typeface="Comic Sans MS" pitchFamily="66" charset="0"/>
              </a:rPr>
              <a:t>  -Make up spindle fibers (cytoskeleton)</a:t>
            </a:r>
            <a:br>
              <a:rPr lang="en-US" sz="3200" b="1" dirty="0">
                <a:latin typeface="Comic Sans MS" pitchFamily="66" charset="0"/>
              </a:rPr>
            </a:br>
            <a:r>
              <a:rPr lang="en-US" sz="3200" b="1" dirty="0">
                <a:latin typeface="Comic Sans MS" pitchFamily="66" charset="0"/>
              </a:rPr>
              <a:t>  -responsible for movement of chromosomes</a:t>
            </a:r>
            <a:br>
              <a:rPr lang="en-US" sz="3200" b="1" dirty="0">
                <a:latin typeface="Comic Sans MS" pitchFamily="66" charset="0"/>
              </a:rPr>
            </a:br>
            <a:r>
              <a:rPr lang="en-US" sz="3200" b="1" dirty="0">
                <a:latin typeface="Comic Sans MS" pitchFamily="66" charset="0"/>
              </a:rPr>
              <a:t>    AND elongating cell during cell division </a:t>
            </a:r>
          </a:p>
          <a:p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028" name="Picture 4" descr="http://www.mun.ca/biology/desmid/brian/BIOL2060/BIOL2060-19/19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763000" cy="41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1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t="58709" r="41737" b="28209"/>
          <a:stretch/>
        </p:blipFill>
        <p:spPr bwMode="auto">
          <a:xfrm>
            <a:off x="23553" y="152400"/>
            <a:ext cx="903849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33" y="3810000"/>
            <a:ext cx="91204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Kinetochores-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-spot on centromere where spindle fiber attaches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-hold  motor proteins that depolymerize microtubules as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they move</a:t>
            </a:r>
          </a:p>
          <a:p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Motor proteins-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- “</a:t>
            </a:r>
            <a:r>
              <a:rPr lang="en-US" sz="2400" dirty="0" err="1">
                <a:latin typeface="Comic Sans MS" pitchFamily="66" charset="0"/>
              </a:rPr>
              <a:t>Pacman</a:t>
            </a:r>
            <a:r>
              <a:rPr lang="en-US" sz="2400" dirty="0">
                <a:latin typeface="Comic Sans MS" pitchFamily="66" charset="0"/>
              </a:rPr>
              <a:t>-like” motor proteins attached to kinetochore that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“walk”  along microtubules of spindle</a:t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7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-381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http://classconnection.s3.amazonaws.com/229/flashcards/808229/png/cyto21318482870353.png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305800" cy="418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800245"/>
            <a:ext cx="84866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mic Sans MS" pitchFamily="66" charset="0"/>
              </a:rPr>
              <a:t>Actin microfilaments create a ring </a:t>
            </a:r>
          </a:p>
          <a:p>
            <a:r>
              <a:rPr lang="en-US" sz="3600" b="1" dirty="0">
                <a:latin typeface="Comic Sans MS" pitchFamily="66" charset="0"/>
              </a:rPr>
              <a:t>around cell and tighten to pinch cell </a:t>
            </a:r>
          </a:p>
          <a:p>
            <a:r>
              <a:rPr lang="en-US" sz="3600" b="1" dirty="0">
                <a:latin typeface="Comic Sans MS" pitchFamily="66" charset="0"/>
              </a:rPr>
              <a:t>during cytokinesis (cleavage furrow)</a:t>
            </a:r>
          </a:p>
        </p:txBody>
      </p:sp>
    </p:spTree>
    <p:extLst>
      <p:ext uri="{BB962C8B-B14F-4D97-AF65-F5344CB8AC3E}">
        <p14:creationId xmlns:p14="http://schemas.microsoft.com/office/powerpoint/2010/main" val="56992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176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7</cp:revision>
  <dcterms:created xsi:type="dcterms:W3CDTF">2013-10-31T15:20:01Z</dcterms:created>
  <dcterms:modified xsi:type="dcterms:W3CDTF">2021-02-23T19:56:07Z</dcterms:modified>
</cp:coreProperties>
</file>