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8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4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5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415D1-34C2-4965-8FF1-A42DC4D35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D35B0-F6EB-4D18-A6A2-608E4979166F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E71D6-B14C-4A6A-B401-7562C919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2D798-081E-41D4-AA01-347512B5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593E-905C-43C4-8BF8-C1156B2AE1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7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29114-1B4F-41D6-9A5B-69BA2FB8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1F656-5456-41C3-BE15-E8AA5546D371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ABA9-6B0F-484A-AFC7-6205CD05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7330A-F6A5-4E97-8C19-E017AD77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37ED-C455-4CBA-99BD-D0AB2CD81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389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8798E-5241-49C3-9009-3518168F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03ABC-1AD8-4B2F-937D-1217C057F46C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1E287-BAB6-4A1C-9BE8-F0DDC998B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B0884-C994-4F15-A668-79DA8138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E163-362D-4B2B-A44D-F23CEA408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448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672CD7-A0D3-4DE3-B0BA-BD771992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5AD95-5044-4E8D-9F82-BE810B642AA3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C05900-B69D-4BC6-BDF8-C14DB865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575619-D612-46BA-80EA-B582FD6C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ABD22-79F9-4B08-AE4C-3ECA818F0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782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CAED64-763A-40AA-AC32-695844F2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54CC1-D478-412B-B092-629BF3EBE0C7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46748B-2F25-454B-BB11-73945DF1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748DBE-DA1C-4A75-8856-7107D3B3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DFEB-940D-452B-9AF9-B4CA8423E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485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F49D889-B613-42CB-86C4-65DA27DD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9ED66-6736-426D-8A83-C37BA231F50C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A3DCF9-A402-4546-892D-F04C4E977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4613D5-27C6-406C-8031-BA6218588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61FDC-5B88-48A1-9F07-7D2F3B773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304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7D60788-89B8-4A9F-ADA7-50B0F326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91DF-354F-4021-8D08-BEEAA136454F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6EE84B-E74A-4251-9E15-CCDC53CA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BB4851-EEAD-4DF8-AF6C-5B2371C8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4B04-E4C0-4636-A279-AD10AA630C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738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667AC4-542E-4BC2-8675-9CA0610E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4E85F-3B6F-445D-AA50-85B6EE55C32E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B9B82E-3613-4552-AB4B-D40D9EA2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F4379B-5FFE-49D3-B69C-248A8E20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1ED2-2C16-4FC3-8C64-012686CFA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48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60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A4B89E-8DB9-45B6-AD3D-D3C61C07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9B84-0E47-45E0-B54F-E15901F4E42F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CAD0B-DA81-490F-8942-297675F67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96B954-02B9-449F-A5D9-24E6D17E9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2023-BC0D-4265-B069-8DA4951C2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9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0CF7-782A-4A9C-9792-3E09331B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7058-2FB5-46DA-ADB5-23924A164343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2FBDD-1B0D-4625-8567-52D44186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86473-6F0C-4BF3-93AF-041C0D5B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F3468-8DFE-452F-AE54-71F7AACAE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188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B7408-3A68-421B-9BE0-C9069A69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C6DD2-9199-4729-96AC-93BEAF67FCE9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D0D7E-5979-4250-80CB-61735AC3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2C518-5D2B-425F-B75B-D2161BB3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3D857-8899-44F7-95A8-6C13B436AF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78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2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4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6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5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325E-3078-4B19-AD43-52F83A02B045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3435-F9D3-4DA5-8C9B-D9A702432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60F2C88-946B-44E0-BB43-B256B6F8A60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AE161BD-ECB0-4EB2-BF5B-BF0D217B18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577D7-A9BF-4B00-8BA2-F8EFAAB77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4BD129-F86E-4B2B-AF49-642EDC2ECBD4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32DBA-4442-49CB-BEFF-D17B77088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3161D-511E-4D1F-8B71-B340FFC88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3563E4F-8176-451C-B182-6AEF837083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t&amp;rct=j&amp;q=&amp;esrc=s&amp;source=images&amp;cd=&amp;cad=rja&amp;ved=0CAQQjRw&amp;url=http://www.louisianavoices.org/Unit8/edu_venn_diagram_blank.html&amp;ei=CfL8UtifF4aOyAHXnoHgBQ&amp;usg=AFQjCNFjptDdZei3EPnjoeNYiKejFnr3nQ&amp;sig2=dbZvuF0LRcXnHnXndUBqYA&amp;bvm=bv.61190604,d.aW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t&amp;rct=j&amp;q=&amp;esrc=s&amp;source=images&amp;cd=&amp;cad=rja&amp;ved=0CAQQjRw&amp;url=http://www.louisianavoices.org/Unit8/edu_venn_diagram_blank.html&amp;ei=CfL8UtifF4aOyAHXnoHgBQ&amp;usg=AFQjCNFjptDdZei3EPnjoeNYiKejFnr3nQ&amp;sig2=dbZvuF0LRcXnHnXndUBqYA&amp;bvm=bv.61190604,d.aWc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3EA383D-5995-4A82-A907-BDED9AD90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75" y="1196975"/>
            <a:ext cx="9144000" cy="1470025"/>
          </a:xfrm>
        </p:spPr>
        <p:txBody>
          <a:bodyPr/>
          <a:lstStyle/>
          <a:p>
            <a:r>
              <a:rPr lang="en-US" altLang="en-US" sz="4000" dirty="0"/>
              <a:t>Competitive/Non-competitive Inhibitor VENN </a:t>
            </a:r>
            <a:br>
              <a:rPr lang="en-US" altLang="en-US" sz="4000" dirty="0"/>
            </a:br>
            <a:r>
              <a:rPr lang="en-US" altLang="en-US" sz="3200" dirty="0"/>
              <a:t>Slide show by </a:t>
            </a:r>
            <a:r>
              <a:rPr lang="en-US" altLang="en-US" sz="3200"/>
              <a:t>Kelly Riedell/Brookings Biology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2" name="TextBox 4">
            <a:extLst>
              <a:ext uri="{FF2B5EF4-FFF2-40B4-BE49-F238E27FC236}">
                <a16:creationId xmlns:a16="http://schemas.microsoft.com/office/drawing/2014/main" id="{9582E46F-8EA3-44AC-85B9-EC65502C3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4023236"/>
            <a:ext cx="9144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2020 CED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LEARNING OBJECTIVE ENE-1.F Explain how changes to the structure of an enzyme may affect its function.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prstClr val="black"/>
                </a:solidFill>
              </a:rPr>
              <a:t>ESSENTIAL KNOWLED</a:t>
            </a:r>
            <a:br>
              <a:rPr lang="en-US" altLang="en-US" sz="1600" dirty="0">
                <a:solidFill>
                  <a:prstClr val="black"/>
                </a:solidFill>
              </a:rPr>
            </a:br>
            <a:r>
              <a:rPr lang="en-US" sz="1600" dirty="0"/>
              <a:t>ENE-1.F.1 Change to the molecular structure of a component in an enzymatic system may result in a change of the function or efficiency of the system—</a:t>
            </a:r>
            <a:endParaRPr lang="en-US" altLang="en-US" sz="16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ENE-1G.4 Competitive inhibitor molecules can bind reversibly or irreversibly to the active site of the enzyme. Noncompetitive inhibitors can bind allosteric sites, changing the activity of the enzyme.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SP 2.D  Represent relationships within biological models, including  b. Diagrams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" y="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omic Sans MS" pitchFamily="66" charset="0"/>
              </a:rPr>
              <a:t>   MAKE A MINI VENN</a:t>
            </a:r>
          </a:p>
        </p:txBody>
      </p:sp>
      <p:pic>
        <p:nvPicPr>
          <p:cNvPr id="1026" name="Picture 2" descr="https://encrypted-tbn2.gstatic.com/images?q=tbn:ANd9GcSmfpWr6Naj-A1lYDAAbPpibe4UZgShX-7uKrNx4CnE2aLUFioe6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9200" cy="564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1371598"/>
            <a:ext cx="1469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COMPETITIVE</a:t>
            </a:r>
            <a:br>
              <a:rPr lang="en-US" dirty="0"/>
            </a:br>
            <a:r>
              <a:rPr lang="en-US" dirty="0"/>
              <a:t> INHIBITORS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1371597"/>
            <a:ext cx="1990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NON-COMPETITIVE</a:t>
            </a:r>
            <a:br>
              <a:rPr lang="en-US"/>
            </a:br>
            <a:r>
              <a:rPr lang="en-US"/>
              <a:t>INHIBITORS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2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55" y="0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omic Sans MS" pitchFamily="66" charset="0"/>
              </a:rPr>
              <a:t>   MAKE A MINI VENN</a:t>
            </a:r>
          </a:p>
        </p:txBody>
      </p:sp>
      <p:pic>
        <p:nvPicPr>
          <p:cNvPr id="1026" name="Picture 2" descr="https://encrypted-tbn2.gstatic.com/images?q=tbn:ANd9GcSmfpWr6Naj-A1lYDAAbPpibe4UZgShX-7uKrNx4CnE2aLUFioe6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839200" cy="564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3600" y="1371598"/>
            <a:ext cx="1469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COMPETITIVE</a:t>
            </a:r>
            <a:br>
              <a:rPr lang="en-US" dirty="0"/>
            </a:br>
            <a:r>
              <a:rPr lang="en-US" dirty="0"/>
              <a:t> INHIBITORS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0" y="1371597"/>
            <a:ext cx="1990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NON-COMPETITIVE</a:t>
            </a:r>
            <a:br>
              <a:rPr lang="en-US"/>
            </a:br>
            <a:r>
              <a:rPr lang="en-US"/>
              <a:t>INHIBITORS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8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f/fb/Comp_inhib.svg/2000px-Comp_inhib.svg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5" b="1"/>
          <a:stretch/>
        </p:blipFill>
        <p:spPr bwMode="auto">
          <a:xfrm>
            <a:off x="457199" y="597932"/>
            <a:ext cx="8312023" cy="58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228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COMPETITVE INHIBITION</a:t>
            </a:r>
          </a:p>
        </p:txBody>
      </p:sp>
    </p:spTree>
    <p:extLst>
      <p:ext uri="{BB962C8B-B14F-4D97-AF65-F5344CB8AC3E}">
        <p14:creationId xmlns:p14="http://schemas.microsoft.com/office/powerpoint/2010/main" val="317433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thumb/0/0f/Allosteric_comp_inhib_1.svg/2000px-Allosteric_comp_inhib_1.svg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2"/>
          <a:stretch/>
        </p:blipFill>
        <p:spPr bwMode="auto">
          <a:xfrm>
            <a:off x="203931" y="838200"/>
            <a:ext cx="8756073" cy="27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599" y="228600"/>
            <a:ext cx="4353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NON-COMPETITVE (ALLOSTERIC) INHIBITION</a:t>
            </a:r>
          </a:p>
        </p:txBody>
      </p:sp>
      <p:pic>
        <p:nvPicPr>
          <p:cNvPr id="3" name="Picture 2" descr="http://ibguides.com/images/biology_figure_7.6.4_none-competitive_inhibitio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3" t="51384" r="5839" b="10163"/>
          <a:stretch/>
        </p:blipFill>
        <p:spPr bwMode="auto">
          <a:xfrm>
            <a:off x="203933" y="3733798"/>
            <a:ext cx="8756073" cy="292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72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1_Office Theme</vt:lpstr>
      <vt:lpstr>Competitive/Non-competitive Inhibitor VENN  Slide show by Kelly Riedell/Brookings Biology 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12</cp:revision>
  <dcterms:created xsi:type="dcterms:W3CDTF">2014-02-13T16:23:23Z</dcterms:created>
  <dcterms:modified xsi:type="dcterms:W3CDTF">2021-02-24T03:54:19Z</dcterms:modified>
</cp:coreProperties>
</file>