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1AE1-7C2E-4D41-8BBC-A93432BCEFB9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44A3-0830-4B52-9725-774211959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57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1AE1-7C2E-4D41-8BBC-A93432BCEFB9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44A3-0830-4B52-9725-774211959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69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1AE1-7C2E-4D41-8BBC-A93432BCEFB9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44A3-0830-4B52-9725-774211959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86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1AE1-7C2E-4D41-8BBC-A93432BCEFB9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44A3-0830-4B52-9725-774211959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0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1AE1-7C2E-4D41-8BBC-A93432BCEFB9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44A3-0830-4B52-9725-774211959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4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1AE1-7C2E-4D41-8BBC-A93432BCEFB9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44A3-0830-4B52-9725-774211959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52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1AE1-7C2E-4D41-8BBC-A93432BCEFB9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44A3-0830-4B52-9725-774211959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0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1AE1-7C2E-4D41-8BBC-A93432BCEFB9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44A3-0830-4B52-9725-774211959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37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1AE1-7C2E-4D41-8BBC-A93432BCEFB9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44A3-0830-4B52-9725-774211959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85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1AE1-7C2E-4D41-8BBC-A93432BCEFB9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44A3-0830-4B52-9725-774211959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7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1AE1-7C2E-4D41-8BBC-A93432BCEFB9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44A3-0830-4B52-9725-774211959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8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81AE1-7C2E-4D41-8BBC-A93432BCEFB9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444A3-0830-4B52-9725-774211959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0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264378" cy="66787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Which molecule does each of these digest?</a:t>
            </a:r>
          </a:p>
          <a:p>
            <a:endParaRPr lang="en-US" sz="2800" dirty="0"/>
          </a:p>
          <a:p>
            <a:r>
              <a:rPr lang="en-US" sz="2800" dirty="0" smtClean="0"/>
              <a:t>PROTEASE 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LIPASE  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SUCRASE  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LACTASE 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AMYLASE 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CATALASE 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TRYPSIN ______________________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428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264378" cy="66787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Which molecule does each of these digest?</a:t>
            </a:r>
          </a:p>
          <a:p>
            <a:endParaRPr lang="en-US" sz="2800" dirty="0"/>
          </a:p>
          <a:p>
            <a:r>
              <a:rPr lang="en-US" sz="2800" dirty="0" smtClean="0"/>
              <a:t>PROTEASE 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LIPASE  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SUCRASE  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LACTASE 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AMYLASE 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CATALASE 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TRYPSIN ______________________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0901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264378" cy="66787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Which molecule does each of these digest?</a:t>
            </a:r>
          </a:p>
          <a:p>
            <a:endParaRPr lang="en-US" sz="2800" dirty="0"/>
          </a:p>
          <a:p>
            <a:r>
              <a:rPr lang="en-US" sz="2800" dirty="0" smtClean="0"/>
              <a:t>PROTEASE 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LIPASE  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SUCRASE  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LACTASE 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AMYLASE 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CATALASE 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TRYPSIN ______________________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3398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264378" cy="66787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Which molecule does each of these digest?</a:t>
            </a:r>
          </a:p>
          <a:p>
            <a:endParaRPr lang="en-US" sz="2800" dirty="0"/>
          </a:p>
          <a:p>
            <a:r>
              <a:rPr lang="en-US" sz="2800" dirty="0" smtClean="0"/>
              <a:t>PROTEASE 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LIPASE  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SUCRASE  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LACTASE 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AMYLASE 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CATALASE 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TRYPSIN ______________________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0214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264378" cy="66787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Which molecule does each of these digest?</a:t>
            </a:r>
          </a:p>
          <a:p>
            <a:endParaRPr lang="en-US" sz="2800" dirty="0"/>
          </a:p>
          <a:p>
            <a:r>
              <a:rPr lang="en-US" sz="2800" dirty="0" smtClean="0"/>
              <a:t>PROTEASE 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LIPASE  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SUCRASE  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LACTASE 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AMYLASE 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CATALASE 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TRYPSIN ______________________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1544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264378" cy="66787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Which molecule does each of these digest?</a:t>
            </a:r>
          </a:p>
          <a:p>
            <a:endParaRPr lang="en-US" sz="2800" dirty="0"/>
          </a:p>
          <a:p>
            <a:r>
              <a:rPr lang="en-US" sz="2800" dirty="0" smtClean="0"/>
              <a:t>PROTEASE 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LIPASE  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SUCRASE  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LACTASE 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AMYLASE 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CATALASE 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TRYPSIN ______________________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151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60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2</cp:revision>
  <dcterms:created xsi:type="dcterms:W3CDTF">2014-02-04T14:12:53Z</dcterms:created>
  <dcterms:modified xsi:type="dcterms:W3CDTF">2015-01-04T04:24:19Z</dcterms:modified>
</cp:coreProperties>
</file>