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91F-2E28-40CD-8DEF-70A7723B7FA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7FB0-0806-4BBE-ADB3-55B3EE5ED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91F-2E28-40CD-8DEF-70A7723B7FA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7FB0-0806-4BBE-ADB3-55B3EE5ED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53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91F-2E28-40CD-8DEF-70A7723B7FA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7FB0-0806-4BBE-ADB3-55B3EE5ED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91F-2E28-40CD-8DEF-70A7723B7FA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7FB0-0806-4BBE-ADB3-55B3EE5ED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6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91F-2E28-40CD-8DEF-70A7723B7FA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7FB0-0806-4BBE-ADB3-55B3EE5ED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2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91F-2E28-40CD-8DEF-70A7723B7FA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7FB0-0806-4BBE-ADB3-55B3EE5ED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59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91F-2E28-40CD-8DEF-70A7723B7FA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7FB0-0806-4BBE-ADB3-55B3EE5ED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0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91F-2E28-40CD-8DEF-70A7723B7FA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7FB0-0806-4BBE-ADB3-55B3EE5ED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5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91F-2E28-40CD-8DEF-70A7723B7FA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7FB0-0806-4BBE-ADB3-55B3EE5ED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1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91F-2E28-40CD-8DEF-70A7723B7FA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7FB0-0806-4BBE-ADB3-55B3EE5ED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8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F91F-2E28-40CD-8DEF-70A7723B7FA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F7FB0-0806-4BBE-ADB3-55B3EE5ED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2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9F91F-2E28-40CD-8DEF-70A7723B7FA6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F7FB0-0806-4BBE-ADB3-55B3EE5ED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16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975" y="48006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Survival of the Sickest</a:t>
            </a:r>
          </a:p>
          <a:p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latin typeface="Comic Sans MS" panose="030F0702030302020204" pitchFamily="66" charset="0"/>
              </a:rPr>
              <a:t>  by Dr. Sharon </a:t>
            </a:r>
            <a:r>
              <a:rPr lang="en-US" sz="2400" b="1" dirty="0" err="1" smtClean="0">
                <a:latin typeface="Comic Sans MS" panose="030F0702030302020204" pitchFamily="66" charset="0"/>
              </a:rPr>
              <a:t>Moalem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5" name="AutoShape 2" descr="data:image/jpeg;base64,/9j/4AAQSkZJRgABAQAAAQABAAD/2wBDAAoHBwgHBgoICAgLCgoLDhgQDg0NDh0VFhEYIx8lJCIfIiEmKzcvJik0KSEiMEExNDk7Pj4+JS5ESUM8SDc9Pjv/2wBDAQoLCw4NDhwQEBw7KCIoOzs7Ozs7Ozs7Ozs7Ozs7Ozs7Ozs7Ozs7Ozs7Ozs7Ozs7Ozs7Ozs7Ozs7Ozs7Ozs7Ozv/wAARCAFaAO0DASIAAhEBAxEB/8QAGgAAAgMBAQAAAAAAAAAAAAAAAAECAwQFBv/EAEYQAAEDAgQBCAgCCAUDBQEAAAEAAgMEEQUSITETIjJBUWFxgcEGFENTkZKhsTNCFSM1UnJz0fA0YoKy4URjoiU2VNLxwv/EABoBAAIDAQEAAAAAAAAAAAAAAAABAgMEBQb/xAA0EQACAQIEAwcEAgEEAwAAAAAAAQIDEQQSITETQVEUMjNhgbHwBSI0cSNSkULB0eFiofH/2gAMAwEAAhEDEQA/APYSveHuAeRr1qJkfbnu+Kc34h71A7LydSpPO9ThzlLM9SJkk9474pGWX3j/AJigqJVXEn1ZXnl1GZZfeP8AmS4svvX/ADFRSS4s+rFnl1JGaX3r/mKRml96/wCYpJFHEn1YZ5dSXGl96/5ilxpvev8AmKikjiT6sWeXUnx5fev+Yo403vX/ADFQQEcSfVjzy6k+NN71/wAxRxpvev8AmKgi6OJPqxZ5dSfHm96/5ijjze9f8xVaaOJPqwzy6k+NN71/zFHHm96/5iq00+JPqwzy6k+NN71/zFHGm96/5ioIKOJPqx55dSfHm96/5ijjze9f8xUEJ8SfVhnl1J8eb3r/AJinxpvev+YqCE+JPqwzy6k+NL71/wAxRx5fev8AmKgi2qfEn1Hnl1J8eb3r/mKXGm96/wCYqKSfEn1Fnl1LONN71/zFbKB7358zi61tzfrWALbh/tPDzWvBTk68U319jThZSdVXfywpvxHd6idlOb8Q96gdliq99lM+8yBUSpHUKJVZWRPWkmUlEQKJUlEoEJCOhF0CBCVx1poGCSEIECEbpXQA0JXT6UDGhCE0AIQd7JdO6YDTSTCYwCOlNCYxJJlCYgst2H+08PNYQtuH+08PNbMF+RH19jThPGXzkE34h71Aqc3PPeoHZZavfZXU7zIFROykdklUVkCkmd0lFiBRKkolAhWJIA3Oi6M0EOWeeMACJpjc3/NewPjf6LngkEEaEdKMziCMxs7nC+6rnFyaaZfSqRgmmrmucthp2MZlDhG3M0xXJJ1JzeKnHTte1jbNzzw2YT0EDUrM31moaWNMsrRu25ICi2KodIWNZIXsFiBe7Qqsjta9maFWTlfLdCne10znRtAY3RvcOlayyKSrjhDLcYh7+wWvlH99KyCnmMhiETi8DVttQm2CokkIax7ns36wpyS6lUJSTd47vp/k05eM2n4kTY3vmsAG5eQLbonEc3BbHleJ5eQ5rA3KL2t2rOIqqWV1myPkbuekJRw1D78JjzkPR+UqGTzLeK9Vlev+xdViNseeABzJHuzOtaxB5o6go0khYyd2Vha1l+U0HXYKgte1pzAhodY9Wb+qMrgzNYhjja/QSFYofbluUuq+JnSt8/5NUDOJ6vnAvLMXE2/KLf8AKsnjhiiqZW2eZACwD8gd57/BZWQ1D2B7GuLdbEHQdaTYJnRZ2RuLDrp02/sqGW77xbGf22yfLGiqHBYIW7hrWkcIb215SKgWpTkZw2tytcx8dnX6w7pWV0sj22fI5w6i66TnvfYPkc4Da5vZTjTasRlXi81luhBNJNaDINJCaYCQhATAAtuH+08PNYrrdh/tPDzWzBfkR9fY04Txl85Cm/EPeoHZTm/Ed3qB2WWp32Vz7zKykVIqJCqKiJSTJSUWIFEqRUSgBIQhAjTSFnDna8RkuAsJHZQdVcJYXz1IJjcHxtaA4kN0tcA9iwIVMqV23c1wxLhFRtt/3/yaIiGyysBgLHAAtc45T06HsTY+FmIZmv8A1QBsSexZrIALiAASSbADpT4d3+yPHells7l9I4CJ0bzCWEglkpI8QQrY30/CnjBjc0ygsExIuNddFllhlhcGyxuYTqA4WUETo6tPQccQ4pJrY0AMdSGHixtc2UnlXsRa2miAGSUjY+MxrmPcTmvqNNtOxZ0aIyeZDjL+vKxsD4n0EUZMJc3NfiXBFz0WRDPC2OJr2t4jY3ASm92G5t/fasaEuEmTWJkrWXKwDTwTSTWgzAmldCYEkJJ9KYxJdKkkpAC3Yf7Tw81hut2H+08PNa8F+RH19jThPGXzkKbnu71Aqc3PPeoHZZanfZXU7zIFRUiolVMrZEpJlJIVwUSpKJSEJCaSBAUIuldADWnDpeFXxuyF97izRrqNws1wtWFG2Jw95+xV2G8aP7ROn30asVikpqOGBzpJhnLuM/7LlL0ONi+HOP7r2ny8151bfqlPJX06ItxKtMaEIsuYZxpI6U0IBIQhSAE0ITGMJpBNSGIlJMpJgMLbh/tPDzWMLbh/tPDzWvBfkR9fY04Txl85Cm/Ed3qsqc3Pd3lQOtgNe5Zanff7K595kTsoErR6lVubmFNKR/AVQ9rmOyvaWnqcLKEoSSu0QcZLdEUkFWyUlTFHxZIHtZ+8RYKKjJ6pEEm9iklIp3VkFJUVWb1eJ0mXe3QiMXJ2SBJt2RShN7HRSOZIC1zTYjqV9PQVdVHxIIS9t7XBG6ahKTypagoybskZkLd+hcR/+MfmH9VVPh1bTNzy0z2tHSNQPgpOhVSu4v8AwSdKa3TMyvw82xGDteB8VRfRb4cOrIXQ1hi/Utc1+YOB0vupYeMnUTS2aCnGTldLY6WI5n4VLrcZAfqF55d1/KhxKO97NB/8beS4tPBJVSthhbme7YXsup9Xi3Wjbmv9zTi4viKxBF1dVUU9E5rahgYXC4AcDop0uG1dcxz6eMOa02JLgNVyFSm5ZbamZQnmy21MyEOGRxa7SxsVrqMKrKWD1iVjRGLXIdffZEac5XaWwlCTvZbGTRCSvpKOeumMUDQXAXNzYWRGLk7IUU5OyKU9CrKmllo5uDMGh4AJDTeyhGx0sjY2C7nkNA7Sm4tPK9x5WnbmCFqq8NqqFrXztaGuNgWm+qy6KUoSg7SViUouLtJCKE9yB16LXV4VV0UQmnDAwm3JdfVOMJSTaWiBRlJNpbGQLbh/tPDzWILdh/tPDzWnBePH19i/CeMvnIjNo9x7Su5hdLDR0PrswGYtzFx/KOxcOb8R3evQULosRwj1cmxDcjwNx1FXYRLjS662LsOk6suvIzO9JG5zlpSW9ZfqoVuMUdXh7hwc0p0DHjbtuqpfR6raTw5InjouSCufVUNTRkceItB2cNQfFFSti4p51oOdXERTzLQyu5q9NjX7DH+headsvS43+wx/oVeD8Kr+iGG8Op+jzBXd9F/+p72+a4S7vov/ANV/p81VgPyIlWD8ZHJxP9qVP8wrv+jYvhjh/wB0/YLgYn+1Kn+Yfuu96Nm2GOP/AHT9gtGD/Ll6l2G/Il6nNd6RV4c4ARaE/lWzC8dmqqsU1SxnL5rmi2vUQs7vRqsLnHjQ6m+5/otmG4KKCb1qpmY5zAbW0a3tJKtpLGcRZtr+hZT7Tn+7Y5WN0bKPECIxZkjc4HV1rr4BOKnDDTv1MRLCOtp2XFxetbXV7pI9Y2DIw9fWfirfR+pMOJCInkzjKe/cf32qmjVjDGPLs9CqnUjHEu2z0NZBFTiMZvrAD9XqHovTZpZak/lGRved1sq6f/1ouaAOLTa9tib/AO5KjIwv0b4xFpCzP/qO3kutiIKVWFR7JNmycP5VJ8kcbF6gVWKSvBu1hyN8P+brsejH+Cl/m+QXmh2r0vox/gpf5vkFyMHNzxWZ87mLCyz13L9nnZh+vl/jP3XpsOd+ksCML9XBpiPeNvJeZm/xEv8AGfuur6N1PDrH05Okrbgdo/4UMJNRruL2d0LDTtWcXs9Dj2I5LhYg2K9F6NQCOllqnaZzlv1Af8rlY3TmnxWUAaS8tvj/AM3XZrnDDPR5sDdHvaIx3nU+aswtPhVZyl/pJYenkqSk/wDSefqqj1qrlnvz3Eju6Fv9HqXjV5mOrYBf/UdB5rlDQL02Hj9F4C+pIAkc0ya9Z5vkq8LHiVs8tlqyGGjnq55ctS+sEeKYdUMiN3ROIH8TV5QG4C7Po1UltTJTuN+IM4v1jf8AvsWDFab1TEpYwLMcc7O4qzEvjU41l+mTxH8kFVX6Mzee3+IL0vpJ+zG/zB9ivMtPLb/EF6b0k/Zjf5g80YbwagYfwZnmQt2H+08PNYQt2He08PNV4L8iPr7FeE8ZfOQTfiHvUWSyQvD4nuY8dINlKW3FN9r62XdhosMrqVjIiCWDcGzx3ohQlVqSyuzRKFJzm8rszlNxqvZvKHfxNC7FFUNxege2aMDUseOjbcLOfRuHNf1iTL1WCunqKTBaMxRWz/lZe7iesrfQjXp3dd/aa6UasLuq9Dy0jcjnMJvlJF+uy9NjILsCu3UAMJ7tF5lxJNzqTqV38JxSGWmFHVua1zRlBfzXjqWLByg3Om3bNsZcLKLcobXPPLv+jDDkqX20LmgHtWg+jlC52ZrpA065Q64SqsQpMJpfV6XKZALNY03sesq6hhZYefFqNWRZRoOjLPN6I4GJEHE6kjbiH7r0Ho3+zD/NP2C8sSSSXEuJ1JPSvT+jjmjDSC4D9adz2BU4GWbEt9bleEleu5dbnEOLYg2Un1uQ2dsTodV3qyNuM4MHw3zEZ2C/SNwV5Z3Pd3ldn0drhDI+lleGsfymE7A9KeFruU3TqPSWg6FVubpzejOJZSY90T2yMNnMIIPaF0McpY4a0ywuYY5tbNINndK5qw1IOlUcehjnB0526HtbMqo4alo1c3Q9htf7LlektQGxw0jbAHluHYNAtuETsOHQtc4NLWi1za/92XncWndPik7nbNdkaOoBd3G1msMvM6mJqWo36mTdel9GP8FL/N8gvNL0Po5UwQ0cjZZo4yZL2c4DoXM+ntKurmPBNKqcGb8eT+M/dFPO6mqY5m7xuB/qiU3mkINwXH7qBCyN2nddTO3aVz1ldQtrquhqG2dGx13drdx/fauX6S1RkrI6YHkxNzHvP/C3YPidOMNYyombG+G7bONrjoXnKmZ1TUyzu3e4nw6F1cVVhwbx3ludDE1I8P7d5E6KnNXWxU4/O7ld3T9F6yugpamEU9RMI2XBAzht7Li+jxpYZZaiomZG4DIwONu0n7LHitS2sxGSRpuwclh7Aq6M40MPmau5ciFKUaNHM1ds7UGG4XSzsnjqwHsNxeUKHpHTcSljqm2PDNiR1H+/qvOZR1L0dDW0lRgvqtVUMjdkMZDjrboKnSrU60ZUsqjcnTqQqxdO1jzzee3vC9N6Sfsxv8wea8y3kyAE3s7desqKvCqqMRz1ET2XvYk7qGESlTnFu1yGGSdOcbnkwt2He08PNdbJ6P8AXD8Sq5hh4t6jk/z5b+G/irsNhslVSzJ//Cyhh8lRSzI5s34h71WdDcaEdKsm/EPeqyuVUf8AIzFPvMkamotb1iW3VnKoO5J3+6tihkqJmxRNLnu2C3uwKazgyohfK0XMYOqlGnWqrS7Q1CpUWmpyio2BV0NO6aqZT8x7nZdRsVufg0UbyyTEoGuG4O6jChUmrxRGNGctUcy5DbAkDquoEW2WiqhZTzcNkzZm2vnbt3KqNrZJWse8RtcbF52aoOMs2V7kJKV8rK0EA7rrR4NTSRPlZicbo4+e4N0asdTTwQyRsgqm1AfuWi2VWzw9SCzP3JuhUgrv3MqNFqxGi/R9VwOJxOSHZrW3TmouDhsFZxL8Zxblttv/AEVbpTTknyI8OSbXQyAAbIXSpsMp5MPZWVFYYGvcW2y31uq6qkoIoHPgrzNINmZLXU+zTUczt13JOjO2Z+5fTkPjw0Hbilp+V4/osOINtiM4/wA5W2lv+j6Z+vIqWf7wP/6V1RhbJaupq6qfgU4cBe1y42Gy7OJpyq4Snl8vY11ISqUoWOKlYErfV0dCynM1LXiQtNuG4WcVGmoWzYbU1Ze4OgtZo2K4roTUsvO1zG6MlLKY0rrbh+H+vGR75BDBELySHoWn9GUNXG/9G1bpJYxcxyDnDsUoYepOOZe+440JyjdHItdNbsNoY6yOqdI57TBHmbl6Trv8FHDqH1vPNO/hUsQvJJ5BKNGbtbmJUpO1uZisLqQV1PFFUYjHC0PbDJIGi55Vl0Z6bBKWd8MktVnYbG1v6KUKDkm7qy03HGi5K91Y5CDZXzMgkqmx0ReWPIa3ib3K6MlJg9HJ6tUzTvmHPcwaNKIUJSvqrIcaLlfVWRx0lqlZSRVoayV01MCLuGhI6l0YaXB56WeobHU5IOcC7U9ylCg5tpNaBGi5Nq6OMFuw72nh5qiqdSOkb6kyRrLcriHW6vw72nh5q7BrLiUr9fYtwytXSv8ALBN+Ie9VnZWTfiHvUDssdTvsqn3mdDAtJ6h45zYTYrDQPc3EIHhxDjILnrvursOrBRVWd7c0b25XgdS0xMwiknFU2qdLlOZkQGt1rpLPThZpZXrqaILNGNnsyMwA9KRb3zU8QoKOWvmkkxGOJ7nasLdQscdYH4uysm5DTKHO7AqsQlZPiE0sRzMe67T16JurDJJtXvITqQySdr6lUrGxyuYx+drTYOAtdVlMpFc97mJu51MN/YuJdwXMj/EZ/EFso6uGDDK2B5IkmsGC26xM5MjCdg4ErRUknGn85l82nGHzmd/GIsNfX3q6qWOTIOSxtxZUYo2FuB0bad7nxCQ5XOFid1jxiqira/jQElmQN1FtUVFXFLhFLSNJ4sTiXXGnT/VaqlaDlUVltv11L51YtzVkbYmUjvRuAVkj44+KbFgub3K51Y3D2taaKWV7r8riNsLLZBVYc/CYqOsMwLHl/wCrHf0+Kz1QwngO9U9Y4vRn2UauWdNWy7L9iqWlBWtt6ltJysJ/gnaf/Jh8ltra6lEj6Guic6Fwa9rmHVpXOpH5cIrNeYC76X8l0sRmw2KZkFZSOdybtkYdRrsunGT7DFppfvYvg/4Iu/8Akwy4dRTUklTh073mHV7JBrZSoP2BiHeFGfEaOGkkpsOp3M4ws+SQ62VFNWxwYZVUjmuL5iMpGwXMzUo1E01s7229CjNTjPS2zvbY0UX/ALer7b5hf6LltzE8jNf/AC7rXh+IGhL2viE0MotJGfutRxSipY3/AKNo3RySCxkkN8o7NSq/46kItytZW8yv7Jxi3K1ifo80PbXMe7K10YBd1DVTm9XxHCXwYdmaKNwdwz7Qdf3XPw+uZRRVLHsc8zsygjoOu/xVeH1b6CrZOzUDRzf3h0hWU68I04wfO9/InCtFQjB+dx4ZridKf+637ro4hJhIxGYT087pQ7lFrtCVgFVCzFG1cMTmxiQP4ZOy2S4nhs8rpZMMc57jckybpUpRjTcLrfnqFNxUHG635nMLw2cyQ3a1r80d9xrcLpvxHDK0iSto3tlIs58btFikqYhWtnpqdsbGEERu5Qv2rYcUoHu4kmEsMm9wdCUqMlG6zL1WgqbSusy/xoZsTom0NQ1sbi+KRoewnexWnD/2JiPcFjrq2SvqOLIA2wyta3ZoUqet9Xoqim4ebj25V+alGdONZyjtr7CjKCqtrbUyhbsO9p4eawhbsP8AaeHmngfyI+vswwnjL5yHL+Ie9VuVk34h71W5ZanfZXPvMgVE+AUiubjlF69RMY2ESyNnjcB1NztzfQFQik2kyCV3qbjso5m3sHAkbgFcx1DWCulfG4NpvXYpGxZRqxrWgkG+gFtuxGA0b6JrxNTOjlde7zGwX1J5wJLvFWOnFRvck4K17nSLm3IzNuNxfZQfJHGLySNYL2u42XFOF1eSrjgpcrZOWHTFge54kDsoc0m4Ivq61tFOrw2sr3ulbG2nc+ofKBM1smQcMNbmGoNyOi9k+FG+stAyR6nXMjBIIy9oe7ZpOp8EhNC4uAmjJZzwHDk9/UuRBgZkkgM+aCOGCBobyXvzMJJGbca21G6o/QVY2GquGvdPHUBrbtbkc95IuRq4EEb7J8On/YMkep3zNEJOEZWcS2bLm1t12S40RBPFYctr8oaX2+K5TsPqRiU0sMAayZrhI97muDuRlBbpmab20vZZn4HWl0ksT2se5sEbmE8mRjAM3cQRcHv60lSh/YWSPU7wmidM6ESsMrBd0YdygO0JGeEVAp+NHxiL8PMM1u5c2hw+rpsV4j2RiBrpXcQEF0ud1x0XFunW2gUmUNQyvqb08DoqiQyCpLuXHyMtgLfW+xKXDhe1xOKvudiirKSbDcQDaqJzA3hlweLBxDmgd5JAWnGauCeWlLZozJIwjKHa5rBxHfYgrgYZgE1bDUU1XBTsjfHSxOiY+4eyOUFzr2FiQdB9VUfR7EDh9BLW1LTIJZJmVDDZ2scYY63XydV21CLwDjfRf8m/LF4bc2uxCia+Nhqos0v4YzXLujTxQ7EaFrpWmqivD+IM3M1tr4rmUWFYhRVFHJ+rkEcDYpck5YLhxJNrcoa7aLZS0lVFFJTyMphE1kjYpG3zuzEm500313uuK4U1szC4xXM0srqSSLitqYzHkL819Mo3PdqEoq6kmbG6KojcJXFkdjznDcd6xTYTLNTQw542mOjEGoJGYOYR4cj6pPwmarcJqx0TJXTOmIhvaN3DDWlpO5FgdbIUKW+YFGHU2mvowYwZ2Xl5gGubW330UqispqQtFRKIy4Ei4Ow3PYNVzG4TXRwUccdREyWFgbJUNLg7nEmzdnDXY7XKvxfDJsRlYYnxsbwnxOzucLZiNQBvtsdEZKeZLNoLLC+5qFdTGd8LZC6SO+cNaSBpfcabJRYnRTNa9lQMri4AuaWgloJO46AD8FRSUE9Lik9TnjfFM/NznBw5IG3N6FGXBW1GGNopZdWzulzgW0c45m+LXOHijLSva4Whfc1nEaQMa/jZmuy5crC4nMLtsAOkAobX075xA0yOlcA7KInckHa+mmx3WI4K5tOY2TNJ9aM7c4IAbYgM0IOgPWro8OljxNtdxIieGxjm5XaZb7a9vTfZSy0uTJZYdTRT11LVCN1PMJBKHFhHTlNnfAlXlc+jwhtFVxTxzEhkHCdHlsHO5PL7DZoXQKhNRT+3YhJRT0JBbsP2k8PNYQt2H+08PNacD+RH19jRhPFXzkE34h71WVZN+Ie9QcstXvv9lc+8ysqJUiolVFZEoTKSQhFLuTKV7G6AZgGLwZpA+KeNrBIWvc0ZZOGSH5bHsO9lZHiEc1f6nFFK9wa1z3gDKwOFxfW/wBVIwgHM2Wqe+O0wjZlA4fEJLjfp3Nrqb8MZJWQVD5janLSxoY29wLc617di0fxFn2BR4oyshknEEkUDGF/EeWkOA7ASRt02VcuNQR4fT1Yikd6y/hsiJa1wdrcOLiALWKjHgkcdFJR+sOMEoAcGsa1xF72JAub7eKsGExMpn00M8scb5DIQbSWJFiOUDcdPeUNUbh9lxSYoGV7KIU7jI5jHuvIxuUOvYWJ5RFjtdXVddDRzU8UuYmokyNt+UbZj1C5aPEKmPB4YZ45oppGGONkYBDXXa29tSLjc7KVbhNJiLy+qa5x4XDbZxGQXvcW6b236gl/FmXQX2XNWHY5T0uJ1FM9knEjfFFbbNnewBw7i4XVkuJvlpqKlmonwsc6VsExeHCThuLXAjdu1wqqXCKOrxCJ0+dzo5hUtdmsc7Gi3gcouFtmwmGGjFaZppXx1ErY2PcMkQdI4uygAb6brsUcssBNR8zZCzw0kjnx1THyVTXAsbSmz3dmUOuPiuc/HuFSunlopGnJHLHG1wcXse7KD39i3CgjbVyVLZpW8UgyRXGR+ltR3KmLBqSJhj/Wu1ZYveSWhhu1o6gCuPHhLfyMSycyp+NxOjL6djZQZeGx5kytI4YkLibaAAoGMtkq6emjbCOPCyUF8u+YkWbYEG1utXOweiySNY18Wec1GaNxaWvIsSLbXHQpfounbJHJE6WExxtjAjkIBa0kgEdOpPxUs1Hkh3gUy4sI2TEQZjTxyvmGbmZDYDb8247FY2sqX4iaRtPFlEAmDjIbkEkAWt1hWuoKZ7qpxj1rGhs9jzgBYd2isbBEyo9YDf1nDEd7/AJQbgfVQcqdtEK8ehRQVjq6N8nAdE1rsnK3LhzvAHTtstgUIomQsLGCwLi4jtJufqpqEmm9NiDtfQaSE0kMSNk0KQDbst2H+08PNYQt2H+08PNbcD+RH19jVhPFXzkE34h71AqU34h71E7LJV77/AGV1O8yBUSpFRKpKyJSTISQRBRKkVEpAxIRdNMQkIQgYkIQgRow/9oRDrJHxBC1zEvwytN9G1O3fY+axURy18B/7g+66EjLUOIs6Q9h/8W/0XdwGuEqR/fsbqGtGaOQhCFwjCCEkIAEIQmIaAkmEDBCaSYwTSQpASC3Yf7Tw81hC3Yf7Tw81twP5EfX2NWE8VfOQTfiHvUHKc3PPeoFZKvfZXPvMgTr2qJ0UiontVRWIpJlJvKuGkGxsbdBSEUy1DIXta9ruUbAgaXsT9gVQcUoxEZeNyWmztDcHTS3iFpnp4qiLhzxNkj3s4aKttJSuLnMgiJc67iGg3Ohv9lNZbaj05lRxCkbFLKZhw4bZ3WNtTYW69dNFGTFaOMG8hJaL2DT/AH/+jrU4qGkBnayJhEpHFYdQbbC3RupOZSOjEzmwlgOcPIFtrXv3Cyl9nmH2lf6SprAtcTfew5vO3+VyUWJUs742xPc4yOLWnKbXGup6FbwqSIuIjiZcZnENGwFrnuB+qYFPEwOaI2Nzbi258zf6pfZyTD7ehTFiVLPUNgjkJe5zmDTS7Rc69xUTilLwHTteTGyR0b3W5pDS49+gV8YpnBr4RFrdzXNA16yEnS0sMPEc6Nkd7kmwFyi0b7MNOhVDjdHE+OodxRG1zXXLDtcfa4XZxXEWUFTVUpjEnrDA64cBaxDdB0m527CuYZKdmUExW0yjTXu+C701TRivmilljZJJCOGH6G7i+w16Tqu39Ns6dSKXyzNuGtkkrHmZ8RjgooqvhyGORzRYC7g0i97Ds1sqxjNO1gMscjH5A5zLA2vbT6/da2VEDnZGysLgLkA7a2SdV0zbkyMOlyRrpa/21XGWXbKYkl0MrcXis8OhlL4xd7Wi/wAD0q01zBAJuFIQQ8kW1bl0Ksmq6aB+SWVrXXAN+gna6Tq6ma/KZRe5B6gRa9/iEtOUQsuhlZiwc45qaRrTzOkkZQT/ALvoVY/E4o23MbybAkN100/r9Crf0hSHaoYdM2h6P7I+Kfr1KI5JPWI8kRAe6/NPQnp/UWnQrixASTti4Ejcz3MDnDTQeaI8QEkzIhBKMz3MLiNGkKZr6QODTUMuQSB3C5SmxOmp2ZnPcTYkta030Bd4aAotr3R28jUiyz+v0wdYyWuLg2O1rnuV7HtkZmbe1yNRY3BsVDK0KzGhCaYhjZbsP9p4eawhbsP9p4ea24H8iPr7GrC+KvnIJvxD3qDlOb8Q96g5ZavfZCfeZAqKkVFUsrEsEuEQS8Y55GumIcS0jQ5s310B7FvKqnDnU8jWXzlpy2NjfvRFtPQE7Moiw2GGpFQxzzIAQSTzt9/j9As78EpXta3NI3Ll5ptfKABf4Kc0WLkTiKqgBLv1Jy80X6dD0fconp6uWBzYpTE4yPIJd+UggdfSQbK1OSfeJXfUsrKCKtlikkdI0xG4Ebsod2Hr2+qzuwSkdGyO8jWMJOUEWJLQ0306gpugxIPHDqoy1rCOX+Y5ri9h+7pf6Kl9Nic0jmGp4Ya1hbIDoXga2HVe+/WnFyWikJX6myKiiiZOwZi2oJLwbaXFjZQjw+CISZc54jmuNzsWm4+pTFPOImMMmZwle4uvsDmt8LjTsVLKOvHDM1fxbOcZGhuUPBAsO64PxSTf9gV+pODDKWnqGVETC17G5RrpZD8LpJKl9S+Mukfvdxtpbo8PqetI0dQXwyMqeHkgMTmgXBdbR1+wpPoqrOXMxCRoEeVjSL2dmuHHr00Rd3vmC76h+iqUOzZXXa5rm2cRbKLD7L0ZoqasxYSTxh7pKXr6rW/3Fed9UqfVoY/XX543hz5LayAHb4aLqUeGVNPVYefX5chglaMoNhdrbbu6LXXY+lu7mm7mvCu7lqcyHDqWCJ8McZDXgtcC4kkFEeHUcbMkcIa0X0BPTf8AqhtBLG6pD6pxllGQvAIynM46a/5reG6iMPe1kTW1Lm8PewOuluv73XJk7N3kY29dy19HBI97nx3L7F1ybE2te3XbRRGH0rQQIBqSTe+pNr/YfBU/o1+VjTWSENjLDvyr3137foroKUwTPl4735w0EO20Fv8AlQbstJCv5lbqKiljdExrRYZTkOrdv/qPgrfVKZsTo+EzI8guBG561W6ga5zC2V7Ms3GNvzG97d2qjFhzYiDxpHZQRrbrvoi+m4epeaWmzZzEy+pLrdYsfp9kCnp3ve8sY9zzdxOuwt9vuqP0XEHtIlkytLiW30NxYolwuKUXMkgdlLQeq4I87+ARdf2DTqaCync4sLWFzrg6a7KcMMdPC2GIWY3YE3PxUaWnFNC2PNmNhd1rXVyi3yE2JCeyEIRILbh/tPDzWILbQe08PNbsD+RH19jVhfFXzkE34h71Fw0upy/iHvUCstTvshPvMrISKkVBUlYulIqRUUhAqZnvYBw4TITvZwFvirlElCBnPmqa1k94qckZR+qy3B52ucadDdO1Ounr43RepwCVrmnO46ZDcagHfS+nctyWu6nnWmg83kc9lViTnud6kxrLEBpJJvrY+X2UH1WLmGzKKMSkO5WpHNBGneSNepdNc+qxU05kHq5JZJwxd1g45S7T/TbxNlOLzPSKGnfkFTNiEc8nAhc9gAyAtGXXL2g3uXeAVtXNWMLfVafiAtN7gc7oG4/57E6WsFUXBrcoA6+m50PVoB8VmGMiOMOqadwuwOBi5Q1NrfUHq1Ts72y7BZ9CbKnEzKWvoRw7Ms4OG5HKO+w/u661C7Hm0mHvkZFKTIGtuALDIc19drg9o6iuVNiJiqBGYSYmszv/AH2gi98vUNB3ldeDHWRYZQyOo6ktE1tgLE5m2Oump3XV+mX4j0toasL39jl14xYAsj4frLs/FIAAY87W12v9lCZle2cGCRpjaBZr+nQb+Oq14jW5a+R3AeGvmyAG179Jt2G/WsEuKSwzSNNG8xMc4NePz2008b+AHWufWjJVJJLm/czNPM0kT4eISCnzyNYQHcYN0v1WRLHXhzDDIywiyuz/AL9jr8bJnES2QsdTSgXs0gE31t5X7lZR1T6phkdE6IdDXDXp1+ypeZatEXdFBixMtN548wtlsLA8kg6fxWKfAxBz80k0ZbpZrbjo116dVuQo5/IjmM9LHVt1qpmyG1rMFhe/9LLQhAUG7i3GmkmgBFNCFJASC20HtPDzWIbLbQe08PNbcD+RH19jXhfFXzkOXnnvUDsrJRyz3qtyzVO+yufeZAqKkUiqmVkSkmUioiEVEqSiUAyNkJpIECOr4oSQAeCV00ii4B4rb+laTD8KiNTMGEVIIbuSLi5t2C6xLiekreRTP7XD7LbgqzpVbo3/AE6CqYmMHsz0dfPFUVj54JBJHI1pa9p0IsFnuR0rDg5zYTT9gI+pW1UV556kpeZlrxy1ZR6NhftQhCpKQSTQgAQhCAGmkE0AJNJNSQEm7LbQe08PNYmrbQe08PNbsD48fX2NeF8VfORKXnnvUHKcvPKrcs9TvshPvMgUuhMqKqZWyJSTKSiRFdRKkVEpAJCEIECSChIASKaSABc/GaKSupGNhAL2OvYm1xZdAoUoycXdF1CrKjUVSO6MmG076WgjhktnFybdFytSEIcru7I1JupNze7CyEI7lG5XYEk7HqQGudzWk9wRcLAhMtc3dpFt7jZFjbMQbdaLhZgmkhMBoSOyFNATC20HtPDzWEbLdh/tPDzW7A+PH19jVhfFXzkTm5x71U5Wy89VOWer32Rn3mQOyiVIqKpZWRKSZ0SUSJZSsbJVxseLtcbEKeWKZgeIgwtlDCGk2cCqY5HRSNkbbM03F1J9TI6wAY1rXZg1rbC/WqZxk5aGinOEYWkaKyKOOOU5Im2fljMZJPbfwWDfu6VYZ5HCQEi0pzOFulQc4l+fQG99BZOEZRVmRrThOWaJqqMj4XOp2wmJhGrQQ9o7b7qc1PEyeps6PkxEiMA3abDVZpKqaVhY5wsdTZoGbvVb6h3Ec98gDpGkOvpcbf0Vapzta5c61K+xrhpC+hI4ZL5AXh9trbDx1+inTNBp6YB0Qzlxc10eYvA6B4LA2oc97JmS5i3Rrh0W0SbOXBjmSC0biWEHmm+v1Q6U3zCNanG1ltobGP4VM2SGJp4krgczcxtpYfVWGKnYyqieA1pmDGu/c3+iwtrJKcSSCfhggueb2FukqllUyRj2tmaWtdyxm2Pb4H6p8GTBV422NddGYpY2EZXCJoNuuy2GKBxppnEDhMaXt/evzfquUZTK+zn5nNAGpuQOhVR18M5zCY3YAAXXbodrX6NCm6MpRSvsRjWipyeW6Z1ZHSxesvpgeJ6wWktbcgaqbWNjrp52iNojsAHGzcx381ymV7MxeypyuLc7uVY26yhtRHIeG2ZrjbPlDr6HpUeBIl2iO9tjocDJNVxxgvBjzMtrcEhKha9nrDXNla7hjRgs7cbLGJHgiz3AgW0PR1IMjyc2d1+u+qbpyaauQVeCkpJbXN8Dw11VxxIWOa1p4nOAJ38N1GsEbaGKKMhwjkILh+Y2FysJcSbkk95RdCpfde4SxCcXG3y40kIV5kGlsi6OlTQEwt1B7Tw81hGy3Yf7Tw81uwPjx9fY14XxUTl5xVTlZLzz3qtyoq99kJ95lZSKZUToqWVkSkmUlEiCiU7qJSExIKEkxEKiL1imfEHlhcLB43aegrEzCGthMRqHvBvq/XpaR8Mn1K6CE1OUVoSUmtjLS0IpOMYpDeXXUaB1yb28foFS/CGSWzzvvkc1xAAJLs17dXPOnYOpb0J8SV7hmZzn4LA5zTxZAxoeBGLWs4OB/wB30Cb8HheJP1jwZRZ5aAL7f/X6roIRxJ9QzMzU9FFSyCRly8Nylx6RZo1+UfEoioaeERCOMDhHMDYXcbEXPXuVoTSc5dQuznjBqRrMoz6AC+bWwaGj6AK+KihiqnVTcxle0NJPcBf6BaEXQ5yfMWZiQhCgId0XSQgBhCAEJgCnFHJM7LExz3dQCvoKB9bIdS2JvOd5BduOWkoiaeNpZlsHODSRc7XKz1cQoPLFXZuw+EdRZpOyOdFgtS4Xe5kfZe5WhtCaLeQPz9Qta3/6t7qljZuDZzn2BIa29getV1n5PFXfS69SeLgpbO/szqLDUqavHdHMl/EKrcrZeee9VOWyr32cWfeZAqJUiolUFbIlRTKSQgUCpKJSEJBQkgQFJBQgQIQhAAkhCQAhJCAGkhCBCTSQgQ7oSQEhjvopRxulkZGwXc82CiuhgcQfX5j7NpKhUlki5FtGHEqKPU7kEMdJTtjbYNaNT1nrVLqWJ08s5e0ufYtvqGkDQ9uyuMme7TE4i/TtvZRaW2FqcgFt7dWuy4ycrt33PUOKslbYhPAJpmOdM0ZbXs3lDx6LpVN8rCX5rkkG1tFbmy3LYD0DRVVGzRly2JFl1vpDfbKa/fsyEkrM58vPPeq3LYWtO7QfBLIz91vwXcnh7yepxZUbt6nPKiV0uHH+434JcKP3bfgq+y+ZDg+ZzCorq8GL3bPlCODF7tnyhR7L5i4HmcpRK6/Bi92z5QjgRe6Z8oR2XzFwPM4yS7XAh90z5QlwIfdM+UI7L5i4HmcZC7PAh90z5QjgQ+5Z8oS7L5hwPM4qF2uBD7lnyhHq8PuWfKEdl8w4HmcVBXa4EPumfKEcCH3LPlCXZfMOB5nEQu36vD7mP5Qj1eH3MfyhHZfMOB5nEKF2/V4fcx/KEerw+5j+UI7L5hwPM4aF3PV4Pcx/KEerwe5j+UI7L5i4HmcNC7nq8PuY/lCOBD7lnyhHZPMOz+ZxF0sBeG1r2ndzDZafV4fcs+UJsijjcHsja1w6WixVVXB5oNZi/D0slWMrnTeXFhDSA4jQlRc2VxBEgbpqAOlY+I/993xRxH/vu+K5a+nf+X/r/s7uY2BkgdcyXGmllVV35F+1UcR/77vikXOdznE95XS+nYPh4qM821+XkyEno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02" y="160338"/>
            <a:ext cx="2971800" cy="43385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94974"/>
            <a:ext cx="2895600" cy="436567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444836" y="4800600"/>
            <a:ext cx="327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mic Sans MS" panose="030F0702030302020204" pitchFamily="66" charset="0"/>
              </a:rPr>
              <a:t>Genome</a:t>
            </a:r>
            <a:endParaRPr lang="en-US" sz="2400" b="1" dirty="0">
              <a:latin typeface="Comic Sans MS" panose="030F0702030302020204" pitchFamily="66" charset="0"/>
            </a:endParaRPr>
          </a:p>
          <a:p>
            <a:r>
              <a:rPr lang="en-US" sz="2400" b="1" dirty="0">
                <a:latin typeface="Comic Sans MS" panose="030F0702030302020204" pitchFamily="66" charset="0"/>
              </a:rPr>
              <a:t>   by </a:t>
            </a:r>
            <a:r>
              <a:rPr lang="en-US" sz="2400" b="1" dirty="0" smtClean="0">
                <a:latin typeface="Comic Sans MS" panose="030F0702030302020204" pitchFamily="66" charset="0"/>
              </a:rPr>
              <a:t>Matt Ridley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400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575" y="194974"/>
            <a:ext cx="89884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omic Sans MS" panose="030F0702030302020204" pitchFamily="66" charset="0"/>
              </a:rPr>
              <a:t>Connections between genetic mutations and resistance to disease.</a:t>
            </a:r>
          </a:p>
          <a:p>
            <a:endParaRPr lang="en-US" sz="4000" b="1" dirty="0">
              <a:latin typeface="Comic Sans MS" panose="030F0702030302020204" pitchFamily="66" charset="0"/>
            </a:endParaRPr>
          </a:p>
          <a:p>
            <a:r>
              <a:rPr lang="en-US" sz="4000" b="1" dirty="0" smtClean="0">
                <a:latin typeface="Comic Sans MS" panose="030F0702030302020204" pitchFamily="66" charset="0"/>
              </a:rPr>
              <a:t>Sickle cell- malaria</a:t>
            </a:r>
            <a:br>
              <a:rPr lang="en-US" sz="4000" b="1" dirty="0" smtClean="0">
                <a:latin typeface="Comic Sans MS" panose="030F0702030302020204" pitchFamily="66" charset="0"/>
              </a:rPr>
            </a:br>
            <a:r>
              <a:rPr lang="en-US" sz="4000" b="1" dirty="0" smtClean="0">
                <a:latin typeface="Comic Sans MS" panose="030F0702030302020204" pitchFamily="66" charset="0"/>
              </a:rPr>
              <a:t>Cystic fibrosis- typhoid</a:t>
            </a:r>
            <a:br>
              <a:rPr lang="en-US" sz="4000" b="1" dirty="0" smtClean="0">
                <a:latin typeface="Comic Sans MS" panose="030F0702030302020204" pitchFamily="66" charset="0"/>
              </a:rPr>
            </a:br>
            <a:r>
              <a:rPr lang="en-US" sz="4000" b="1" dirty="0" err="1" smtClean="0">
                <a:latin typeface="Comic Sans MS" panose="030F0702030302020204" pitchFamily="66" charset="0"/>
              </a:rPr>
              <a:t>Tay</a:t>
            </a:r>
            <a:r>
              <a:rPr lang="en-US" sz="4000" b="1" dirty="0" smtClean="0">
                <a:latin typeface="Comic Sans MS" panose="030F0702030302020204" pitchFamily="66" charset="0"/>
              </a:rPr>
              <a:t>-Sachs </a:t>
            </a:r>
            <a:r>
              <a:rPr lang="en-US" sz="4000" b="1" smtClean="0">
                <a:latin typeface="Comic Sans MS" panose="030F0702030302020204" pitchFamily="66" charset="0"/>
              </a:rPr>
              <a:t>– </a:t>
            </a:r>
            <a:r>
              <a:rPr lang="en-US" sz="4000" b="1" smtClean="0">
                <a:latin typeface="Comic Sans MS" panose="030F0702030302020204" pitchFamily="66" charset="0"/>
              </a:rPr>
              <a:t>tuberculosis</a:t>
            </a:r>
            <a:endParaRPr lang="en-US" sz="4000" b="1" dirty="0" smtClean="0">
              <a:latin typeface="Comic Sans MS" panose="030F0702030302020204" pitchFamily="66" charset="0"/>
            </a:endParaRPr>
          </a:p>
          <a:p>
            <a:r>
              <a:rPr lang="en-US" sz="4000" b="1" dirty="0" smtClean="0">
                <a:latin typeface="Comic Sans MS" panose="030F0702030302020204" pitchFamily="66" charset="0"/>
              </a:rPr>
              <a:t>AB blood type-cholera</a:t>
            </a:r>
            <a:br>
              <a:rPr lang="en-US" sz="4000" b="1" dirty="0" smtClean="0">
                <a:latin typeface="Comic Sans MS" panose="030F0702030302020204" pitchFamily="66" charset="0"/>
              </a:rPr>
            </a:br>
            <a:r>
              <a:rPr lang="en-US" sz="4000" b="1" dirty="0" smtClean="0">
                <a:latin typeface="Comic Sans MS" panose="030F0702030302020204" pitchFamily="66" charset="0"/>
              </a:rPr>
              <a:t>Vitamin D receptor-osteoporosis</a:t>
            </a:r>
            <a:endParaRPr lang="en-US" sz="4000" b="1" dirty="0">
              <a:latin typeface="Comic Sans MS" panose="030F0702030302020204" pitchFamily="66" charset="0"/>
            </a:endParaRPr>
          </a:p>
        </p:txBody>
      </p:sp>
      <p:sp>
        <p:nvSpPr>
          <p:cNvPr id="5" name="AutoShape 2" descr="data:image/jpeg;base64,/9j/4AAQSkZJRgABAQAAAQABAAD/2wBDAAoHBwgHBgoICAgLCgoLDhgQDg0NDh0VFhEYIx8lJCIfIiEmKzcvJik0KSEiMEExNDk7Pj4+JS5ESUM8SDc9Pjv/2wBDAQoLCw4NDhwQEBw7KCIoOzs7Ozs7Ozs7Ozs7Ozs7Ozs7Ozs7Ozs7Ozs7Ozs7Ozs7Ozs7Ozs7Ozs7Ozs7Ozs7Ozv/wAARCAFaAO0DASIAAhEBAxEB/8QAGgAAAgMBAQAAAAAAAAAAAAAAAAECAwQFBv/EAEYQAAEDAgQBCAgCCAUDBQEAAAEAAgMEEQUSITETIjJBUWFxgcEGFENTkZKhsTNCFSM1UnJz0fA0YoKy4URjoiU2VNLxwv/EABoBAAIDAQEAAAAAAAAAAAAAAAABAgMEBQb/xAA0EQACAQIEAwcEAgEEAwAAAAAAAQIDEQQSITETQVEUMjNhgbHwBSI0cSNSkULB0eFiofH/2gAMAwEAAhEDEQA/APYSveHuAeRr1qJkfbnu+Kc34h71A7LydSpPO9ThzlLM9SJkk9474pGWX3j/AJigqJVXEn1ZXnl1GZZfeP8AmS4svvX/ADFRSS4s+rFnl1JGaX3r/mKRml96/wCYpJFHEn1YZ5dSXGl96/5ilxpvev8AmKikjiT6sWeXUnx5fev+Yo403vX/ADFQQEcSfVjzy6k+NN71/wAxRxpvev8AmKgi6OJPqxZ5dSfHm96/5ijjze9f8xVaaOJPqwzy6k+NN71/zFHHm96/5iq00+JPqwzy6k+NN71/zFHGm96/5ioIKOJPqx55dSfHm96/5ijjze9f8xUEJ8SfVhnl1J8eb3r/AJinxpvev+YqCE+JPqwzy6k+NL71/wAxRx5fev8AmKgi2qfEn1Hnl1J8eb3r/mKXGm96/wCYqKSfEn1Fnl1LONN71/zFbKB7358zi61tzfrWALbh/tPDzWvBTk68U319jThZSdVXfywpvxHd6idlOb8Q96gdliq99lM+8yBUSpHUKJVZWRPWkmUlEQKJUlEoEJCOhF0CBCVx1poGCSEIECEbpXQA0JXT6UDGhCE0AIQd7JdO6YDTSTCYwCOlNCYxJJlCYgst2H+08PNYQtuH+08PNbMF+RH19jThPGXzkE34h71Aqc3PPeoHZZavfZXU7zIFROykdklUVkCkmd0lFiBRKkolAhWJIA3Oi6M0EOWeeMACJpjc3/NewPjf6LngkEEaEdKMziCMxs7nC+6rnFyaaZfSqRgmmrmucthp2MZlDhG3M0xXJJ1JzeKnHTte1jbNzzw2YT0EDUrM31moaWNMsrRu25ICi2KodIWNZIXsFiBe7Qqsjta9maFWTlfLdCne10znRtAY3RvcOlayyKSrjhDLcYh7+wWvlH99KyCnmMhiETi8DVttQm2CokkIax7ns36wpyS6lUJSTd47vp/k05eM2n4kTY3vmsAG5eQLbonEc3BbHleJ5eQ5rA3KL2t2rOIqqWV1myPkbuekJRw1D78JjzkPR+UqGTzLeK9Vlev+xdViNseeABzJHuzOtaxB5o6go0khYyd2Vha1l+U0HXYKgte1pzAhodY9Wb+qMrgzNYhjja/QSFYofbluUuq+JnSt8/5NUDOJ6vnAvLMXE2/KLf8AKsnjhiiqZW2eZACwD8gd57/BZWQ1D2B7GuLdbEHQdaTYJnRZ2RuLDrp02/sqGW77xbGf22yfLGiqHBYIW7hrWkcIb215SKgWpTkZw2tytcx8dnX6w7pWV0sj22fI5w6i66TnvfYPkc4Da5vZTjTasRlXi81luhBNJNaDINJCaYCQhATAAtuH+08PNYrrdh/tPDzWzBfkR9fY04Txl85Cm/EPeoHZTm/Ed3qB2WWp32Vz7zKykVIqJCqKiJSTJSUWIFEqRUSgBIQhAjTSFnDna8RkuAsJHZQdVcJYXz1IJjcHxtaA4kN0tcA9iwIVMqV23c1wxLhFRtt/3/yaIiGyysBgLHAAtc45T06HsTY+FmIZmv8A1QBsSexZrIALiAASSbADpT4d3+yPHells7l9I4CJ0bzCWEglkpI8QQrY30/CnjBjc0ygsExIuNddFllhlhcGyxuYTqA4WUETo6tPQccQ4pJrY0AMdSGHixtc2UnlXsRa2miAGSUjY+MxrmPcTmvqNNtOxZ0aIyeZDjL+vKxsD4n0EUZMJc3NfiXBFz0WRDPC2OJr2t4jY3ASm92G5t/fasaEuEmTWJkrWXKwDTwTSTWgzAmldCYEkJJ9KYxJdKkkpAC3Yf7Tw81hut2H+08PNa8F+RH19jThPGXzkKbnu71Aqc3PPeoHZZanfZXU7zIFRUiolVMrZEpJlJIVwUSpKJSEJCaSBAUIuldADWnDpeFXxuyF97izRrqNws1wtWFG2Jw95+xV2G8aP7ROn30asVikpqOGBzpJhnLuM/7LlL0ONi+HOP7r2ny8151bfqlPJX06ItxKtMaEIsuYZxpI6U0IBIQhSAE0ITGMJpBNSGIlJMpJgMLbh/tPDzWMLbh/tPDzWvBfkR9fY04Txl85Cm/Ed3qsqc3Pd3lQOtgNe5Zanff7K595kTsoErR6lVubmFNKR/AVQ9rmOyvaWnqcLKEoSSu0QcZLdEUkFWyUlTFHxZIHtZ+8RYKKjJ6pEEm9iklIp3VkFJUVWb1eJ0mXe3QiMXJ2SBJt2RShN7HRSOZIC1zTYjqV9PQVdVHxIIS9t7XBG6ahKTypagoybskZkLd+hcR/+MfmH9VVPh1bTNzy0z2tHSNQPgpOhVSu4v8AwSdKa3TMyvw82xGDteB8VRfRb4cOrIXQ1hi/Utc1+YOB0vupYeMnUTS2aCnGTldLY6WI5n4VLrcZAfqF55d1/KhxKO97NB/8beS4tPBJVSthhbme7YXsup9Xi3Wjbmv9zTi4viKxBF1dVUU9E5rahgYXC4AcDop0uG1dcxz6eMOa02JLgNVyFSm5ZbamZQnmy21MyEOGRxa7SxsVrqMKrKWD1iVjRGLXIdffZEac5XaWwlCTvZbGTRCSvpKOeumMUDQXAXNzYWRGLk7IUU5OyKU9CrKmllo5uDMGh4AJDTeyhGx0sjY2C7nkNA7Sm4tPK9x5WnbmCFqq8NqqFrXztaGuNgWm+qy6KUoSg7SViUouLtJCKE9yB16LXV4VV0UQmnDAwm3JdfVOMJSTaWiBRlJNpbGQLbh/tPDzWILdh/tPDzWnBePH19i/CeMvnIjNo9x7Su5hdLDR0PrswGYtzFx/KOxcOb8R3evQULosRwj1cmxDcjwNx1FXYRLjS662LsOk6suvIzO9JG5zlpSW9ZfqoVuMUdXh7hwc0p0DHjbtuqpfR6raTw5InjouSCufVUNTRkceItB2cNQfFFSti4p51oOdXERTzLQyu5q9NjX7DH+headsvS43+wx/oVeD8Kr+iGG8Op+jzBXd9F/+p72+a4S7vov/ANV/p81VgPyIlWD8ZHJxP9qVP8wrv+jYvhjh/wB0/YLgYn+1Kn+Yfuu96Nm2GOP/AHT9gtGD/Ll6l2G/Il6nNd6RV4c4ARaE/lWzC8dmqqsU1SxnL5rmi2vUQs7vRqsLnHjQ6m+5/otmG4KKCb1qpmY5zAbW0a3tJKtpLGcRZtr+hZT7Tn+7Y5WN0bKPECIxZkjc4HV1rr4BOKnDDTv1MRLCOtp2XFxetbXV7pI9Y2DIw9fWfirfR+pMOJCInkzjKe/cf32qmjVjDGPLs9CqnUjHEu2z0NZBFTiMZvrAD9XqHovTZpZak/lGRved1sq6f/1ouaAOLTa9tib/AO5KjIwv0b4xFpCzP/qO3kutiIKVWFR7JNmycP5VJ8kcbF6gVWKSvBu1hyN8P+brsejH+Cl/m+QXmh2r0vox/gpf5vkFyMHNzxWZ87mLCyz13L9nnZh+vl/jP3XpsOd+ksCML9XBpiPeNvJeZm/xEv8AGfuur6N1PDrH05Okrbgdo/4UMJNRruL2d0LDTtWcXs9Dj2I5LhYg2K9F6NQCOllqnaZzlv1Af8rlY3TmnxWUAaS8tvj/AM3XZrnDDPR5sDdHvaIx3nU+aswtPhVZyl/pJYenkqSk/wDSefqqj1qrlnvz3Eju6Fv9HqXjV5mOrYBf/UdB5rlDQL02Hj9F4C+pIAkc0ya9Z5vkq8LHiVs8tlqyGGjnq55ctS+sEeKYdUMiN3ROIH8TV5QG4C7Po1UltTJTuN+IM4v1jf8AvsWDFab1TEpYwLMcc7O4qzEvjU41l+mTxH8kFVX6Mzee3+IL0vpJ+zG/zB9ivMtPLb/EF6b0k/Zjf5g80YbwagYfwZnmQt2H+08PNYQt2He08PNV4L8iPr7FeE8ZfOQTfiHvUWSyQvD4nuY8dINlKW3FN9r62XdhosMrqVjIiCWDcGzx3ohQlVqSyuzRKFJzm8rszlNxqvZvKHfxNC7FFUNxege2aMDUseOjbcLOfRuHNf1iTL1WCunqKTBaMxRWz/lZe7iesrfQjXp3dd/aa6UasLuq9Dy0jcjnMJvlJF+uy9NjILsCu3UAMJ7tF5lxJNzqTqV38JxSGWmFHVua1zRlBfzXjqWLByg3Om3bNsZcLKLcobXPPLv+jDDkqX20LmgHtWg+jlC52ZrpA065Q64SqsQpMJpfV6XKZALNY03sesq6hhZYefFqNWRZRoOjLPN6I4GJEHE6kjbiH7r0Ho3+zD/NP2C8sSSSXEuJ1JPSvT+jjmjDSC4D9adz2BU4GWbEt9bleEleu5dbnEOLYg2Un1uQ2dsTodV3qyNuM4MHw3zEZ2C/SNwV5Z3Pd3ldn0drhDI+lleGsfymE7A9KeFruU3TqPSWg6FVubpzejOJZSY90T2yMNnMIIPaF0McpY4a0ywuYY5tbNINndK5qw1IOlUcehjnB0526HtbMqo4alo1c3Q9htf7LlektQGxw0jbAHluHYNAtuETsOHQtc4NLWi1za/92XncWndPik7nbNdkaOoBd3G1msMvM6mJqWo36mTdel9GP8FL/N8gvNL0Po5UwQ0cjZZo4yZL2c4DoXM+ntKurmPBNKqcGb8eT+M/dFPO6mqY5m7xuB/qiU3mkINwXH7qBCyN2nddTO3aVz1ldQtrquhqG2dGx13drdx/fauX6S1RkrI6YHkxNzHvP/C3YPidOMNYyombG+G7bONrjoXnKmZ1TUyzu3e4nw6F1cVVhwbx3ludDE1I8P7d5E6KnNXWxU4/O7ld3T9F6yugpamEU9RMI2XBAzht7Li+jxpYZZaiomZG4DIwONu0n7LHitS2sxGSRpuwclh7Aq6M40MPmau5ciFKUaNHM1ds7UGG4XSzsnjqwHsNxeUKHpHTcSljqm2PDNiR1H+/qvOZR1L0dDW0lRgvqtVUMjdkMZDjrboKnSrU60ZUsqjcnTqQqxdO1jzzee3vC9N6Sfsxv8wea8y3kyAE3s7desqKvCqqMRz1ET2XvYk7qGESlTnFu1yGGSdOcbnkwt2He08PNdbJ6P8AXD8Sq5hh4t6jk/z5b+G/irsNhslVSzJ//Cyhh8lRSzI5s34h71WdDcaEdKsm/EPeqyuVUf8AIzFPvMkamotb1iW3VnKoO5J3+6tihkqJmxRNLnu2C3uwKazgyohfK0XMYOqlGnWqrS7Q1CpUWmpyio2BV0NO6aqZT8x7nZdRsVufg0UbyyTEoGuG4O6jChUmrxRGNGctUcy5DbAkDquoEW2WiqhZTzcNkzZm2vnbt3KqNrZJWse8RtcbF52aoOMs2V7kJKV8rK0EA7rrR4NTSRPlZicbo4+e4N0asdTTwQyRsgqm1AfuWi2VWzw9SCzP3JuhUgrv3MqNFqxGi/R9VwOJxOSHZrW3TmouDhsFZxL8Zxblttv/AEVbpTTknyI8OSbXQyAAbIXSpsMp5MPZWVFYYGvcW2y31uq6qkoIoHPgrzNINmZLXU+zTUczt13JOjO2Z+5fTkPjw0Hbilp+V4/osOINtiM4/wA5W2lv+j6Z+vIqWf7wP/6V1RhbJaupq6qfgU4cBe1y42Gy7OJpyq4Snl8vY11ISqUoWOKlYErfV0dCynM1LXiQtNuG4WcVGmoWzYbU1Ze4OgtZo2K4roTUsvO1zG6MlLKY0rrbh+H+vGR75BDBELySHoWn9GUNXG/9G1bpJYxcxyDnDsUoYepOOZe+440JyjdHItdNbsNoY6yOqdI57TBHmbl6Trv8FHDqH1vPNO/hUsQvJJ5BKNGbtbmJUpO1uZisLqQV1PFFUYjHC0PbDJIGi55Vl0Z6bBKWd8MktVnYbG1v6KUKDkm7qy03HGi5K91Y5CDZXzMgkqmx0ReWPIa3ib3K6MlJg9HJ6tUzTvmHPcwaNKIUJSvqrIcaLlfVWRx0lqlZSRVoayV01MCLuGhI6l0YaXB56WeobHU5IOcC7U9ylCg5tpNaBGi5Nq6OMFuw72nh5qiqdSOkb6kyRrLcriHW6vw72nh5q7BrLiUr9fYtwytXSv8ALBN+Ie9VnZWTfiHvUDssdTvsqn3mdDAtJ6h45zYTYrDQPc3EIHhxDjILnrvursOrBRVWd7c0b25XgdS0xMwiknFU2qdLlOZkQGt1rpLPThZpZXrqaILNGNnsyMwA9KRb3zU8QoKOWvmkkxGOJ7nasLdQscdYH4uysm5DTKHO7AqsQlZPiE0sRzMe67T16JurDJJtXvITqQySdr6lUrGxyuYx+drTYOAtdVlMpFc97mJu51MN/YuJdwXMj/EZ/EFso6uGDDK2B5IkmsGC26xM5MjCdg4ErRUknGn85l82nGHzmd/GIsNfX3q6qWOTIOSxtxZUYo2FuB0bad7nxCQ5XOFid1jxiqira/jQElmQN1FtUVFXFLhFLSNJ4sTiXXGnT/VaqlaDlUVltv11L51YtzVkbYmUjvRuAVkj44+KbFgub3K51Y3D2taaKWV7r8riNsLLZBVYc/CYqOsMwLHl/wCrHf0+Kz1QwngO9U9Y4vRn2UauWdNWy7L9iqWlBWtt6ltJysJ/gnaf/Jh8ltra6lEj6Guic6Fwa9rmHVpXOpH5cIrNeYC76X8l0sRmw2KZkFZSOdybtkYdRrsunGT7DFppfvYvg/4Iu/8Akwy4dRTUklTh073mHV7JBrZSoP2BiHeFGfEaOGkkpsOp3M4ws+SQ62VFNWxwYZVUjmuL5iMpGwXMzUo1E01s7229CjNTjPS2zvbY0UX/ALer7b5hf6LltzE8jNf/AC7rXh+IGhL2viE0MotJGfutRxSipY3/AKNo3RySCxkkN8o7NSq/46kItytZW8yv7Jxi3K1ifo80PbXMe7K10YBd1DVTm9XxHCXwYdmaKNwdwz7Qdf3XPw+uZRRVLHsc8zsygjoOu/xVeH1b6CrZOzUDRzf3h0hWU68I04wfO9/InCtFQjB+dx4ZridKf+637ro4hJhIxGYT087pQ7lFrtCVgFVCzFG1cMTmxiQP4ZOy2S4nhs8rpZMMc57jckybpUpRjTcLrfnqFNxUHG635nMLw2cyQ3a1r80d9xrcLpvxHDK0iSto3tlIs58btFikqYhWtnpqdsbGEERu5Qv2rYcUoHu4kmEsMm9wdCUqMlG6zL1WgqbSusy/xoZsTom0NQ1sbi+KRoewnexWnD/2JiPcFjrq2SvqOLIA2wyta3ZoUqet9Xoqim4ebj25V+alGdONZyjtr7CjKCqtrbUyhbsO9p4eawhbsP8AaeHmngfyI+vswwnjL5yHL+Ie9VuVk34h71W5ZanfZXPvMgVE+AUiubjlF69RMY2ESyNnjcB1NztzfQFQik2kyCV3qbjso5m3sHAkbgFcx1DWCulfG4NpvXYpGxZRqxrWgkG+gFtuxGA0b6JrxNTOjlde7zGwX1J5wJLvFWOnFRvck4K17nSLm3IzNuNxfZQfJHGLySNYL2u42XFOF1eSrjgpcrZOWHTFge54kDsoc0m4Ivq61tFOrw2sr3ulbG2nc+ofKBM1smQcMNbmGoNyOi9k+FG+stAyR6nXMjBIIy9oe7ZpOp8EhNC4uAmjJZzwHDk9/UuRBgZkkgM+aCOGCBobyXvzMJJGbca21G6o/QVY2GquGvdPHUBrbtbkc95IuRq4EEb7J8On/YMkep3zNEJOEZWcS2bLm1t12S40RBPFYctr8oaX2+K5TsPqRiU0sMAayZrhI97muDuRlBbpmab20vZZn4HWl0ksT2se5sEbmE8mRjAM3cQRcHv60lSh/YWSPU7wmidM6ESsMrBd0YdygO0JGeEVAp+NHxiL8PMM1u5c2hw+rpsV4j2RiBrpXcQEF0ud1x0XFunW2gUmUNQyvqb08DoqiQyCpLuXHyMtgLfW+xKXDhe1xOKvudiirKSbDcQDaqJzA3hlweLBxDmgd5JAWnGauCeWlLZozJIwjKHa5rBxHfYgrgYZgE1bDUU1XBTsjfHSxOiY+4eyOUFzr2FiQdB9VUfR7EDh9BLW1LTIJZJmVDDZ2scYY63XydV21CLwDjfRf8m/LF4bc2uxCia+Nhqos0v4YzXLujTxQ7EaFrpWmqivD+IM3M1tr4rmUWFYhRVFHJ+rkEcDYpck5YLhxJNrcoa7aLZS0lVFFJTyMphE1kjYpG3zuzEm500313uuK4U1szC4xXM0srqSSLitqYzHkL819Mo3PdqEoq6kmbG6KojcJXFkdjznDcd6xTYTLNTQw542mOjEGoJGYOYR4cj6pPwmarcJqx0TJXTOmIhvaN3DDWlpO5FgdbIUKW+YFGHU2mvowYwZ2Xl5gGubW330UqispqQtFRKIy4Ei4Ow3PYNVzG4TXRwUccdREyWFgbJUNLg7nEmzdnDXY7XKvxfDJsRlYYnxsbwnxOzucLZiNQBvtsdEZKeZLNoLLC+5qFdTGd8LZC6SO+cNaSBpfcabJRYnRTNa9lQMri4AuaWgloJO46AD8FRSUE9Lik9TnjfFM/NznBw5IG3N6FGXBW1GGNopZdWzulzgW0c45m+LXOHijLSva4Whfc1nEaQMa/jZmuy5crC4nMLtsAOkAobX075xA0yOlcA7KInckHa+mmx3WI4K5tOY2TNJ9aM7c4IAbYgM0IOgPWro8OljxNtdxIieGxjm5XaZb7a9vTfZSy0uTJZYdTRT11LVCN1PMJBKHFhHTlNnfAlXlc+jwhtFVxTxzEhkHCdHlsHO5PL7DZoXQKhNRT+3YhJRT0JBbsP2k8PNYQt2H+08PNacD+RH19jRhPFXzkE34h71WVZN+Ie9QcstXvv9lc+8ysqJUiolVFZEoTKSQhFLuTKV7G6AZgGLwZpA+KeNrBIWvc0ZZOGSH5bHsO9lZHiEc1f6nFFK9wa1z3gDKwOFxfW/wBVIwgHM2Wqe+O0wjZlA4fEJLjfp3Nrqb8MZJWQVD5janLSxoY29wLc617di0fxFn2BR4oyshknEEkUDGF/EeWkOA7ASRt02VcuNQR4fT1Yikd6y/hsiJa1wdrcOLiALWKjHgkcdFJR+sOMEoAcGsa1xF72JAub7eKsGExMpn00M8scb5DIQbSWJFiOUDcdPeUNUbh9lxSYoGV7KIU7jI5jHuvIxuUOvYWJ5RFjtdXVddDRzU8UuYmokyNt+UbZj1C5aPEKmPB4YZ45oppGGONkYBDXXa29tSLjc7KVbhNJiLy+qa5x4XDbZxGQXvcW6b236gl/FmXQX2XNWHY5T0uJ1FM9knEjfFFbbNnewBw7i4XVkuJvlpqKlmonwsc6VsExeHCThuLXAjdu1wqqXCKOrxCJ0+dzo5hUtdmsc7Gi3gcouFtmwmGGjFaZppXx1ErY2PcMkQdI4uygAb6brsUcssBNR8zZCzw0kjnx1THyVTXAsbSmz3dmUOuPiuc/HuFSunlopGnJHLHG1wcXse7KD39i3CgjbVyVLZpW8UgyRXGR+ltR3KmLBqSJhj/Wu1ZYveSWhhu1o6gCuPHhLfyMSycyp+NxOjL6djZQZeGx5kytI4YkLibaAAoGMtkq6emjbCOPCyUF8u+YkWbYEG1utXOweiySNY18Wec1GaNxaWvIsSLbXHQpfounbJHJE6WExxtjAjkIBa0kgEdOpPxUs1Hkh3gUy4sI2TEQZjTxyvmGbmZDYDb8247FY2sqX4iaRtPFlEAmDjIbkEkAWt1hWuoKZ7qpxj1rGhs9jzgBYd2isbBEyo9YDf1nDEd7/AJQbgfVQcqdtEK8ehRQVjq6N8nAdE1rsnK3LhzvAHTtstgUIomQsLGCwLi4jtJufqpqEmm9NiDtfQaSE0kMSNk0KQDbst2H+08PNYQt2H+08PNbcD+RH19jVhPFXzkE34h71AqU34h71E7LJV77/AGV1O8yBUSpFRKpKyJSTISQRBRKkVEpAxIRdNMQkIQgYkIQgRow/9oRDrJHxBC1zEvwytN9G1O3fY+axURy18B/7g+66EjLUOIs6Q9h/8W/0XdwGuEqR/fsbqGtGaOQhCFwjCCEkIAEIQmIaAkmEDBCaSYwTSQpASC3Yf7Tw81hC3Yf7Tw81twP5EfX2NWE8VfOQTfiHvUHKc3PPeoFZKvfZXPvMgTr2qJ0UiontVRWIpJlJvKuGkGxsbdBSEUy1DIXta9ruUbAgaXsT9gVQcUoxEZeNyWmztDcHTS3iFpnp4qiLhzxNkj3s4aKttJSuLnMgiJc67iGg3Ohv9lNZbaj05lRxCkbFLKZhw4bZ3WNtTYW69dNFGTFaOMG8hJaL2DT/AH/+jrU4qGkBnayJhEpHFYdQbbC3RupOZSOjEzmwlgOcPIFtrXv3Cyl9nmH2lf6SprAtcTfew5vO3+VyUWJUs742xPc4yOLWnKbXGup6FbwqSIuIjiZcZnENGwFrnuB+qYFPEwOaI2Nzbi258zf6pfZyTD7ehTFiVLPUNgjkJe5zmDTS7Rc69xUTilLwHTteTGyR0b3W5pDS49+gV8YpnBr4RFrdzXNA16yEnS0sMPEc6Nkd7kmwFyi0b7MNOhVDjdHE+OodxRG1zXXLDtcfa4XZxXEWUFTVUpjEnrDA64cBaxDdB0m527CuYZKdmUExW0yjTXu+C701TRivmilljZJJCOGH6G7i+w16Tqu39Ns6dSKXyzNuGtkkrHmZ8RjgooqvhyGORzRYC7g0i97Ds1sqxjNO1gMscjH5A5zLA2vbT6/da2VEDnZGysLgLkA7a2SdV0zbkyMOlyRrpa/21XGWXbKYkl0MrcXis8OhlL4xd7Wi/wAD0q01zBAJuFIQQ8kW1bl0Ksmq6aB+SWVrXXAN+gna6Tq6ma/KZRe5B6gRa9/iEtOUQsuhlZiwc45qaRrTzOkkZQT/ALvoVY/E4o23MbybAkN100/r9Crf0hSHaoYdM2h6P7I+Kfr1KI5JPWI8kRAe6/NPQnp/UWnQrixASTti4Ejcz3MDnDTQeaI8QEkzIhBKMz3MLiNGkKZr6QODTUMuQSB3C5SmxOmp2ZnPcTYkta030Bd4aAotr3R28jUiyz+v0wdYyWuLg2O1rnuV7HtkZmbe1yNRY3BsVDK0KzGhCaYhjZbsP9p4eawhbsP9p4ea24H8iPr7GrC+KvnIJvxD3qDlOb8Q96g5ZavfZCfeZAqKkVFUsrEsEuEQS8Y55GumIcS0jQ5s310B7FvKqnDnU8jWXzlpy2NjfvRFtPQE7Moiw2GGpFQxzzIAQSTzt9/j9As78EpXta3NI3Ll5ptfKABf4Kc0WLkTiKqgBLv1Jy80X6dD0fconp6uWBzYpTE4yPIJd+UggdfSQbK1OSfeJXfUsrKCKtlikkdI0xG4Ebsod2Hr2+qzuwSkdGyO8jWMJOUEWJLQ0306gpugxIPHDqoy1rCOX+Y5ri9h+7pf6Kl9Nic0jmGp4Ya1hbIDoXga2HVe+/WnFyWikJX6myKiiiZOwZi2oJLwbaXFjZQjw+CISZc54jmuNzsWm4+pTFPOImMMmZwle4uvsDmt8LjTsVLKOvHDM1fxbOcZGhuUPBAsO64PxSTf9gV+pODDKWnqGVETC17G5RrpZD8LpJKl9S+Mukfvdxtpbo8PqetI0dQXwyMqeHkgMTmgXBdbR1+wpPoqrOXMxCRoEeVjSL2dmuHHr00Rd3vmC76h+iqUOzZXXa5rm2cRbKLD7L0ZoqasxYSTxh7pKXr6rW/3Fed9UqfVoY/XX543hz5LayAHb4aLqUeGVNPVYefX5chglaMoNhdrbbu6LXXY+lu7mm7mvCu7lqcyHDqWCJ8McZDXgtcC4kkFEeHUcbMkcIa0X0BPTf8AqhtBLG6pD6pxllGQvAIynM46a/5reG6iMPe1kTW1Lm8PewOuluv73XJk7N3kY29dy19HBI97nx3L7F1ybE2te3XbRRGH0rQQIBqSTe+pNr/YfBU/o1+VjTWSENjLDvyr3137foroKUwTPl4735w0EO20Fv8AlQbstJCv5lbqKiljdExrRYZTkOrdv/qPgrfVKZsTo+EzI8guBG561W6ga5zC2V7Ms3GNvzG97d2qjFhzYiDxpHZQRrbrvoi+m4epeaWmzZzEy+pLrdYsfp9kCnp3ve8sY9zzdxOuwt9vuqP0XEHtIlkytLiW30NxYolwuKUXMkgdlLQeq4I87+ARdf2DTqaCync4sLWFzrg6a7KcMMdPC2GIWY3YE3PxUaWnFNC2PNmNhd1rXVyi3yE2JCeyEIRILbh/tPDzWILbQe08PNbsD+RH19jVhfFXzkE34h71Fw0upy/iHvUCstTvshPvMrISKkVBUlYulIqRUUhAqZnvYBw4TITvZwFvirlElCBnPmqa1k94qckZR+qy3B52ucadDdO1Ounr43RepwCVrmnO46ZDcagHfS+nctyWu6nnWmg83kc9lViTnud6kxrLEBpJJvrY+X2UH1WLmGzKKMSkO5WpHNBGneSNepdNc+qxU05kHq5JZJwxd1g45S7T/TbxNlOLzPSKGnfkFTNiEc8nAhc9gAyAtGXXL2g3uXeAVtXNWMLfVafiAtN7gc7oG4/57E6WsFUXBrcoA6+m50PVoB8VmGMiOMOqadwuwOBi5Q1NrfUHq1Ts72y7BZ9CbKnEzKWvoRw7Ms4OG5HKO+w/u661C7Hm0mHvkZFKTIGtuALDIc19drg9o6iuVNiJiqBGYSYmszv/AH2gi98vUNB3ldeDHWRYZQyOo6ktE1tgLE5m2Oump3XV+mX4j0toasL39jl14xYAsj4frLs/FIAAY87W12v9lCZle2cGCRpjaBZr+nQb+Oq14jW5a+R3AeGvmyAG179Jt2G/WsEuKSwzSNNG8xMc4NePz2008b+AHWufWjJVJJLm/czNPM0kT4eISCnzyNYQHcYN0v1WRLHXhzDDIywiyuz/AL9jr8bJnES2QsdTSgXs0gE31t5X7lZR1T6phkdE6IdDXDXp1+ypeZatEXdFBixMtN548wtlsLA8kg6fxWKfAxBz80k0ZbpZrbjo116dVuQo5/IjmM9LHVt1qpmyG1rMFhe/9LLQhAUG7i3GmkmgBFNCFJASC20HtPDzWIbLbQe08PNbcD+RH19jXhfFXzkOXnnvUDsrJRyz3qtyzVO+yufeZAqKkUiqmVkSkmUioiEVEqSiUAyNkJpIECOr4oSQAeCV00ii4B4rb+laTD8KiNTMGEVIIbuSLi5t2C6xLiekreRTP7XD7LbgqzpVbo3/AE6CqYmMHsz0dfPFUVj54JBJHI1pa9p0IsFnuR0rDg5zYTT9gI+pW1UV556kpeZlrxy1ZR6NhftQhCpKQSTQgAQhCAGmkE0AJNJNSQEm7LbQe08PNYmrbQe08PNbsD48fX2NeF8VfORKXnnvUHKcvPKrcs9TvshPvMgUuhMqKqZWyJSTKSiRFdRKkVEpAJCEIECSChIASKaSABc/GaKSupGNhAL2OvYm1xZdAoUoycXdF1CrKjUVSO6MmG076WgjhktnFybdFytSEIcru7I1JupNze7CyEI7lG5XYEk7HqQGudzWk9wRcLAhMtc3dpFt7jZFjbMQbdaLhZgmkhMBoSOyFNATC20HtPDzWEbLdh/tPDzW7A+PH19jVhfFXzkTm5x71U5Wy89VOWer32Rn3mQOyiVIqKpZWRKSZ0SUSJZSsbJVxseLtcbEKeWKZgeIgwtlDCGk2cCqY5HRSNkbbM03F1J9TI6wAY1rXZg1rbC/WqZxk5aGinOEYWkaKyKOOOU5Im2fljMZJPbfwWDfu6VYZ5HCQEi0pzOFulQc4l+fQG99BZOEZRVmRrThOWaJqqMj4XOp2wmJhGrQQ9o7b7qc1PEyeps6PkxEiMA3abDVZpKqaVhY5wsdTZoGbvVb6h3Ec98gDpGkOvpcbf0Vapzta5c61K+xrhpC+hI4ZL5AXh9trbDx1+inTNBp6YB0Qzlxc10eYvA6B4LA2oc97JmS5i3Rrh0W0SbOXBjmSC0biWEHmm+v1Q6U3zCNanG1ltobGP4VM2SGJp4krgczcxtpYfVWGKnYyqieA1pmDGu/c3+iwtrJKcSSCfhggueb2FukqllUyRj2tmaWtdyxm2Pb4H6p8GTBV422NddGYpY2EZXCJoNuuy2GKBxppnEDhMaXt/evzfquUZTK+zn5nNAGpuQOhVR18M5zCY3YAAXXbodrX6NCm6MpRSvsRjWipyeW6Z1ZHSxesvpgeJ6wWktbcgaqbWNjrp52iNojsAHGzcx381ymV7MxeypyuLc7uVY26yhtRHIeG2ZrjbPlDr6HpUeBIl2iO9tjocDJNVxxgvBjzMtrcEhKha9nrDXNla7hjRgs7cbLGJHgiz3AgW0PR1IMjyc2d1+u+qbpyaauQVeCkpJbXN8Dw11VxxIWOa1p4nOAJ38N1GsEbaGKKMhwjkILh+Y2FysJcSbkk95RdCpfde4SxCcXG3y40kIV5kGlsi6OlTQEwt1B7Tw81hGy3Yf7Tw81uwPjx9fY14XxUTl5xVTlZLzz3qtyoq99kJ95lZSKZUToqWVkSkmUlEiCiU7qJSExIKEkxEKiL1imfEHlhcLB43aegrEzCGthMRqHvBvq/XpaR8Mn1K6CE1OUVoSUmtjLS0IpOMYpDeXXUaB1yb28foFS/CGSWzzvvkc1xAAJLs17dXPOnYOpb0J8SV7hmZzn4LA5zTxZAxoeBGLWs4OB/wB30Cb8HheJP1jwZRZ5aAL7f/X6roIRxJ9QzMzU9FFSyCRly8Nylx6RZo1+UfEoioaeERCOMDhHMDYXcbEXPXuVoTSc5dQuznjBqRrMoz6AC+bWwaGj6AK+KihiqnVTcxle0NJPcBf6BaEXQ5yfMWZiQhCgId0XSQgBhCAEJgCnFHJM7LExz3dQCvoKB9bIdS2JvOd5BduOWkoiaeNpZlsHODSRc7XKz1cQoPLFXZuw+EdRZpOyOdFgtS4Xe5kfZe5WhtCaLeQPz9Qta3/6t7qljZuDZzn2BIa29getV1n5PFXfS69SeLgpbO/szqLDUqavHdHMl/EKrcrZeee9VOWyr32cWfeZAqJUiolUFbIlRTKSQgUCpKJSEJBQkgQFJBQgQIQhAAkhCQAhJCAGkhCBCTSQgQ7oSQEhjvopRxulkZGwXc82CiuhgcQfX5j7NpKhUlki5FtGHEqKPU7kEMdJTtjbYNaNT1nrVLqWJ08s5e0ufYtvqGkDQ9uyuMme7TE4i/TtvZRaW2FqcgFt7dWuy4ycrt33PUOKslbYhPAJpmOdM0ZbXs3lDx6LpVN8rCX5rkkG1tFbmy3LYD0DRVVGzRly2JFl1vpDfbKa/fsyEkrM58vPPeq3LYWtO7QfBLIz91vwXcnh7yepxZUbt6nPKiV0uHH+434JcKP3bfgq+y+ZDg+ZzCorq8GL3bPlCODF7tnyhR7L5i4HmcpRK6/Bi92z5QjgRe6Z8oR2XzFwPM4yS7XAh90z5QlwIfdM+UI7L5i4HmcZC7PAh90z5QjgQ+5Z8oS7L5hwPM4qF2uBD7lnyhHq8PuWfKEdl8w4HmcVBXa4EPumfKEcCH3LPlCXZfMOB5nEQu36vD7mP5Qj1eH3MfyhHZfMOB5nEKF2/V4fcx/KEerw+5j+UI7L5hwPM4aF3PV4Pcx/KEerwe5j+UI7L5i4HmcNC7nq8PuY/lCOBD7lnyhHZPMOz+ZxF0sBeG1r2ndzDZafV4fcs+UJsijjcHsja1w6WixVVXB5oNZi/D0slWMrnTeXFhDSA4jQlRc2VxBEgbpqAOlY+I/993xRxH/vu+K5a+nf+X/r/s7uY2BkgdcyXGmllVV35F+1UcR/77vikXOdznE95XS+nYPh4qM821+XkyEno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8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27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6</cp:revision>
  <dcterms:created xsi:type="dcterms:W3CDTF">2014-12-04T18:46:13Z</dcterms:created>
  <dcterms:modified xsi:type="dcterms:W3CDTF">2014-12-04T19:17:42Z</dcterms:modified>
</cp:coreProperties>
</file>